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83" r:id="rId3"/>
    <p:sldId id="286" r:id="rId4"/>
    <p:sldId id="267" r:id="rId5"/>
    <p:sldId id="287" r:id="rId6"/>
    <p:sldId id="256" r:id="rId7"/>
    <p:sldId id="258" r:id="rId8"/>
    <p:sldId id="284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3871-E152-4B06-B20E-5914630A6794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069B-4F71-4C2E-A031-ED5C59D22D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5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209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161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52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8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4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440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3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7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42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72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0444-7EFD-4BF9-8C8F-DCA23BB1F515}" type="datetimeFigureOut">
              <a:rPr lang="th-TH" smtClean="0"/>
              <a:t>07/10/63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1890-0ECB-4DE4-BCCF-8EC4015C13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112" y="2409077"/>
            <a:ext cx="7041776" cy="1325563"/>
          </a:xfrm>
        </p:spPr>
        <p:txBody>
          <a:bodyPr>
            <a:noAutofit/>
          </a:bodyPr>
          <a:lstStyle/>
          <a:p>
            <a:pPr algn="ctr"/>
            <a:r>
              <a:rPr lang="th-TH" sz="8800" dirty="0" smtClean="0"/>
              <a:t>ข้อสอบ โครงสร้างอะตอม+พันธะเคมี</a:t>
            </a:r>
            <a:br>
              <a:rPr lang="th-TH" sz="8800" dirty="0" smtClean="0"/>
            </a:br>
            <a:r>
              <a:rPr lang="en-US" sz="8800" dirty="0" smtClean="0"/>
              <a:t>PAT2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1718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905125"/>
            <a:ext cx="6381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943" y="105335"/>
            <a:ext cx="6257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027" y="109537"/>
            <a:ext cx="63627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547" y="2414355"/>
            <a:ext cx="42929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PAT2 </a:t>
            </a:r>
            <a:r>
              <a:rPr lang="th-TH" sz="6600" dirty="0" smtClean="0"/>
              <a:t>เคมี 2560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385562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7" y="188539"/>
            <a:ext cx="6342250" cy="58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7" y="165287"/>
            <a:ext cx="63531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77" y="2526708"/>
            <a:ext cx="6944846" cy="9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5" y="151278"/>
            <a:ext cx="5050781" cy="40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4" y="185176"/>
            <a:ext cx="6516575" cy="43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558739"/>
            <a:ext cx="6496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25" y="441792"/>
            <a:ext cx="7372350" cy="55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40" y="0"/>
            <a:ext cx="6163235" cy="51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166" y="136991"/>
            <a:ext cx="7254712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813" y="220755"/>
            <a:ext cx="6120546" cy="15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18" y="219915"/>
            <a:ext cx="7408188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318" y="0"/>
            <a:ext cx="7017964" cy="54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34" y="148758"/>
            <a:ext cx="7588453" cy="15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9</Words>
  <Application>Microsoft Office PowerPoint</Application>
  <PresentationFormat>Custom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ข้อสอบ โครงสร้างอะตอม+พันธะเคมี PAT2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แนวข้อสอบ กรด-เบส 9 วิชาสามัญ, PAT2</dc:title>
  <dc:creator>USER</dc:creator>
  <cp:lastModifiedBy>SDSSRU</cp:lastModifiedBy>
  <cp:revision>87</cp:revision>
  <cp:lastPrinted>2020-09-01T05:24:54Z</cp:lastPrinted>
  <dcterms:created xsi:type="dcterms:W3CDTF">2019-11-14T06:42:03Z</dcterms:created>
  <dcterms:modified xsi:type="dcterms:W3CDTF">2020-10-07T01:24:08Z</dcterms:modified>
</cp:coreProperties>
</file>