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</p:sldMasterIdLst>
  <p:notesMasterIdLst>
    <p:notesMasterId r:id="rId22"/>
  </p:notesMasterIdLst>
  <p:sldIdLst>
    <p:sldId id="256" r:id="rId8"/>
    <p:sldId id="257" r:id="rId9"/>
    <p:sldId id="270" r:id="rId10"/>
    <p:sldId id="259" r:id="rId11"/>
    <p:sldId id="263" r:id="rId12"/>
    <p:sldId id="262" r:id="rId13"/>
    <p:sldId id="274" r:id="rId14"/>
    <p:sldId id="265" r:id="rId15"/>
    <p:sldId id="272" r:id="rId16"/>
    <p:sldId id="264" r:id="rId17"/>
    <p:sldId id="266" r:id="rId18"/>
    <p:sldId id="267" r:id="rId19"/>
    <p:sldId id="271" r:id="rId20"/>
    <p:sldId id="269" r:id="rId21"/>
  </p:sldIdLst>
  <p:sldSz cx="18288000" cy="10287000"/>
  <p:notesSz cx="6858000" cy="9144000"/>
  <p:embeddedFontLs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TH Kodchasal" panose="02000506000000020004" charset="-34"/>
      <p:regular r:id="rId35"/>
      <p:bold r:id="rId36"/>
      <p:italic r:id="rId37"/>
      <p:boldItalic r:id="rId38"/>
    </p:embeddedFont>
    <p:embeddedFont>
      <p:font typeface="TH Sarabun New" panose="020B0604020202020204" charset="-34"/>
      <p:regular r:id="rId39"/>
      <p:bold r:id="rId40"/>
      <p:italic r:id="rId41"/>
      <p:boldItalic r:id="rId42"/>
    </p:embeddedFont>
    <p:embeddedFont>
      <p:font typeface="TH SarabunPSK" panose="020B0500040200020003" pitchFamily="34" charset="-34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</p:embeddedFontLst>
  <p:defaultTextStyle>
    <a:defPPr>
      <a:defRPr lang="en-US"/>
    </a:defPPr>
    <a:lvl1pPr marL="0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0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36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16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72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52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828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288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747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E25B8-51F2-49CB-9F84-3035055DFD30}" v="2120" dt="2020-11-13T07:04:08.842"/>
    <p1510:client id="{19456E51-EB71-4F67-A51E-E94FB921544A}" v="1" dt="2020-06-23T08:54:39.004"/>
    <p1510:client id="{33DFF9FE-094B-4939-A3A0-C0E996592F97}" v="1066" dt="2020-11-17T04:37:45.973"/>
    <p1510:client id="{66DB14F2-6BB0-4EC9-A3A0-EE915B0AB766}" v="1955" dt="2020-11-17T08:22:42.687"/>
    <p1510:client id="{9F1F55B7-FC9C-473B-94F2-903633A8F9D7}" v="745" dt="2020-11-17T06:46:22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4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7.fntdata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3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วิษณุ สมัญญา" userId="2431578f38c2ec83" providerId="Windows Live" clId="Web-{185E25B8-51F2-49CB-9F84-3035055DFD30}"/>
    <pc:docChg chg="addSld delSld modSld">
      <pc:chgData name="วิษณุ สมัญญา" userId="2431578f38c2ec83" providerId="Windows Live" clId="Web-{185E25B8-51F2-49CB-9F84-3035055DFD30}" dt="2020-11-13T07:04:08.842" v="1912" actId="20577"/>
      <pc:docMkLst>
        <pc:docMk/>
      </pc:docMkLst>
      <pc:sldChg chg="modSp">
        <pc:chgData name="วิษณุ สมัญญา" userId="2431578f38c2ec83" providerId="Windows Live" clId="Web-{185E25B8-51F2-49CB-9F84-3035055DFD30}" dt="2020-11-13T02:59:12.425" v="34"/>
        <pc:sldMkLst>
          <pc:docMk/>
          <pc:sldMk cId="0" sldId="257"/>
        </pc:sldMkLst>
        <pc:spChg chg="mod">
          <ac:chgData name="วิษณุ สมัญญา" userId="2431578f38c2ec83" providerId="Windows Live" clId="Web-{185E25B8-51F2-49CB-9F84-3035055DFD30}" dt="2020-11-13T02:59:12.191" v="24"/>
          <ac:spMkLst>
            <pc:docMk/>
            <pc:sldMk cId="0" sldId="257"/>
            <ac:spMk id="4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222" v="25"/>
          <ac:spMkLst>
            <pc:docMk/>
            <pc:sldMk cId="0" sldId="257"/>
            <ac:spMk id="7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238" v="2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269" v="2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425" v="3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285" v="2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300" v="29"/>
          <ac:spMkLst>
            <pc:docMk/>
            <pc:sldMk cId="0" sldId="257"/>
            <ac:spMk id="18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331" v="30"/>
          <ac:spMkLst>
            <pc:docMk/>
            <pc:sldMk cId="0" sldId="257"/>
            <ac:spMk id="19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363" v="31"/>
          <ac:spMkLst>
            <pc:docMk/>
            <pc:sldMk cId="0" sldId="257"/>
            <ac:spMk id="20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378" v="32"/>
          <ac:spMkLst>
            <pc:docMk/>
            <pc:sldMk cId="0" sldId="257"/>
            <ac:spMk id="21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2:59:12.410" v="33"/>
          <ac:spMkLst>
            <pc:docMk/>
            <pc:sldMk cId="0" sldId="257"/>
            <ac:spMk id="22" creationId="{00000000-0000-0000-0000-000000000000}"/>
          </ac:spMkLst>
        </pc:spChg>
      </pc:sldChg>
      <pc:sldChg chg="addSp delSp modSp">
        <pc:chgData name="วิษณุ สมัญญา" userId="2431578f38c2ec83" providerId="Windows Live" clId="Web-{185E25B8-51F2-49CB-9F84-3035055DFD30}" dt="2020-11-13T03:54:16.250" v="731" actId="20577"/>
        <pc:sldMkLst>
          <pc:docMk/>
          <pc:sldMk cId="0" sldId="259"/>
        </pc:sldMkLst>
        <pc:spChg chg="mod">
          <ac:chgData name="วิษณุ สมัญญา" userId="2431578f38c2ec83" providerId="Windows Live" clId="Web-{185E25B8-51F2-49CB-9F84-3035055DFD30}" dt="2020-11-13T03:53:58.875" v="724"/>
          <ac:spMkLst>
            <pc:docMk/>
            <pc:sldMk cId="0" sldId="259"/>
            <ac:spMk id="10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3:58.860" v="723"/>
          <ac:spMkLst>
            <pc:docMk/>
            <pc:sldMk cId="0" sldId="259"/>
            <ac:spMk id="14" creationId="{00000000-0000-0000-0000-000000000000}"/>
          </ac:spMkLst>
        </pc:spChg>
        <pc:spChg chg="add del mod topLvl">
          <ac:chgData name="วิษณุ สมัญญา" userId="2431578f38c2ec83" providerId="Windows Live" clId="Web-{185E25B8-51F2-49CB-9F84-3035055DFD30}" dt="2020-11-13T03:53:58.891" v="725"/>
          <ac:spMkLst>
            <pc:docMk/>
            <pc:sldMk cId="0" sldId="259"/>
            <ac:spMk id="18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3:58.922" v="72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3:47.922" v="719" actId="20577"/>
          <ac:spMkLst>
            <pc:docMk/>
            <pc:sldMk cId="0" sldId="259"/>
            <ac:spMk id="23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4:16.250" v="731" actId="20577"/>
          <ac:spMkLst>
            <pc:docMk/>
            <pc:sldMk cId="0" sldId="259"/>
            <ac:spMk id="24" creationId="{00000000-0000-0000-0000-000000000000}"/>
          </ac:spMkLst>
        </pc:spChg>
        <pc:grpChg chg="mod">
          <ac:chgData name="วิษณุ สมัญญา" userId="2431578f38c2ec83" providerId="Windows Live" clId="Web-{185E25B8-51F2-49CB-9F84-3035055DFD30}" dt="2020-11-13T03:52:54.078" v="707" actId="1076"/>
          <ac:grpSpMkLst>
            <pc:docMk/>
            <pc:sldMk cId="0" sldId="259"/>
            <ac:grpSpMk id="11" creationId="{00000000-0000-0000-0000-000000000000}"/>
          </ac:grpSpMkLst>
        </pc:grpChg>
        <pc:grpChg chg="add del mod">
          <ac:chgData name="วิษณุ สมัญญา" userId="2431578f38c2ec83" providerId="Windows Live" clId="Web-{185E25B8-51F2-49CB-9F84-3035055DFD30}" dt="2020-11-13T03:52:48.750" v="705" actId="1076"/>
          <ac:grpSpMkLst>
            <pc:docMk/>
            <pc:sldMk cId="0" sldId="259"/>
            <ac:grpSpMk id="15" creationId="{00000000-0000-0000-0000-000000000000}"/>
          </ac:grpSpMkLst>
        </pc:grpChg>
        <pc:grpChg chg="add del mod topLvl">
          <ac:chgData name="วิษณุ สมัญญา" userId="2431578f38c2ec83" providerId="Windows Live" clId="Web-{185E25B8-51F2-49CB-9F84-3035055DFD30}" dt="2020-11-13T03:49:11.608" v="640"/>
          <ac:grpSpMkLst>
            <pc:docMk/>
            <pc:sldMk cId="0" sldId="259"/>
            <ac:grpSpMk id="16" creationId="{00000000-0000-0000-0000-000000000000}"/>
          </ac:grpSpMkLst>
        </pc:grpChg>
        <pc:grpChg chg="add del mod">
          <ac:chgData name="วิษณุ สมัญญา" userId="2431578f38c2ec83" providerId="Windows Live" clId="Web-{185E25B8-51F2-49CB-9F84-3035055DFD30}" dt="2020-11-13T03:52:53.953" v="706" actId="1076"/>
          <ac:grpSpMkLst>
            <pc:docMk/>
            <pc:sldMk cId="0" sldId="259"/>
            <ac:grpSpMk id="19" creationId="{00000000-0000-0000-0000-000000000000}"/>
          </ac:grpSpMkLst>
        </pc:grpChg>
      </pc:sldChg>
      <pc:sldChg chg="modSp">
        <pc:chgData name="วิษณุ สมัญญา" userId="2431578f38c2ec83" providerId="Windows Live" clId="Web-{185E25B8-51F2-49CB-9F84-3035055DFD30}" dt="2020-11-13T06:58:58.871" v="1890"/>
        <pc:sldMkLst>
          <pc:docMk/>
          <pc:sldMk cId="2271623248" sldId="262"/>
        </pc:sldMkLst>
        <pc:grpChg chg="mod">
          <ac:chgData name="วิษณุ สมัญญา" userId="2431578f38c2ec83" providerId="Windows Live" clId="Web-{185E25B8-51F2-49CB-9F84-3035055DFD30}" dt="2020-11-13T06:54:44.322" v="1845" actId="1076"/>
          <ac:grpSpMkLst>
            <pc:docMk/>
            <pc:sldMk cId="2271623248" sldId="262"/>
            <ac:grpSpMk id="7" creationId="{ED06BB49-1558-4A33-B472-FB465E757FD1}"/>
          </ac:grpSpMkLst>
        </pc:grpChg>
        <pc:graphicFrameChg chg="mod modGraphic">
          <ac:chgData name="วิษณุ สมัญญา" userId="2431578f38c2ec83" providerId="Windows Live" clId="Web-{185E25B8-51F2-49CB-9F84-3035055DFD30}" dt="2020-11-13T06:58:58.871" v="1890"/>
          <ac:graphicFrameMkLst>
            <pc:docMk/>
            <pc:sldMk cId="2271623248" sldId="262"/>
            <ac:graphicFrameMk id="2" creationId="{DD328552-9DB8-4A2B-8015-035A7BEBD518}"/>
          </ac:graphicFrameMkLst>
        </pc:graphicFrameChg>
      </pc:sldChg>
      <pc:sldChg chg="modSp">
        <pc:chgData name="วิษณุ สมัญญา" userId="2431578f38c2ec83" providerId="Windows Live" clId="Web-{185E25B8-51F2-49CB-9F84-3035055DFD30}" dt="2020-11-13T04:26:13.226" v="1451"/>
        <pc:sldMkLst>
          <pc:docMk/>
          <pc:sldMk cId="1313822894" sldId="263"/>
        </pc:sldMkLst>
        <pc:graphicFrameChg chg="mod modGraphic">
          <ac:chgData name="วิษณุ สมัญญา" userId="2431578f38c2ec83" providerId="Windows Live" clId="Web-{185E25B8-51F2-49CB-9F84-3035055DFD30}" dt="2020-11-13T04:26:13.226" v="1451"/>
          <ac:graphicFrameMkLst>
            <pc:docMk/>
            <pc:sldMk cId="1313822894" sldId="263"/>
            <ac:graphicFrameMk id="2" creationId="{DD328552-9DB8-4A2B-8015-035A7BEBD518}"/>
          </ac:graphicFrameMkLst>
        </pc:graphicFrameChg>
      </pc:sldChg>
      <pc:sldChg chg="modSp">
        <pc:chgData name="วิษณุ สมัญญา" userId="2431578f38c2ec83" providerId="Windows Live" clId="Web-{185E25B8-51F2-49CB-9F84-3035055DFD30}" dt="2020-11-13T03:46:00.295" v="603" actId="20577"/>
        <pc:sldMkLst>
          <pc:docMk/>
          <pc:sldMk cId="2059590441" sldId="265"/>
        </pc:sldMkLst>
        <pc:spChg chg="mod">
          <ac:chgData name="วิษณุ สมัญญา" userId="2431578f38c2ec83" providerId="Windows Live" clId="Web-{185E25B8-51F2-49CB-9F84-3035055DFD30}" dt="2020-11-13T03:46:00.295" v="603" actId="20577"/>
          <ac:spMkLst>
            <pc:docMk/>
            <pc:sldMk cId="2059590441" sldId="265"/>
            <ac:spMk id="8" creationId="{96D2F983-2187-4643-AE2C-49CE5ED47C64}"/>
          </ac:spMkLst>
        </pc:spChg>
      </pc:sldChg>
      <pc:sldChg chg="modSp">
        <pc:chgData name="วิษณุ สมัญญา" userId="2431578f38c2ec83" providerId="Windows Live" clId="Web-{185E25B8-51F2-49CB-9F84-3035055DFD30}" dt="2020-11-13T07:04:08.373" v="1910" actId="20577"/>
        <pc:sldMkLst>
          <pc:docMk/>
          <pc:sldMk cId="1485312740" sldId="266"/>
        </pc:sldMkLst>
        <pc:spChg chg="mod">
          <ac:chgData name="วิษณุ สมัญญา" userId="2431578f38c2ec83" providerId="Windows Live" clId="Web-{185E25B8-51F2-49CB-9F84-3035055DFD30}" dt="2020-11-13T07:04:08.373" v="1910" actId="20577"/>
          <ac:spMkLst>
            <pc:docMk/>
            <pc:sldMk cId="1485312740" sldId="266"/>
            <ac:spMk id="9" creationId="{27CC8122-C2CF-438A-8008-9177D004E765}"/>
          </ac:spMkLst>
        </pc:spChg>
        <pc:graphicFrameChg chg="mod modGraphic">
          <ac:chgData name="วิษณุ สมัญญา" userId="2431578f38c2ec83" providerId="Windows Live" clId="Web-{185E25B8-51F2-49CB-9F84-3035055DFD30}" dt="2020-11-13T07:03:10.435" v="1900"/>
          <ac:graphicFrameMkLst>
            <pc:docMk/>
            <pc:sldMk cId="1485312740" sldId="266"/>
            <ac:graphicFrameMk id="2" creationId="{00000000-0000-0000-0000-000000000000}"/>
          </ac:graphicFrameMkLst>
        </pc:graphicFrameChg>
      </pc:sldChg>
      <pc:sldChg chg="modSp del">
        <pc:chgData name="วิษณุ สมัญญา" userId="2431578f38c2ec83" providerId="Windows Live" clId="Web-{185E25B8-51F2-49CB-9F84-3035055DFD30}" dt="2020-11-13T03:46:45.342" v="606"/>
        <pc:sldMkLst>
          <pc:docMk/>
          <pc:sldMk cId="3972778780" sldId="268"/>
        </pc:sldMkLst>
        <pc:spChg chg="mod">
          <ac:chgData name="วิษณุ สมัญญา" userId="2431578f38c2ec83" providerId="Windows Live" clId="Web-{185E25B8-51F2-49CB-9F84-3035055DFD30}" dt="2020-11-13T03:45:18.983" v="595" actId="20577"/>
          <ac:spMkLst>
            <pc:docMk/>
            <pc:sldMk cId="3972778780" sldId="268"/>
            <ac:spMk id="2" creationId="{00000000-0000-0000-0000-000000000000}"/>
          </ac:spMkLst>
        </pc:spChg>
      </pc:sldChg>
      <pc:sldChg chg="addSp modSp add replId">
        <pc:chgData name="วิษณุ สมัญญา" userId="2431578f38c2ec83" providerId="Windows Live" clId="Web-{185E25B8-51F2-49CB-9F84-3035055DFD30}" dt="2020-11-13T03:55:32.313" v="761" actId="14100"/>
        <pc:sldMkLst>
          <pc:docMk/>
          <pc:sldMk cId="3923826234" sldId="270"/>
        </pc:sldMkLst>
        <pc:spChg chg="mod">
          <ac:chgData name="วิษณุ สมัญญา" userId="2431578f38c2ec83" providerId="Windows Live" clId="Web-{185E25B8-51F2-49CB-9F84-3035055DFD30}" dt="2020-11-13T03:54:25.500" v="737" actId="1076"/>
          <ac:spMkLst>
            <pc:docMk/>
            <pc:sldMk cId="3923826234" sldId="270"/>
            <ac:spMk id="2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4:25.172" v="734" actId="20577"/>
          <ac:spMkLst>
            <pc:docMk/>
            <pc:sldMk cId="3923826234" sldId="270"/>
            <ac:spMk id="4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00:15.035" v="57" actId="20577"/>
          <ac:spMkLst>
            <pc:docMk/>
            <pc:sldMk cId="3923826234" sldId="270"/>
            <ac:spMk id="16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10:39.741" v="251" actId="20577"/>
          <ac:spMkLst>
            <pc:docMk/>
            <pc:sldMk cId="3923826234" sldId="270"/>
            <ac:spMk id="17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5:14.235" v="750" actId="20577"/>
          <ac:spMkLst>
            <pc:docMk/>
            <pc:sldMk cId="3923826234" sldId="270"/>
            <ac:spMk id="18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22:45.852" v="403" actId="20577"/>
          <ac:spMkLst>
            <pc:docMk/>
            <pc:sldMk cId="3923826234" sldId="270"/>
            <ac:spMk id="19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27:29.463" v="431" actId="20577"/>
          <ac:spMkLst>
            <pc:docMk/>
            <pc:sldMk cId="3923826234" sldId="270"/>
            <ac:spMk id="20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55:32.313" v="761" actId="14100"/>
          <ac:spMkLst>
            <pc:docMk/>
            <pc:sldMk cId="3923826234" sldId="270"/>
            <ac:spMk id="21" creationId="{00000000-0000-0000-0000-000000000000}"/>
          </ac:spMkLst>
        </pc:spChg>
        <pc:spChg chg="mod">
          <ac:chgData name="วิษณุ สมัญญา" userId="2431578f38c2ec83" providerId="Windows Live" clId="Web-{185E25B8-51F2-49CB-9F84-3035055DFD30}" dt="2020-11-13T03:41:27.607" v="558" actId="1076"/>
          <ac:spMkLst>
            <pc:docMk/>
            <pc:sldMk cId="3923826234" sldId="270"/>
            <ac:spMk id="22" creationId="{00000000-0000-0000-0000-000000000000}"/>
          </ac:spMkLst>
        </pc:spChg>
        <pc:spChg chg="add mod">
          <ac:chgData name="วิษณุ สมัญญา" userId="2431578f38c2ec83" providerId="Windows Live" clId="Web-{185E25B8-51F2-49CB-9F84-3035055DFD30}" dt="2020-11-13T03:55:24.641" v="760" actId="14100"/>
          <ac:spMkLst>
            <pc:docMk/>
            <pc:sldMk cId="3923826234" sldId="270"/>
            <ac:spMk id="31" creationId="{765A7753-D7CA-443D-8381-553183D6C795}"/>
          </ac:spMkLst>
        </pc:spChg>
        <pc:spChg chg="add mod">
          <ac:chgData name="วิษณุ สมัญญา" userId="2431578f38c2ec83" providerId="Windows Live" clId="Web-{185E25B8-51F2-49CB-9F84-3035055DFD30}" dt="2020-11-13T03:42:31.904" v="592" actId="1076"/>
          <ac:spMkLst>
            <pc:docMk/>
            <pc:sldMk cId="3923826234" sldId="270"/>
            <ac:spMk id="32" creationId="{12CA3530-ECC5-473D-8AA4-AAD5E8FA66C8}"/>
          </ac:spMkLst>
        </pc:spChg>
      </pc:sldChg>
      <pc:sldChg chg="new del">
        <pc:chgData name="วิษณุ สมัญญา" userId="2431578f38c2ec83" providerId="Windows Live" clId="Web-{185E25B8-51F2-49CB-9F84-3035055DFD30}" dt="2020-11-13T06:42:43.911" v="1576"/>
        <pc:sldMkLst>
          <pc:docMk/>
          <pc:sldMk cId="2978280711" sldId="271"/>
        </pc:sldMkLst>
      </pc:sldChg>
      <pc:sldChg chg="delSp add del replId delAnim">
        <pc:chgData name="วิษณุ สมัญญา" userId="2431578f38c2ec83" providerId="Windows Live" clId="Web-{185E25B8-51F2-49CB-9F84-3035055DFD30}" dt="2020-11-13T03:57:12.579" v="767"/>
        <pc:sldMkLst>
          <pc:docMk/>
          <pc:sldMk cId="3083502655" sldId="271"/>
        </pc:sldMkLst>
        <pc:spChg chg="del">
          <ac:chgData name="วิษณุ สมัญญา" userId="2431578f38c2ec83" providerId="Windows Live" clId="Web-{185E25B8-51F2-49CB-9F84-3035055DFD30}" dt="2020-11-13T03:56:14.938" v="766"/>
          <ac:spMkLst>
            <pc:docMk/>
            <pc:sldMk cId="3083502655" sldId="271"/>
            <ac:spMk id="22530" creationId="{00000000-0000-0000-0000-000000000000}"/>
          </ac:spMkLst>
        </pc:spChg>
        <pc:picChg chg="del">
          <ac:chgData name="วิษณุ สมัญญา" userId="2431578f38c2ec83" providerId="Windows Live" clId="Web-{185E25B8-51F2-49CB-9F84-3035055DFD30}" dt="2020-11-13T03:56:13.344" v="765"/>
          <ac:picMkLst>
            <pc:docMk/>
            <pc:sldMk cId="3083502655" sldId="271"/>
            <ac:picMk id="47106" creationId="{00000000-0000-0000-0000-000000000000}"/>
          </ac:picMkLst>
        </pc:picChg>
      </pc:sldChg>
      <pc:sldChg chg="add del replId">
        <pc:chgData name="วิษณุ สมัญญา" userId="2431578f38c2ec83" providerId="Windows Live" clId="Web-{185E25B8-51F2-49CB-9F84-3035055DFD30}" dt="2020-11-13T03:56:08.235" v="763"/>
        <pc:sldMkLst>
          <pc:docMk/>
          <pc:sldMk cId="3398579692" sldId="271"/>
        </pc:sldMkLst>
      </pc:sldChg>
      <pc:sldChg chg="add">
        <pc:chgData name="วิษณุ สมัญญา" userId="2431578f38c2ec83" providerId="Windows Live" clId="Web-{185E25B8-51F2-49CB-9F84-3035055DFD30}" dt="2020-11-13T06:42:41.708" v="1575"/>
        <pc:sldMkLst>
          <pc:docMk/>
          <pc:sldMk cId="2944723024" sldId="272"/>
        </pc:sldMkLst>
      </pc:sldChg>
    </pc:docChg>
  </pc:docChgLst>
  <pc:docChgLst>
    <pc:chgData name="วิษณุ สมัญญา" userId="2431578f38c2ec83" providerId="Windows Live" clId="Web-{9F1F55B7-FC9C-473B-94F2-903633A8F9D7}"/>
    <pc:docChg chg="addSld delSld modSld sldOrd">
      <pc:chgData name="วิษณุ สมัญญา" userId="2431578f38c2ec83" providerId="Windows Live" clId="Web-{9F1F55B7-FC9C-473B-94F2-903633A8F9D7}" dt="2020-11-17T06:46:22.370" v="724"/>
      <pc:docMkLst>
        <pc:docMk/>
      </pc:docMkLst>
      <pc:sldChg chg="modSp">
        <pc:chgData name="วิษณุ สมัญญา" userId="2431578f38c2ec83" providerId="Windows Live" clId="Web-{9F1F55B7-FC9C-473B-94F2-903633A8F9D7}" dt="2020-11-17T06:38:04.783" v="621" actId="20577"/>
        <pc:sldMkLst>
          <pc:docMk/>
          <pc:sldMk cId="0" sldId="259"/>
        </pc:sldMkLst>
        <pc:spChg chg="mod">
          <ac:chgData name="วิษณุ สมัญญา" userId="2431578f38c2ec83" providerId="Windows Live" clId="Web-{9F1F55B7-FC9C-473B-94F2-903633A8F9D7}" dt="2020-11-17T06:38:04.783" v="621" actId="20577"/>
          <ac:spMkLst>
            <pc:docMk/>
            <pc:sldMk cId="0" sldId="259"/>
            <ac:spMk id="23" creationId="{00000000-0000-0000-0000-000000000000}"/>
          </ac:spMkLst>
        </pc:spChg>
      </pc:sldChg>
      <pc:sldChg chg="modSp ord">
        <pc:chgData name="วิษณุ สมัญญา" userId="2431578f38c2ec83" providerId="Windows Live" clId="Web-{9F1F55B7-FC9C-473B-94F2-903633A8F9D7}" dt="2020-11-17T06:46:22.370" v="724"/>
        <pc:sldMkLst>
          <pc:docMk/>
          <pc:sldMk cId="2059590441" sldId="265"/>
        </pc:sldMkLst>
        <pc:spChg chg="mod">
          <ac:chgData name="วิษณุ สมัญญา" userId="2431578f38c2ec83" providerId="Windows Live" clId="Web-{9F1F55B7-FC9C-473B-94F2-903633A8F9D7}" dt="2020-11-17T06:45:38.823" v="713" actId="1076"/>
          <ac:spMkLst>
            <pc:docMk/>
            <pc:sldMk cId="2059590441" sldId="265"/>
            <ac:spMk id="8" creationId="{96D2F983-2187-4643-AE2C-49CE5ED47C64}"/>
          </ac:spMkLst>
        </pc:spChg>
        <pc:graphicFrameChg chg="mod modGraphic">
          <ac:chgData name="วิษณุ สมัญญา" userId="2431578f38c2ec83" providerId="Windows Live" clId="Web-{9F1F55B7-FC9C-473B-94F2-903633A8F9D7}" dt="2020-11-17T06:46:22.370" v="724"/>
          <ac:graphicFrameMkLst>
            <pc:docMk/>
            <pc:sldMk cId="2059590441" sldId="265"/>
            <ac:graphicFrameMk id="2" creationId="{00000000-0000-0000-0000-000000000000}"/>
          </ac:graphicFrameMkLst>
        </pc:graphicFrameChg>
      </pc:sldChg>
      <pc:sldChg chg="modSp">
        <pc:chgData name="วิษณุ สมัญญา" userId="2431578f38c2ec83" providerId="Windows Live" clId="Web-{9F1F55B7-FC9C-473B-94F2-903633A8F9D7}" dt="2020-11-17T06:31:06.588" v="587" actId="1076"/>
        <pc:sldMkLst>
          <pc:docMk/>
          <pc:sldMk cId="3923826234" sldId="270"/>
        </pc:sldMkLst>
        <pc:grpChg chg="mod">
          <ac:chgData name="วิษณุ สมัญญา" userId="2431578f38c2ec83" providerId="Windows Live" clId="Web-{9F1F55B7-FC9C-473B-94F2-903633A8F9D7}" dt="2020-11-17T06:31:06.588" v="587" actId="1076"/>
          <ac:grpSpMkLst>
            <pc:docMk/>
            <pc:sldMk cId="3923826234" sldId="270"/>
            <ac:grpSpMk id="5" creationId="{00000000-0000-0000-0000-000000000000}"/>
          </ac:grpSpMkLst>
        </pc:grpChg>
      </pc:sldChg>
      <pc:sldChg chg="new">
        <pc:chgData name="วิษณุ สมัญญา" userId="2431578f38c2ec83" providerId="Windows Live" clId="Web-{9F1F55B7-FC9C-473B-94F2-903633A8F9D7}" dt="2020-11-17T05:06:17.311" v="585"/>
        <pc:sldMkLst>
          <pc:docMk/>
          <pc:sldMk cId="3139585323" sldId="271"/>
        </pc:sldMkLst>
      </pc:sldChg>
      <pc:sldChg chg="delSp modSp new del">
        <pc:chgData name="วิษณุ สมัญญา" userId="2431578f38c2ec83" providerId="Windows Live" clId="Web-{9F1F55B7-FC9C-473B-94F2-903633A8F9D7}" dt="2020-11-17T06:33:58.544" v="598"/>
        <pc:sldMkLst>
          <pc:docMk/>
          <pc:sldMk cId="3107568488" sldId="272"/>
        </pc:sldMkLst>
        <pc:spChg chg="del mod">
          <ac:chgData name="วิษณุ สมัญญา" userId="2431578f38c2ec83" providerId="Windows Live" clId="Web-{9F1F55B7-FC9C-473B-94F2-903633A8F9D7}" dt="2020-11-17T06:32:33.652" v="597"/>
          <ac:spMkLst>
            <pc:docMk/>
            <pc:sldMk cId="3107568488" sldId="272"/>
            <ac:spMk id="2" creationId="{D24BF119-D51B-42BE-83C8-8B1F08FDBE7E}"/>
          </ac:spMkLst>
        </pc:spChg>
        <pc:spChg chg="del">
          <ac:chgData name="วิษณุ สมัญญา" userId="2431578f38c2ec83" providerId="Windows Live" clId="Web-{9F1F55B7-FC9C-473B-94F2-903633A8F9D7}" dt="2020-11-17T06:32:22.293" v="589"/>
          <ac:spMkLst>
            <pc:docMk/>
            <pc:sldMk cId="3107568488" sldId="272"/>
            <ac:spMk id="3" creationId="{8B4B96C6-4164-4A12-8A23-CA6A64B89BC8}"/>
          </ac:spMkLst>
        </pc:spChg>
        <pc:spChg chg="del">
          <ac:chgData name="วิษณุ สมัญญา" userId="2431578f38c2ec83" providerId="Windows Live" clId="Web-{9F1F55B7-FC9C-473B-94F2-903633A8F9D7}" dt="2020-11-17T06:32:24.199" v="590"/>
          <ac:spMkLst>
            <pc:docMk/>
            <pc:sldMk cId="3107568488" sldId="272"/>
            <ac:spMk id="4" creationId="{671BD3C7-965A-4605-B176-D70A52ABEF9A}"/>
          </ac:spMkLst>
        </pc:spChg>
        <pc:spChg chg="del">
          <ac:chgData name="วิษณุ สมัญญา" userId="2431578f38c2ec83" providerId="Windows Live" clId="Web-{9F1F55B7-FC9C-473B-94F2-903633A8F9D7}" dt="2020-11-17T06:32:29.277" v="591"/>
          <ac:spMkLst>
            <pc:docMk/>
            <pc:sldMk cId="3107568488" sldId="272"/>
            <ac:spMk id="5" creationId="{17428E84-7A05-496B-A547-9121F503CA51}"/>
          </ac:spMkLst>
        </pc:spChg>
        <pc:spChg chg="del">
          <ac:chgData name="วิษณุ สมัญญา" userId="2431578f38c2ec83" providerId="Windows Live" clId="Web-{9F1F55B7-FC9C-473B-94F2-903633A8F9D7}" dt="2020-11-17T06:32:32.074" v="596"/>
          <ac:spMkLst>
            <pc:docMk/>
            <pc:sldMk cId="3107568488" sldId="272"/>
            <ac:spMk id="6" creationId="{760C1A32-4281-4460-8492-80054DB0BF46}"/>
          </ac:spMkLst>
        </pc:spChg>
      </pc:sldChg>
      <pc:sldChg chg="addSp delSp modSp new ord">
        <pc:chgData name="วิษณุ สมัญญา" userId="2431578f38c2ec83" providerId="Windows Live" clId="Web-{9F1F55B7-FC9C-473B-94F2-903633A8F9D7}" dt="2020-11-17T06:35:54.890" v="610" actId="14100"/>
        <pc:sldMkLst>
          <pc:docMk/>
          <pc:sldMk cId="3630479750" sldId="272"/>
        </pc:sldMkLst>
        <pc:spChg chg="del">
          <ac:chgData name="วิษณุ สมัญญา" userId="2431578f38c2ec83" providerId="Windows Live" clId="Web-{9F1F55B7-FC9C-473B-94F2-903633A8F9D7}" dt="2020-11-17T06:34:14.232" v="602"/>
          <ac:spMkLst>
            <pc:docMk/>
            <pc:sldMk cId="3630479750" sldId="272"/>
            <ac:spMk id="2" creationId="{F6E8F9DA-F5B2-45C4-8BAB-6CB79AC5B5B1}"/>
          </ac:spMkLst>
        </pc:spChg>
        <pc:spChg chg="del">
          <ac:chgData name="วิษณุ สมัญญา" userId="2431578f38c2ec83" providerId="Windows Live" clId="Web-{9F1F55B7-FC9C-473B-94F2-903633A8F9D7}" dt="2020-11-17T06:34:09.029" v="601"/>
          <ac:spMkLst>
            <pc:docMk/>
            <pc:sldMk cId="3630479750" sldId="272"/>
            <ac:spMk id="3" creationId="{60B235FB-5174-4866-BDE4-9DFCF03BBCD1}"/>
          </ac:spMkLst>
        </pc:spChg>
        <pc:picChg chg="add mod">
          <ac:chgData name="วิษณุ สมัญญา" userId="2431578f38c2ec83" providerId="Windows Live" clId="Web-{9F1F55B7-FC9C-473B-94F2-903633A8F9D7}" dt="2020-11-17T06:35:54.890" v="610" actId="14100"/>
          <ac:picMkLst>
            <pc:docMk/>
            <pc:sldMk cId="3630479750" sldId="272"/>
            <ac:picMk id="4" creationId="{F0290A17-F1D6-4D97-99F3-2B00DFE2E59F}"/>
          </ac:picMkLst>
        </pc:picChg>
      </pc:sldChg>
      <pc:sldChg chg="delSp modSp new del ord">
        <pc:chgData name="วิษณุ สมัญญา" userId="2431578f38c2ec83" providerId="Windows Live" clId="Web-{9F1F55B7-FC9C-473B-94F2-903633A8F9D7}" dt="2020-11-17T06:42:32.476" v="632"/>
        <pc:sldMkLst>
          <pc:docMk/>
          <pc:sldMk cId="2062193188" sldId="273"/>
        </pc:sldMkLst>
        <pc:spChg chg="del">
          <ac:chgData name="วิษณุ สมัญญา" userId="2431578f38c2ec83" providerId="Windows Live" clId="Web-{9F1F55B7-FC9C-473B-94F2-903633A8F9D7}" dt="2020-11-17T06:42:12.085" v="629"/>
          <ac:spMkLst>
            <pc:docMk/>
            <pc:sldMk cId="2062193188" sldId="273"/>
            <ac:spMk id="2" creationId="{C2259EDF-17CA-459C-BDE8-F04D51FEB0D4}"/>
          </ac:spMkLst>
        </pc:spChg>
        <pc:spChg chg="del mod">
          <ac:chgData name="วิษณุ สมัญญา" userId="2431578f38c2ec83" providerId="Windows Live" clId="Web-{9F1F55B7-FC9C-473B-94F2-903633A8F9D7}" dt="2020-11-17T06:39:39.207" v="628"/>
          <ac:spMkLst>
            <pc:docMk/>
            <pc:sldMk cId="2062193188" sldId="273"/>
            <ac:spMk id="3" creationId="{EACA1EFA-AAE0-4407-9DE9-39F7E7A43513}"/>
          </ac:spMkLst>
        </pc:spChg>
      </pc:sldChg>
      <pc:sldChg chg="modSp add ord replId">
        <pc:chgData name="วิษณุ สมัญญา" userId="2431578f38c2ec83" providerId="Windows Live" clId="Web-{9F1F55B7-FC9C-473B-94F2-903633A8F9D7}" dt="2020-11-17T06:42:51.070" v="639" actId="20577"/>
        <pc:sldMkLst>
          <pc:docMk/>
          <pc:sldMk cId="2518335521" sldId="274"/>
        </pc:sldMkLst>
        <pc:spChg chg="mod">
          <ac:chgData name="วิษณุ สมัญญา" userId="2431578f38c2ec83" providerId="Windows Live" clId="Web-{9F1F55B7-FC9C-473B-94F2-903633A8F9D7}" dt="2020-11-17T06:42:51.070" v="639" actId="20577"/>
          <ac:spMkLst>
            <pc:docMk/>
            <pc:sldMk cId="2518335521" sldId="274"/>
            <ac:spMk id="16" creationId="{00000000-0000-0000-0000-000000000000}"/>
          </ac:spMkLst>
        </pc:spChg>
      </pc:sldChg>
    </pc:docChg>
  </pc:docChgLst>
  <pc:docChgLst>
    <pc:chgData name="วิษณุ สมัญญา" userId="2431578f38c2ec83" providerId="Windows Live" clId="Web-{66DB14F2-6BB0-4EC9-A3A0-EE915B0AB766}"/>
    <pc:docChg chg="modSld">
      <pc:chgData name="วิษณุ สมัญญา" userId="2431578f38c2ec83" providerId="Windows Live" clId="Web-{66DB14F2-6BB0-4EC9-A3A0-EE915B0AB766}" dt="2020-11-17T08:22:42.687" v="1882" actId="1076"/>
      <pc:docMkLst>
        <pc:docMk/>
      </pc:docMkLst>
      <pc:sldChg chg="modSp">
        <pc:chgData name="วิษณุ สมัญญา" userId="2431578f38c2ec83" providerId="Windows Live" clId="Web-{66DB14F2-6BB0-4EC9-A3A0-EE915B0AB766}" dt="2020-11-17T07:41:33.876" v="1854"/>
        <pc:sldMkLst>
          <pc:docMk/>
          <pc:sldMk cId="1313822894" sldId="263"/>
        </pc:sldMkLst>
        <pc:graphicFrameChg chg="mod modGraphic">
          <ac:chgData name="วิษณุ สมัญญา" userId="2431578f38c2ec83" providerId="Windows Live" clId="Web-{66DB14F2-6BB0-4EC9-A3A0-EE915B0AB766}" dt="2020-11-17T07:41:33.876" v="1854"/>
          <ac:graphicFrameMkLst>
            <pc:docMk/>
            <pc:sldMk cId="1313822894" sldId="263"/>
            <ac:graphicFrameMk id="2" creationId="{DD328552-9DB8-4A2B-8015-035A7BEBD518}"/>
          </ac:graphicFrameMkLst>
        </pc:graphicFrameChg>
      </pc:sldChg>
      <pc:sldChg chg="modSp">
        <pc:chgData name="วิษณุ สมัญญา" userId="2431578f38c2ec83" providerId="Windows Live" clId="Web-{66DB14F2-6BB0-4EC9-A3A0-EE915B0AB766}" dt="2020-11-17T07:18:43.322" v="1661" actId="1076"/>
        <pc:sldMkLst>
          <pc:docMk/>
          <pc:sldMk cId="2059590441" sldId="265"/>
        </pc:sldMkLst>
        <pc:spChg chg="mod">
          <ac:chgData name="วิษณุ สมัญญา" userId="2431578f38c2ec83" providerId="Windows Live" clId="Web-{66DB14F2-6BB0-4EC9-A3A0-EE915B0AB766}" dt="2020-11-17T07:18:43.322" v="1661" actId="1076"/>
          <ac:spMkLst>
            <pc:docMk/>
            <pc:sldMk cId="2059590441" sldId="265"/>
            <ac:spMk id="8" creationId="{96D2F983-2187-4643-AE2C-49CE5ED47C64}"/>
          </ac:spMkLst>
        </pc:spChg>
        <pc:spChg chg="mod">
          <ac:chgData name="วิษณุ สมัญญา" userId="2431578f38c2ec83" providerId="Windows Live" clId="Web-{66DB14F2-6BB0-4EC9-A3A0-EE915B0AB766}" dt="2020-11-17T06:54:33.443" v="67" actId="1076"/>
          <ac:spMkLst>
            <pc:docMk/>
            <pc:sldMk cId="2059590441" sldId="265"/>
            <ac:spMk id="9" creationId="{27CC8122-C2CF-438A-8008-9177D004E765}"/>
          </ac:spMkLst>
        </pc:spChg>
        <pc:graphicFrameChg chg="mod modGraphic">
          <ac:chgData name="วิษณุ สมัญญา" userId="2431578f38c2ec83" providerId="Windows Live" clId="Web-{66DB14F2-6BB0-4EC9-A3A0-EE915B0AB766}" dt="2020-11-17T07:18:36.697" v="1660"/>
          <ac:graphicFrameMkLst>
            <pc:docMk/>
            <pc:sldMk cId="2059590441" sldId="265"/>
            <ac:graphicFrameMk id="2" creationId="{00000000-0000-0000-0000-000000000000}"/>
          </ac:graphicFrameMkLst>
        </pc:graphicFrameChg>
      </pc:sldChg>
      <pc:sldChg chg="modSp">
        <pc:chgData name="วิษณุ สมัญญา" userId="2431578f38c2ec83" providerId="Windows Live" clId="Web-{66DB14F2-6BB0-4EC9-A3A0-EE915B0AB766}" dt="2020-11-17T08:22:42.687" v="1882" actId="1076"/>
        <pc:sldMkLst>
          <pc:docMk/>
          <pc:sldMk cId="3923826234" sldId="270"/>
        </pc:sldMkLst>
        <pc:spChg chg="mod">
          <ac:chgData name="วิษณุ สมัญญา" userId="2431578f38c2ec83" providerId="Windows Live" clId="Web-{66DB14F2-6BB0-4EC9-A3A0-EE915B0AB766}" dt="2020-11-17T08:22:42.687" v="1882" actId="1076"/>
          <ac:spMkLst>
            <pc:docMk/>
            <pc:sldMk cId="3923826234" sldId="270"/>
            <ac:spMk id="2" creationId="{00000000-0000-0000-0000-000000000000}"/>
          </ac:spMkLst>
        </pc:spChg>
        <pc:spChg chg="mod">
          <ac:chgData name="วิษณุ สมัญญา" userId="2431578f38c2ec83" providerId="Windows Live" clId="Web-{66DB14F2-6BB0-4EC9-A3A0-EE915B0AB766}" dt="2020-11-17T08:21:52.124" v="1880"/>
          <ac:spMkLst>
            <pc:docMk/>
            <pc:sldMk cId="3923826234" sldId="270"/>
            <ac:spMk id="21" creationId="{00000000-0000-0000-0000-000000000000}"/>
          </ac:spMkLst>
        </pc:spChg>
        <pc:spChg chg="mod">
          <ac:chgData name="วิษณุ สมัญญา" userId="2431578f38c2ec83" providerId="Windows Live" clId="Web-{66DB14F2-6BB0-4EC9-A3A0-EE915B0AB766}" dt="2020-11-17T08:05:59.470" v="1865" actId="20577"/>
          <ac:spMkLst>
            <pc:docMk/>
            <pc:sldMk cId="3923826234" sldId="270"/>
            <ac:spMk id="22" creationId="{00000000-0000-0000-0000-000000000000}"/>
          </ac:spMkLst>
        </pc:spChg>
      </pc:sldChg>
      <pc:sldChg chg="addSp delSp modSp">
        <pc:chgData name="วิษณุ สมัญญา" userId="2431578f38c2ec83" providerId="Windows Live" clId="Web-{66DB14F2-6BB0-4EC9-A3A0-EE915B0AB766}" dt="2020-11-17T07:41:53.079" v="1860" actId="1076"/>
        <pc:sldMkLst>
          <pc:docMk/>
          <pc:sldMk cId="2518335521" sldId="274"/>
        </pc:sldMkLst>
        <pc:spChg chg="del mod">
          <ac:chgData name="วิษณุ สมัญญา" userId="2431578f38c2ec83" providerId="Windows Live" clId="Web-{66DB14F2-6BB0-4EC9-A3A0-EE915B0AB766}" dt="2020-11-17T07:28:22.491" v="1772"/>
          <ac:spMkLst>
            <pc:docMk/>
            <pc:sldMk cId="2518335521" sldId="274"/>
            <ac:spMk id="2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19:01.087" v="1662"/>
          <ac:spMkLst>
            <pc:docMk/>
            <pc:sldMk cId="2518335521" sldId="274"/>
            <ac:spMk id="4" creationId="{00000000-0000-0000-0000-000000000000}"/>
          </ac:spMkLst>
        </pc:spChg>
        <pc:spChg chg="mod">
          <ac:chgData name="วิษณุ สมัญญา" userId="2431578f38c2ec83" providerId="Windows Live" clId="Web-{66DB14F2-6BB0-4EC9-A3A0-EE915B0AB766}" dt="2020-11-17T07:26:57.227" v="1755" actId="14100"/>
          <ac:spMkLst>
            <pc:docMk/>
            <pc:sldMk cId="2518335521" sldId="274"/>
            <ac:spMk id="7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5:00.412" v="1717"/>
          <ac:spMkLst>
            <pc:docMk/>
            <pc:sldMk cId="2518335521" sldId="274"/>
            <ac:spMk id="10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5:02.374" v="1718"/>
          <ac:spMkLst>
            <pc:docMk/>
            <pc:sldMk cId="2518335521" sldId="274"/>
            <ac:spMk id="13" creationId="{00000000-0000-0000-0000-000000000000}"/>
          </ac:spMkLst>
        </pc:spChg>
        <pc:spChg chg="mod">
          <ac:chgData name="วิษณุ สมัญญา" userId="2431578f38c2ec83" providerId="Windows Live" clId="Web-{66DB14F2-6BB0-4EC9-A3A0-EE915B0AB766}" dt="2020-11-17T07:41:53.079" v="1860" actId="1076"/>
          <ac:spMkLst>
            <pc:docMk/>
            <pc:sldMk cId="2518335521" sldId="274"/>
            <ac:spMk id="17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8:08.924" v="1766"/>
          <ac:spMkLst>
            <pc:docMk/>
            <pc:sldMk cId="2518335521" sldId="274"/>
            <ac:spMk id="18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4:58.463" v="1716"/>
          <ac:spMkLst>
            <pc:docMk/>
            <pc:sldMk cId="2518335521" sldId="274"/>
            <ac:spMk id="19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4:52.612" v="1714"/>
          <ac:spMkLst>
            <pc:docMk/>
            <pc:sldMk cId="2518335521" sldId="274"/>
            <ac:spMk id="20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5:16.552" v="1728"/>
          <ac:spMkLst>
            <pc:docMk/>
            <pc:sldMk cId="2518335521" sldId="274"/>
            <ac:spMk id="21" creationId="{00000000-0000-0000-0000-000000000000}"/>
          </ac:spMkLst>
        </pc:spChg>
        <pc:spChg chg="del mod">
          <ac:chgData name="วิษณุ สมัญญา" userId="2431578f38c2ec83" providerId="Windows Live" clId="Web-{66DB14F2-6BB0-4EC9-A3A0-EE915B0AB766}" dt="2020-11-17T07:25:14.688" v="1727"/>
          <ac:spMkLst>
            <pc:docMk/>
            <pc:sldMk cId="2518335521" sldId="274"/>
            <ac:spMk id="22" creationId="{00000000-0000-0000-0000-000000000000}"/>
          </ac:spMkLst>
        </pc:spChg>
        <pc:spChg chg="del">
          <ac:chgData name="วิษณุ สมัญญา" userId="2431578f38c2ec83" providerId="Windows Live" clId="Web-{66DB14F2-6BB0-4EC9-A3A0-EE915B0AB766}" dt="2020-11-17T07:24:54.564" v="1715"/>
          <ac:spMkLst>
            <pc:docMk/>
            <pc:sldMk cId="2518335521" sldId="274"/>
            <ac:spMk id="31" creationId="{765A7753-D7CA-443D-8381-553183D6C795}"/>
          </ac:spMkLst>
        </pc:spChg>
        <pc:spChg chg="del">
          <ac:chgData name="วิษณุ สมัญญา" userId="2431578f38c2ec83" providerId="Windows Live" clId="Web-{66DB14F2-6BB0-4EC9-A3A0-EE915B0AB766}" dt="2020-11-17T07:25:06.323" v="1721"/>
          <ac:spMkLst>
            <pc:docMk/>
            <pc:sldMk cId="2518335521" sldId="274"/>
            <ac:spMk id="32" creationId="{12CA3530-ECC5-473D-8AA4-AAD5E8FA66C8}"/>
          </ac:spMkLst>
        </pc:spChg>
        <pc:spChg chg="add mod">
          <ac:chgData name="วิษณุ สมัญญา" userId="2431578f38c2ec83" providerId="Windows Live" clId="Web-{66DB14F2-6BB0-4EC9-A3A0-EE915B0AB766}" dt="2020-11-17T07:29:29.602" v="1800" actId="1076"/>
          <ac:spMkLst>
            <pc:docMk/>
            <pc:sldMk cId="2518335521" sldId="274"/>
            <ac:spMk id="33" creationId="{181123D7-AE25-49EE-AF4F-0612619E5502}"/>
          </ac:spMkLst>
        </pc:spChg>
        <pc:grpChg chg="mod">
          <ac:chgData name="วิษณุ สมัญญา" userId="2431578f38c2ec83" providerId="Windows Live" clId="Web-{66DB14F2-6BB0-4EC9-A3A0-EE915B0AB766}" dt="2020-11-17T07:25:27.450" v="1731" actId="14100"/>
          <ac:grpSpMkLst>
            <pc:docMk/>
            <pc:sldMk cId="2518335521" sldId="274"/>
            <ac:grpSpMk id="5" creationId="{00000000-0000-0000-0000-000000000000}"/>
          </ac:grpSpMkLst>
        </pc:grpChg>
        <pc:grpChg chg="del mod">
          <ac:chgData name="วิษณุ สมัญญา" userId="2431578f38c2ec83" providerId="Windows Live" clId="Web-{66DB14F2-6BB0-4EC9-A3A0-EE915B0AB766}" dt="2020-11-17T07:24:38.937" v="1711"/>
          <ac:grpSpMkLst>
            <pc:docMk/>
            <pc:sldMk cId="2518335521" sldId="274"/>
            <ac:grpSpMk id="8" creationId="{00000000-0000-0000-0000-000000000000}"/>
          </ac:grpSpMkLst>
        </pc:grpChg>
        <pc:grpChg chg="del">
          <ac:chgData name="วิษณุ สมัญญา" userId="2431578f38c2ec83" providerId="Windows Live" clId="Web-{66DB14F2-6BB0-4EC9-A3A0-EE915B0AB766}" dt="2020-11-17T07:25:02.417" v="1719"/>
          <ac:grpSpMkLst>
            <pc:docMk/>
            <pc:sldMk cId="2518335521" sldId="274"/>
            <ac:grpSpMk id="11" creationId="{00000000-0000-0000-0000-000000000000}"/>
          </ac:grpSpMkLst>
        </pc:grpChg>
        <pc:grpChg chg="mod">
          <ac:chgData name="วิษณุ สมัญญา" userId="2431578f38c2ec83" providerId="Windows Live" clId="Web-{66DB14F2-6BB0-4EC9-A3A0-EE915B0AB766}" dt="2020-11-17T07:25:47.167" v="1734" actId="1076"/>
          <ac:grpSpMkLst>
            <pc:docMk/>
            <pc:sldMk cId="2518335521" sldId="274"/>
            <ac:grpSpMk id="14" creationId="{00000000-0000-0000-0000-000000000000}"/>
          </ac:grpSpMkLst>
        </pc:grpChg>
        <pc:grpChg chg="del">
          <ac:chgData name="วิษณุ สมัญญา" userId="2431578f38c2ec83" providerId="Windows Live" clId="Web-{66DB14F2-6BB0-4EC9-A3A0-EE915B0AB766}" dt="2020-11-17T07:24:40.856" v="1712"/>
          <ac:grpSpMkLst>
            <pc:docMk/>
            <pc:sldMk cId="2518335521" sldId="274"/>
            <ac:grpSpMk id="27" creationId="{00000000-0000-0000-0000-000000000000}"/>
          </ac:grpSpMkLst>
        </pc:grpChg>
        <pc:grpChg chg="del">
          <ac:chgData name="วิษณุ สมัญญา" userId="2431578f38c2ec83" providerId="Windows Live" clId="Web-{66DB14F2-6BB0-4EC9-A3A0-EE915B0AB766}" dt="2020-11-17T07:25:04.311" v="1720"/>
          <ac:grpSpMkLst>
            <pc:docMk/>
            <pc:sldMk cId="2518335521" sldId="274"/>
            <ac:grpSpMk id="29" creationId="{00000000-0000-0000-0000-000000000000}"/>
          </ac:grpSpMkLst>
        </pc:grpChg>
      </pc:sldChg>
    </pc:docChg>
  </pc:docChgLst>
  <pc:docChgLst>
    <pc:chgData name="วิษณุ สมัญญา" userId="2431578f38c2ec83" providerId="Windows Live" clId="Web-{19456E51-EB71-4F67-A51E-E94FB921544A}"/>
    <pc:docChg chg="modSld">
      <pc:chgData name="วิษณุ สมัญญา" userId="2431578f38c2ec83" providerId="Windows Live" clId="Web-{19456E51-EB71-4F67-A51E-E94FB921544A}" dt="2020-06-23T08:54:39.004" v="0" actId="1076"/>
      <pc:docMkLst>
        <pc:docMk/>
      </pc:docMkLst>
      <pc:sldChg chg="modSp">
        <pc:chgData name="วิษณุ สมัญญา" userId="2431578f38c2ec83" providerId="Windows Live" clId="Web-{19456E51-EB71-4F67-A51E-E94FB921544A}" dt="2020-06-23T08:54:39.004" v="0" actId="1076"/>
        <pc:sldMkLst>
          <pc:docMk/>
          <pc:sldMk cId="0" sldId="256"/>
        </pc:sldMkLst>
        <pc:grpChg chg="mod">
          <ac:chgData name="วิษณุ สมัญญา" userId="2431578f38c2ec83" providerId="Windows Live" clId="Web-{19456E51-EB71-4F67-A51E-E94FB921544A}" dt="2020-06-23T08:54:39.004" v="0" actId="1076"/>
          <ac:grpSpMkLst>
            <pc:docMk/>
            <pc:sldMk cId="0" sldId="256"/>
            <ac:grpSpMk id="9" creationId="{00000000-0000-0000-0000-000000000000}"/>
          </ac:grpSpMkLst>
        </pc:grpChg>
      </pc:sldChg>
    </pc:docChg>
  </pc:docChgLst>
  <pc:docChgLst>
    <pc:chgData name="วิษณุ สมัญญา" userId="2431578f38c2ec83" providerId="Windows Live" clId="Web-{33DFF9FE-094B-4939-A3A0-C0E996592F97}"/>
    <pc:docChg chg="addSld delSld modSld">
      <pc:chgData name="วิษณุ สมัญญา" userId="2431578f38c2ec83" providerId="Windows Live" clId="Web-{33DFF9FE-094B-4939-A3A0-C0E996592F97}" dt="2020-11-17T04:37:45.645" v="462"/>
      <pc:docMkLst>
        <pc:docMk/>
      </pc:docMkLst>
      <pc:sldChg chg="modSp">
        <pc:chgData name="วิษณุ สมัญญา" userId="2431578f38c2ec83" providerId="Windows Live" clId="Web-{33DFF9FE-094B-4939-A3A0-C0E996592F97}" dt="2020-11-17T04:08:39.176" v="104"/>
        <pc:sldMkLst>
          <pc:docMk/>
          <pc:sldMk cId="1313822894" sldId="263"/>
        </pc:sldMkLst>
        <pc:graphicFrameChg chg="mod modGraphic">
          <ac:chgData name="วิษณุ สมัญญา" userId="2431578f38c2ec83" providerId="Windows Live" clId="Web-{33DFF9FE-094B-4939-A3A0-C0E996592F97}" dt="2020-11-17T04:08:39.176" v="104"/>
          <ac:graphicFrameMkLst>
            <pc:docMk/>
            <pc:sldMk cId="1313822894" sldId="263"/>
            <ac:graphicFrameMk id="2" creationId="{DD328552-9DB8-4A2B-8015-035A7BEBD518}"/>
          </ac:graphicFrameMkLst>
        </pc:graphicFrameChg>
      </pc:sldChg>
      <pc:sldChg chg="modSp">
        <pc:chgData name="วิษณุ สมัญญา" userId="2431578f38c2ec83" providerId="Windows Live" clId="Web-{33DFF9FE-094B-4939-A3A0-C0E996592F97}" dt="2020-11-17T04:37:45.645" v="462"/>
        <pc:sldMkLst>
          <pc:docMk/>
          <pc:sldMk cId="2059590441" sldId="265"/>
        </pc:sldMkLst>
        <pc:spChg chg="mod">
          <ac:chgData name="วิษณุ สมัญญา" userId="2431578f38c2ec83" providerId="Windows Live" clId="Web-{33DFF9FE-094B-4939-A3A0-C0E996592F97}" dt="2020-11-17T04:37:06.988" v="429" actId="1076"/>
          <ac:spMkLst>
            <pc:docMk/>
            <pc:sldMk cId="2059590441" sldId="265"/>
            <ac:spMk id="8" creationId="{96D2F983-2187-4643-AE2C-49CE5ED47C64}"/>
          </ac:spMkLst>
        </pc:spChg>
        <pc:graphicFrameChg chg="mod modGraphic">
          <ac:chgData name="วิษณุ สมัญญา" userId="2431578f38c2ec83" providerId="Windows Live" clId="Web-{33DFF9FE-094B-4939-A3A0-C0E996592F97}" dt="2020-11-17T04:37:45.645" v="462"/>
          <ac:graphicFrameMkLst>
            <pc:docMk/>
            <pc:sldMk cId="2059590441" sldId="265"/>
            <ac:graphicFrameMk id="2" creationId="{00000000-0000-0000-0000-000000000000}"/>
          </ac:graphicFrameMkLst>
        </pc:graphicFrameChg>
      </pc:sldChg>
      <pc:sldChg chg="modSp">
        <pc:chgData name="วิษณุ สมัญญา" userId="2431578f38c2ec83" providerId="Windows Live" clId="Web-{33DFF9FE-094B-4939-A3A0-C0E996592F97}" dt="2020-11-17T04:32:57.435" v="129"/>
        <pc:sldMkLst>
          <pc:docMk/>
          <pc:sldMk cId="288690950" sldId="267"/>
        </pc:sldMkLst>
        <pc:graphicFrameChg chg="mod modGraphic">
          <ac:chgData name="วิษณุ สมัญญา" userId="2431578f38c2ec83" providerId="Windows Live" clId="Web-{33DFF9FE-094B-4939-A3A0-C0E996592F97}" dt="2020-11-17T04:32:57.435" v="129"/>
          <ac:graphicFrameMkLst>
            <pc:docMk/>
            <pc:sldMk cId="288690950" sldId="267"/>
            <ac:graphicFrameMk id="8" creationId="{00000000-0000-0000-0000-000000000000}"/>
          </ac:graphicFrameMkLst>
        </pc:graphicFrameChg>
      </pc:sldChg>
      <pc:sldChg chg="modSp">
        <pc:chgData name="วิษณุ สมัญญา" userId="2431578f38c2ec83" providerId="Windows Live" clId="Web-{33DFF9FE-094B-4939-A3A0-C0E996592F97}" dt="2020-11-17T03:46:15.396" v="75" actId="1076"/>
        <pc:sldMkLst>
          <pc:docMk/>
          <pc:sldMk cId="3923826234" sldId="270"/>
        </pc:sldMkLst>
        <pc:spChg chg="mod">
          <ac:chgData name="วิษณุ สมัญญา" userId="2431578f38c2ec83" providerId="Windows Live" clId="Web-{33DFF9FE-094B-4939-A3A0-C0E996592F97}" dt="2020-11-17T03:45:33.739" v="65" actId="1076"/>
          <ac:spMkLst>
            <pc:docMk/>
            <pc:sldMk cId="3923826234" sldId="270"/>
            <ac:spMk id="17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5:28.270" v="64" actId="1076"/>
          <ac:spMkLst>
            <pc:docMk/>
            <pc:sldMk cId="3923826234" sldId="270"/>
            <ac:spMk id="18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5:53.239" v="69" actId="1076"/>
          <ac:spMkLst>
            <pc:docMk/>
            <pc:sldMk cId="3923826234" sldId="270"/>
            <ac:spMk id="19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5:59.411" v="71" actId="1076"/>
          <ac:spMkLst>
            <pc:docMk/>
            <pc:sldMk cId="3923826234" sldId="270"/>
            <ac:spMk id="20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6:09.052" v="74" actId="1076"/>
          <ac:spMkLst>
            <pc:docMk/>
            <pc:sldMk cId="3923826234" sldId="270"/>
            <ac:spMk id="21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6:06.599" v="73" actId="1076"/>
          <ac:spMkLst>
            <pc:docMk/>
            <pc:sldMk cId="3923826234" sldId="270"/>
            <ac:spMk id="22" creationId="{00000000-0000-0000-0000-000000000000}"/>
          </ac:spMkLst>
        </pc:spChg>
        <pc:spChg chg="mod">
          <ac:chgData name="วิษณุ สมัญญา" userId="2431578f38c2ec83" providerId="Windows Live" clId="Web-{33DFF9FE-094B-4939-A3A0-C0E996592F97}" dt="2020-11-17T03:45:56.396" v="70" actId="1076"/>
          <ac:spMkLst>
            <pc:docMk/>
            <pc:sldMk cId="3923826234" sldId="270"/>
            <ac:spMk id="31" creationId="{765A7753-D7CA-443D-8381-553183D6C795}"/>
          </ac:spMkLst>
        </pc:spChg>
        <pc:spChg chg="mod">
          <ac:chgData name="วิษณุ สมัญญา" userId="2431578f38c2ec83" providerId="Windows Live" clId="Web-{33DFF9FE-094B-4939-A3A0-C0E996592F97}" dt="2020-11-17T03:46:15.396" v="75" actId="1076"/>
          <ac:spMkLst>
            <pc:docMk/>
            <pc:sldMk cId="3923826234" sldId="270"/>
            <ac:spMk id="32" creationId="{12CA3530-ECC5-473D-8AA4-AAD5E8FA66C8}"/>
          </ac:spMkLst>
        </pc:spChg>
        <pc:grpChg chg="mod">
          <ac:chgData name="วิษณุ สมัญญา" userId="2431578f38c2ec83" providerId="Windows Live" clId="Web-{33DFF9FE-094B-4939-A3A0-C0E996592F97}" dt="2020-11-17T03:45:38.286" v="66" actId="1076"/>
          <ac:grpSpMkLst>
            <pc:docMk/>
            <pc:sldMk cId="3923826234" sldId="270"/>
            <ac:grpSpMk id="14" creationId="{00000000-0000-0000-0000-000000000000}"/>
          </ac:grpSpMkLst>
        </pc:grpChg>
        <pc:grpChg chg="mod">
          <ac:chgData name="วิษณุ สมัญญา" userId="2431578f38c2ec83" providerId="Windows Live" clId="Web-{33DFF9FE-094B-4939-A3A0-C0E996592F97}" dt="2020-11-17T03:45:44.208" v="67" actId="1076"/>
          <ac:grpSpMkLst>
            <pc:docMk/>
            <pc:sldMk cId="3923826234" sldId="270"/>
            <ac:grpSpMk id="27" creationId="{00000000-0000-0000-0000-000000000000}"/>
          </ac:grpSpMkLst>
        </pc:grpChg>
        <pc:grpChg chg="mod">
          <ac:chgData name="วิษณุ สมัญญา" userId="2431578f38c2ec83" providerId="Windows Live" clId="Web-{33DFF9FE-094B-4939-A3A0-C0E996592F97}" dt="2020-11-17T03:45:48.192" v="68" actId="1076"/>
          <ac:grpSpMkLst>
            <pc:docMk/>
            <pc:sldMk cId="3923826234" sldId="270"/>
            <ac:grpSpMk id="29" creationId="{00000000-0000-0000-0000-000000000000}"/>
          </ac:grpSpMkLst>
        </pc:grpChg>
      </pc:sldChg>
      <pc:sldChg chg="del">
        <pc:chgData name="วิษณุ สมัญญา" userId="2431578f38c2ec83" providerId="Windows Live" clId="Web-{33DFF9FE-094B-4939-A3A0-C0E996592F97}" dt="2020-11-17T04:03:46.872" v="95"/>
        <pc:sldMkLst>
          <pc:docMk/>
          <pc:sldMk cId="2944723024" sldId="272"/>
        </pc:sldMkLst>
      </pc:sldChg>
      <pc:sldChg chg="new del">
        <pc:chgData name="วิษณุ สมัญญา" userId="2431578f38c2ec83" providerId="Windows Live" clId="Web-{33DFF9FE-094B-4939-A3A0-C0E996592F97}" dt="2020-11-17T03:22:15.691" v="2"/>
        <pc:sldMkLst>
          <pc:docMk/>
          <pc:sldMk cId="2994669034" sldId="273"/>
        </pc:sldMkLst>
      </pc:sldChg>
      <pc:sldChg chg="addSp delSp modSp new del">
        <pc:chgData name="วิษณุ สมัญญา" userId="2431578f38c2ec83" providerId="Windows Live" clId="Web-{33DFF9FE-094B-4939-A3A0-C0E996592F97}" dt="2020-11-17T04:03:46.888" v="96"/>
        <pc:sldMkLst>
          <pc:docMk/>
          <pc:sldMk cId="3528430324" sldId="274"/>
        </pc:sldMkLst>
        <pc:spChg chg="del">
          <ac:chgData name="วิษณุ สมัญญา" userId="2431578f38c2ec83" providerId="Windows Live" clId="Web-{33DFF9FE-094B-4939-A3A0-C0E996592F97}" dt="2020-11-17T03:22:27.082" v="4"/>
          <ac:spMkLst>
            <pc:docMk/>
            <pc:sldMk cId="3528430324" sldId="274"/>
            <ac:spMk id="2" creationId="{9FD8EFEC-B8D2-45A4-9CE5-D71B893727DE}"/>
          </ac:spMkLst>
        </pc:spChg>
        <pc:spChg chg="del">
          <ac:chgData name="วิษณุ สมัญญา" userId="2431578f38c2ec83" providerId="Windows Live" clId="Web-{33DFF9FE-094B-4939-A3A0-C0E996592F97}" dt="2020-11-17T03:22:24.285" v="3"/>
          <ac:spMkLst>
            <pc:docMk/>
            <pc:sldMk cId="3528430324" sldId="274"/>
            <ac:spMk id="3" creationId="{BA12730B-B5D0-4C71-837E-BDBB6CBA9869}"/>
          </ac:spMkLst>
        </pc:spChg>
        <pc:spChg chg="add mod">
          <ac:chgData name="วิษณุ สมัญญา" userId="2431578f38c2ec83" providerId="Windows Live" clId="Web-{33DFF9FE-094B-4939-A3A0-C0E996592F97}" dt="2020-11-17T03:24:07.553" v="35" actId="14100"/>
          <ac:spMkLst>
            <pc:docMk/>
            <pc:sldMk cId="3528430324" sldId="274"/>
            <ac:spMk id="5" creationId="{5CC0C40E-9FB2-4848-8E31-24AA3F0CAFC1}"/>
          </ac:spMkLst>
        </pc:spChg>
        <pc:picChg chg="add del mod">
          <ac:chgData name="วิษณุ สมัญญา" userId="2431578f38c2ec83" providerId="Windows Live" clId="Web-{33DFF9FE-094B-4939-A3A0-C0E996592F97}" dt="2020-11-17T03:47:32.945" v="81"/>
          <ac:picMkLst>
            <pc:docMk/>
            <pc:sldMk cId="3528430324" sldId="274"/>
            <ac:picMk id="6" creationId="{0915A4D7-0631-4626-A85E-2D7E5FC34EFC}"/>
          </ac:picMkLst>
        </pc:picChg>
        <pc:picChg chg="add del mod">
          <ac:chgData name="วิษณุ สมัญญา" userId="2431578f38c2ec83" providerId="Windows Live" clId="Web-{33DFF9FE-094B-4939-A3A0-C0E996592F97}" dt="2020-11-17T03:48:07.742" v="94"/>
          <ac:picMkLst>
            <pc:docMk/>
            <pc:sldMk cId="3528430324" sldId="274"/>
            <ac:picMk id="7" creationId="{A788FA0E-CBC5-4DCA-B187-0CFABB634E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841D-132A-4871-871C-9178B5CFF247}" type="datetimeFigureOut">
              <a:rPr lang="th-TH" smtClean="0"/>
              <a:t>17/11/63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841B4-52CC-40A1-988F-7A63F1BEC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735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0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36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16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72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52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828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288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747" algn="l" defTabSz="9129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</a:t>
            </a:r>
            <a:r>
              <a:rPr lang="en-US" baseline="0"/>
              <a:t> </a:t>
            </a:r>
            <a:r>
              <a:rPr lang="en-US"/>
              <a:t>To change images on this slide, select a picture and delete it. Then click the Insert Picture icon</a:t>
            </a:r>
            <a:r>
              <a:rPr lang="en-US" baseline="0"/>
              <a:t> </a:t>
            </a:r>
            <a:r>
              <a:rPr lang="en-US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</a:t>
            </a:r>
            <a:r>
              <a:rPr lang="en-US" baseline="0"/>
              <a:t> </a:t>
            </a:r>
            <a:r>
              <a:rPr lang="en-US"/>
              <a:t>To change images on this slide, select a picture and delete it. Then click the Insert Picture icon</a:t>
            </a:r>
            <a:r>
              <a:rPr lang="en-US" baseline="0"/>
              <a:t> </a:t>
            </a:r>
            <a:r>
              <a:rPr lang="en-US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56602" indent="-205146" defTabSz="4102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66893" indent="-205146" defTabSz="4102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77185" indent="-205146" defTabSz="4102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87476" indent="-205146" defTabSz="4102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9D09DCB-46A8-48E6-B5E5-C5C8A7224ED9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2286" y="2"/>
            <a:ext cx="18283428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800100"/>
            <a:ext cx="12687300" cy="27432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57600"/>
            <a:ext cx="106299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3600">
                <a:latin typeface="+mj-lt"/>
              </a:defRPr>
            </a:lvl1pPr>
            <a:lvl2pPr marL="684834" indent="0" algn="ctr">
              <a:buNone/>
              <a:defRPr sz="3000"/>
            </a:lvl2pPr>
            <a:lvl3pPr marL="1369689" indent="0" algn="ctr">
              <a:buNone/>
              <a:defRPr sz="2700"/>
            </a:lvl3pPr>
            <a:lvl4pPr marL="2054523" indent="0" algn="ctr">
              <a:buNone/>
              <a:defRPr sz="2400"/>
            </a:lvl4pPr>
            <a:lvl5pPr marL="2739374" indent="0" algn="ctr">
              <a:buNone/>
              <a:defRPr sz="2400"/>
            </a:lvl5pPr>
            <a:lvl6pPr marL="3424211" indent="0" algn="ctr">
              <a:buNone/>
              <a:defRPr sz="2400"/>
            </a:lvl6pPr>
            <a:lvl7pPr marL="4109046" indent="0" algn="ctr">
              <a:buNone/>
              <a:defRPr sz="2400"/>
            </a:lvl7pPr>
            <a:lvl8pPr marL="4793880" indent="0" algn="ctr">
              <a:buNone/>
              <a:defRPr sz="2400"/>
            </a:lvl8pPr>
            <a:lvl9pPr marL="5478723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7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8283428" cy="102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00100"/>
            <a:ext cx="10972800" cy="27432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657600"/>
            <a:ext cx="8229600" cy="1371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68483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96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4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93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42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90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38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787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84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9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20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4834" indent="0">
              <a:buNone/>
              <a:defRPr sz="3000" b="1"/>
            </a:lvl2pPr>
            <a:lvl3pPr marL="1369689" indent="0">
              <a:buNone/>
              <a:defRPr sz="2700" b="1"/>
            </a:lvl3pPr>
            <a:lvl4pPr marL="2054523" indent="0">
              <a:buNone/>
              <a:defRPr sz="2400" b="1"/>
            </a:lvl4pPr>
            <a:lvl5pPr marL="2739374" indent="0">
              <a:buNone/>
              <a:defRPr sz="2400" b="1"/>
            </a:lvl5pPr>
            <a:lvl6pPr marL="3424211" indent="0">
              <a:buNone/>
              <a:defRPr sz="2400" b="1"/>
            </a:lvl6pPr>
            <a:lvl7pPr marL="4109046" indent="0">
              <a:buNone/>
              <a:defRPr sz="2400" b="1"/>
            </a:lvl7pPr>
            <a:lvl8pPr marL="4793880" indent="0">
              <a:buNone/>
              <a:defRPr sz="2400" b="1"/>
            </a:lvl8pPr>
            <a:lvl9pPr marL="547872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18320" y="2743220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4834" indent="0">
              <a:buNone/>
              <a:defRPr sz="3000" b="1"/>
            </a:lvl2pPr>
            <a:lvl3pPr marL="1369689" indent="0">
              <a:buNone/>
              <a:defRPr sz="2700" b="1"/>
            </a:lvl3pPr>
            <a:lvl4pPr marL="2054523" indent="0">
              <a:buNone/>
              <a:defRPr sz="2400" b="1"/>
            </a:lvl4pPr>
            <a:lvl5pPr marL="2739374" indent="0">
              <a:buNone/>
              <a:defRPr sz="2400" b="1"/>
            </a:lvl5pPr>
            <a:lvl6pPr marL="3424211" indent="0">
              <a:buNone/>
              <a:defRPr sz="2400" b="1"/>
            </a:lvl6pPr>
            <a:lvl7pPr marL="4109046" indent="0">
              <a:buNone/>
              <a:defRPr sz="2400" b="1"/>
            </a:lvl7pPr>
            <a:lvl8pPr marL="4793880" indent="0">
              <a:buNone/>
              <a:defRPr sz="2400" b="1"/>
            </a:lvl8pPr>
            <a:lvl9pPr marL="547872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832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2743211"/>
            <a:ext cx="8915400" cy="521493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9" y="2743211"/>
            <a:ext cx="4389120" cy="521493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4834" indent="0">
              <a:buNone/>
              <a:defRPr sz="2100"/>
            </a:lvl2pPr>
            <a:lvl3pPr marL="1369689" indent="0">
              <a:buNone/>
              <a:defRPr sz="1800"/>
            </a:lvl3pPr>
            <a:lvl4pPr marL="2054523" indent="0">
              <a:buNone/>
              <a:defRPr sz="1500"/>
            </a:lvl4pPr>
            <a:lvl5pPr marL="2739374" indent="0">
              <a:buNone/>
              <a:defRPr sz="1500"/>
            </a:lvl5pPr>
            <a:lvl6pPr marL="3424211" indent="0">
              <a:buNone/>
              <a:defRPr sz="1500"/>
            </a:lvl6pPr>
            <a:lvl7pPr marL="4109046" indent="0">
              <a:buNone/>
              <a:defRPr sz="1500"/>
            </a:lvl7pPr>
            <a:lvl8pPr marL="4793880" indent="0">
              <a:buNone/>
              <a:defRPr sz="1500"/>
            </a:lvl8pPr>
            <a:lvl9pPr marL="547872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4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1206521" y="2543175"/>
            <a:ext cx="8394701" cy="4943475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9053" y="2811780"/>
            <a:ext cx="7789634" cy="440626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 sz="3000"/>
            </a:lvl1pPr>
            <a:lvl2pPr marL="684834" indent="0">
              <a:buNone/>
              <a:defRPr sz="4200"/>
            </a:lvl2pPr>
            <a:lvl3pPr marL="1369689" indent="0">
              <a:buNone/>
              <a:defRPr sz="3600"/>
            </a:lvl3pPr>
            <a:lvl4pPr marL="2054523" indent="0">
              <a:buNone/>
              <a:defRPr sz="3000"/>
            </a:lvl4pPr>
            <a:lvl5pPr marL="2739374" indent="0">
              <a:buNone/>
              <a:defRPr sz="3000"/>
            </a:lvl5pPr>
            <a:lvl6pPr marL="3424211" indent="0">
              <a:buNone/>
              <a:defRPr sz="3000"/>
            </a:lvl6pPr>
            <a:lvl7pPr marL="4109046" indent="0">
              <a:buNone/>
              <a:defRPr sz="3000"/>
            </a:lvl7pPr>
            <a:lvl8pPr marL="4793880" indent="0">
              <a:buNone/>
              <a:defRPr sz="3000"/>
            </a:lvl8pPr>
            <a:lvl9pPr marL="5478723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0" y="3368993"/>
            <a:ext cx="5486400" cy="329184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4834" indent="0">
              <a:buNone/>
              <a:defRPr sz="2100"/>
            </a:lvl2pPr>
            <a:lvl3pPr marL="1369689" indent="0">
              <a:buNone/>
              <a:defRPr sz="1800"/>
            </a:lvl3pPr>
            <a:lvl4pPr marL="2054523" indent="0">
              <a:buNone/>
              <a:defRPr sz="1500"/>
            </a:lvl4pPr>
            <a:lvl5pPr marL="2739374" indent="0">
              <a:buNone/>
              <a:defRPr sz="1500"/>
            </a:lvl5pPr>
            <a:lvl6pPr marL="3424211" indent="0">
              <a:buNone/>
              <a:defRPr sz="1500"/>
            </a:lvl6pPr>
            <a:lvl7pPr marL="4109046" indent="0">
              <a:buNone/>
              <a:defRPr sz="1500"/>
            </a:lvl7pPr>
            <a:lvl8pPr marL="4793880" indent="0">
              <a:buNone/>
              <a:defRPr sz="1500"/>
            </a:lvl8pPr>
            <a:lvl9pPr marL="547872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92" y="8686800"/>
            <a:ext cx="12173129" cy="1052511"/>
          </a:xfrm>
        </p:spPr>
        <p:txBody>
          <a:bodyPr vert="horz" lIns="136971" tIns="68495" rIns="136971" bIns="68495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95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8674" y="1669555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7950200" y="1400195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8295854" y="1669555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50071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3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92" y="7958158"/>
            <a:ext cx="12156125" cy="8698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95"/>
            <a:ext cx="80010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7832" y="1669555"/>
            <a:ext cx="7311336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9485811" y="1450974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9759039" y="1664616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42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9485811" y="4591431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9759039" y="4805073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42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3" y="8878883"/>
            <a:ext cx="12156123" cy="74613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52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32"/>
            <a:ext cx="18283428" cy="1028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0" y="547689"/>
            <a:ext cx="3200400" cy="2309811"/>
          </a:xfrm>
        </p:spPr>
        <p:txBody>
          <a:bodyPr vert="horz" lIns="136971" tIns="68495" rIns="136971" bIns="68495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273821" y="397578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636654" y="654477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24282" y="577106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19555" y="807348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42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1224282" y="371756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519555" y="3947805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42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224282" y="685800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519555" y="7088262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42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6273821" y="5172788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71" tIns="68495" rIns="136971" bIns="68495" numCol="1" anchor="t" anchorCtr="0" compatLnSpc="1">
            <a:prstTxWarp prst="textNoShape">
              <a:avLst/>
            </a:prstTxWarp>
          </a:bodyPr>
          <a:lstStyle/>
          <a:p>
            <a:pPr defTabSz="1369689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6636654" y="54296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88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762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22" y="547688"/>
            <a:ext cx="2743199" cy="741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547688"/>
            <a:ext cx="10287000" cy="741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2286" y="2"/>
            <a:ext cx="18283428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800100"/>
            <a:ext cx="12687300" cy="27432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57600"/>
            <a:ext cx="106299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3600">
                <a:latin typeface="+mj-lt"/>
              </a:defRPr>
            </a:lvl1pPr>
            <a:lvl2pPr marL="684972" indent="0" algn="ctr">
              <a:buNone/>
              <a:defRPr sz="3000"/>
            </a:lvl2pPr>
            <a:lvl3pPr marL="1369962" indent="0" algn="ctr">
              <a:buNone/>
              <a:defRPr sz="2700"/>
            </a:lvl3pPr>
            <a:lvl4pPr marL="2054934" indent="0" algn="ctr">
              <a:buNone/>
              <a:defRPr sz="2400"/>
            </a:lvl4pPr>
            <a:lvl5pPr marL="2739920" indent="0" algn="ctr">
              <a:buNone/>
              <a:defRPr sz="2400"/>
            </a:lvl5pPr>
            <a:lvl6pPr marL="3424895" indent="0" algn="ctr">
              <a:buNone/>
              <a:defRPr sz="2400"/>
            </a:lvl6pPr>
            <a:lvl7pPr marL="4109868" indent="0" algn="ctr">
              <a:buNone/>
              <a:defRPr sz="2400"/>
            </a:lvl7pPr>
            <a:lvl8pPr marL="4794840" indent="0" algn="ctr">
              <a:buNone/>
              <a:defRPr sz="2400"/>
            </a:lvl8pPr>
            <a:lvl9pPr marL="5479818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0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8283428" cy="102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00100"/>
            <a:ext cx="10972800" cy="27432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657600"/>
            <a:ext cx="8229600" cy="1371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68497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99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49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99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48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98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48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798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3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2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17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4972" indent="0">
              <a:buNone/>
              <a:defRPr sz="3000" b="1"/>
            </a:lvl2pPr>
            <a:lvl3pPr marL="1369962" indent="0">
              <a:buNone/>
              <a:defRPr sz="2700" b="1"/>
            </a:lvl3pPr>
            <a:lvl4pPr marL="2054934" indent="0">
              <a:buNone/>
              <a:defRPr sz="2400" b="1"/>
            </a:lvl4pPr>
            <a:lvl5pPr marL="2739920" indent="0">
              <a:buNone/>
              <a:defRPr sz="2400" b="1"/>
            </a:lvl5pPr>
            <a:lvl6pPr marL="3424895" indent="0">
              <a:buNone/>
              <a:defRPr sz="2400" b="1"/>
            </a:lvl6pPr>
            <a:lvl7pPr marL="4109868" indent="0">
              <a:buNone/>
              <a:defRPr sz="2400" b="1"/>
            </a:lvl7pPr>
            <a:lvl8pPr marL="4794840" indent="0">
              <a:buNone/>
              <a:defRPr sz="2400" b="1"/>
            </a:lvl8pPr>
            <a:lvl9pPr marL="5479818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18320" y="2743217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4972" indent="0">
              <a:buNone/>
              <a:defRPr sz="3000" b="1"/>
            </a:lvl2pPr>
            <a:lvl3pPr marL="1369962" indent="0">
              <a:buNone/>
              <a:defRPr sz="2700" b="1"/>
            </a:lvl3pPr>
            <a:lvl4pPr marL="2054934" indent="0">
              <a:buNone/>
              <a:defRPr sz="2400" b="1"/>
            </a:lvl4pPr>
            <a:lvl5pPr marL="2739920" indent="0">
              <a:buNone/>
              <a:defRPr sz="2400" b="1"/>
            </a:lvl5pPr>
            <a:lvl6pPr marL="3424895" indent="0">
              <a:buNone/>
              <a:defRPr sz="2400" b="1"/>
            </a:lvl6pPr>
            <a:lvl7pPr marL="4109868" indent="0">
              <a:buNone/>
              <a:defRPr sz="2400" b="1"/>
            </a:lvl7pPr>
            <a:lvl8pPr marL="4794840" indent="0">
              <a:buNone/>
              <a:defRPr sz="2400" b="1"/>
            </a:lvl8pPr>
            <a:lvl9pPr marL="5479818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832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2743211"/>
            <a:ext cx="8915400" cy="521493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9" y="2743211"/>
            <a:ext cx="4389120" cy="521493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4972" indent="0">
              <a:buNone/>
              <a:defRPr sz="2100"/>
            </a:lvl2pPr>
            <a:lvl3pPr marL="1369962" indent="0">
              <a:buNone/>
              <a:defRPr sz="1800"/>
            </a:lvl3pPr>
            <a:lvl4pPr marL="2054934" indent="0">
              <a:buNone/>
              <a:defRPr sz="1500"/>
            </a:lvl4pPr>
            <a:lvl5pPr marL="2739920" indent="0">
              <a:buNone/>
              <a:defRPr sz="1500"/>
            </a:lvl5pPr>
            <a:lvl6pPr marL="3424895" indent="0">
              <a:buNone/>
              <a:defRPr sz="1500"/>
            </a:lvl6pPr>
            <a:lvl7pPr marL="4109868" indent="0">
              <a:buNone/>
              <a:defRPr sz="1500"/>
            </a:lvl7pPr>
            <a:lvl8pPr marL="4794840" indent="0">
              <a:buNone/>
              <a:defRPr sz="1500"/>
            </a:lvl8pPr>
            <a:lvl9pPr marL="54798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4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1206518" y="2543175"/>
            <a:ext cx="8394701" cy="4943475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9052" y="2811780"/>
            <a:ext cx="7789634" cy="440626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 sz="3000"/>
            </a:lvl1pPr>
            <a:lvl2pPr marL="684972" indent="0">
              <a:buNone/>
              <a:defRPr sz="4200"/>
            </a:lvl2pPr>
            <a:lvl3pPr marL="1369962" indent="0">
              <a:buNone/>
              <a:defRPr sz="3600"/>
            </a:lvl3pPr>
            <a:lvl4pPr marL="2054934" indent="0">
              <a:buNone/>
              <a:defRPr sz="3000"/>
            </a:lvl4pPr>
            <a:lvl5pPr marL="2739920" indent="0">
              <a:buNone/>
              <a:defRPr sz="3000"/>
            </a:lvl5pPr>
            <a:lvl6pPr marL="3424895" indent="0">
              <a:buNone/>
              <a:defRPr sz="3000"/>
            </a:lvl6pPr>
            <a:lvl7pPr marL="4109868" indent="0">
              <a:buNone/>
              <a:defRPr sz="3000"/>
            </a:lvl7pPr>
            <a:lvl8pPr marL="4794840" indent="0">
              <a:buNone/>
              <a:defRPr sz="3000"/>
            </a:lvl8pPr>
            <a:lvl9pPr marL="5479818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0" y="3368993"/>
            <a:ext cx="5486400" cy="329184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4972" indent="0">
              <a:buNone/>
              <a:defRPr sz="2100"/>
            </a:lvl2pPr>
            <a:lvl3pPr marL="1369962" indent="0">
              <a:buNone/>
              <a:defRPr sz="1800"/>
            </a:lvl3pPr>
            <a:lvl4pPr marL="2054934" indent="0">
              <a:buNone/>
              <a:defRPr sz="1500"/>
            </a:lvl4pPr>
            <a:lvl5pPr marL="2739920" indent="0">
              <a:buNone/>
              <a:defRPr sz="1500"/>
            </a:lvl5pPr>
            <a:lvl6pPr marL="3424895" indent="0">
              <a:buNone/>
              <a:defRPr sz="1500"/>
            </a:lvl6pPr>
            <a:lvl7pPr marL="4109868" indent="0">
              <a:buNone/>
              <a:defRPr sz="1500"/>
            </a:lvl7pPr>
            <a:lvl8pPr marL="4794840" indent="0">
              <a:buNone/>
              <a:defRPr sz="1500"/>
            </a:lvl8pPr>
            <a:lvl9pPr marL="54798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89" y="8686800"/>
            <a:ext cx="12173129" cy="1052511"/>
          </a:xfrm>
        </p:spPr>
        <p:txBody>
          <a:bodyPr vert="horz" lIns="136998" tIns="68507" rIns="136998" bIns="68507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92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8671" y="1669552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7950200" y="1400192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8295854" y="1669552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50071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41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89" y="7958155"/>
            <a:ext cx="12156125" cy="8698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92"/>
            <a:ext cx="80010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7832" y="1669552"/>
            <a:ext cx="7311336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9485811" y="1450974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9759039" y="1664616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96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9485811" y="4591431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9759039" y="4805073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96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3" y="8878883"/>
            <a:ext cx="12156123" cy="74613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32"/>
            <a:ext cx="18283428" cy="1028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0" y="547689"/>
            <a:ext cx="3200400" cy="2309811"/>
          </a:xfrm>
        </p:spPr>
        <p:txBody>
          <a:bodyPr vert="horz" lIns="136998" tIns="68507" rIns="136998" bIns="68507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273818" y="397578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636654" y="654477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24282" y="57710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19552" y="807348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96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1224282" y="3717560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519552" y="3947805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96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224282" y="685800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519552" y="7088262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3996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6273818" y="5172785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6998" tIns="68507" rIns="136998" bIns="68507" numCol="1" anchor="t" anchorCtr="0" compatLnSpc="1">
            <a:prstTxWarp prst="textNoShape">
              <a:avLst/>
            </a:prstTxWarp>
          </a:bodyPr>
          <a:lstStyle/>
          <a:p>
            <a:pPr defTabSz="136996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6636654" y="54296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799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41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19" y="547688"/>
            <a:ext cx="2743199" cy="741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547688"/>
            <a:ext cx="10287000" cy="741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2286" y="2"/>
            <a:ext cx="18283428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800100"/>
            <a:ext cx="12687300" cy="27432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57600"/>
            <a:ext cx="106299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3600">
                <a:latin typeface="+mj-lt"/>
              </a:defRPr>
            </a:lvl1pPr>
            <a:lvl2pPr marL="685179" indent="0" algn="ctr">
              <a:buNone/>
              <a:defRPr sz="3000"/>
            </a:lvl2pPr>
            <a:lvl3pPr marL="1370372" indent="0" algn="ctr">
              <a:buNone/>
              <a:defRPr sz="2700"/>
            </a:lvl3pPr>
            <a:lvl4pPr marL="2055551" indent="0" algn="ctr">
              <a:buNone/>
              <a:defRPr sz="2400"/>
            </a:lvl4pPr>
            <a:lvl5pPr marL="2740739" indent="0" algn="ctr">
              <a:buNone/>
              <a:defRPr sz="2400"/>
            </a:lvl5pPr>
            <a:lvl6pPr marL="3425921" indent="0" algn="ctr">
              <a:buNone/>
              <a:defRPr sz="2400"/>
            </a:lvl6pPr>
            <a:lvl7pPr marL="4111101" indent="0" algn="ctr">
              <a:buNone/>
              <a:defRPr sz="2400"/>
            </a:lvl7pPr>
            <a:lvl8pPr marL="4796280" indent="0" algn="ctr">
              <a:buNone/>
              <a:defRPr sz="2400"/>
            </a:lvl8pPr>
            <a:lvl9pPr marL="5481461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1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8283428" cy="102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00100"/>
            <a:ext cx="10972800" cy="27432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657600"/>
            <a:ext cx="8229600" cy="1371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6851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037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55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07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59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110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62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14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9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13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179" indent="0">
              <a:buNone/>
              <a:defRPr sz="3000" b="1"/>
            </a:lvl2pPr>
            <a:lvl3pPr marL="1370372" indent="0">
              <a:buNone/>
              <a:defRPr sz="2700" b="1"/>
            </a:lvl3pPr>
            <a:lvl4pPr marL="2055551" indent="0">
              <a:buNone/>
              <a:defRPr sz="2400" b="1"/>
            </a:lvl4pPr>
            <a:lvl5pPr marL="2740739" indent="0">
              <a:buNone/>
              <a:defRPr sz="2400" b="1"/>
            </a:lvl5pPr>
            <a:lvl6pPr marL="3425921" indent="0">
              <a:buNone/>
              <a:defRPr sz="2400" b="1"/>
            </a:lvl6pPr>
            <a:lvl7pPr marL="4111101" indent="0">
              <a:buNone/>
              <a:defRPr sz="2400" b="1"/>
            </a:lvl7pPr>
            <a:lvl8pPr marL="4796280" indent="0">
              <a:buNone/>
              <a:defRPr sz="2400" b="1"/>
            </a:lvl8pPr>
            <a:lvl9pPr marL="548146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18320" y="2743213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179" indent="0">
              <a:buNone/>
              <a:defRPr sz="3000" b="1"/>
            </a:lvl2pPr>
            <a:lvl3pPr marL="1370372" indent="0">
              <a:buNone/>
              <a:defRPr sz="2700" b="1"/>
            </a:lvl3pPr>
            <a:lvl4pPr marL="2055551" indent="0">
              <a:buNone/>
              <a:defRPr sz="2400" b="1"/>
            </a:lvl4pPr>
            <a:lvl5pPr marL="2740739" indent="0">
              <a:buNone/>
              <a:defRPr sz="2400" b="1"/>
            </a:lvl5pPr>
            <a:lvl6pPr marL="3425921" indent="0">
              <a:buNone/>
              <a:defRPr sz="2400" b="1"/>
            </a:lvl6pPr>
            <a:lvl7pPr marL="4111101" indent="0">
              <a:buNone/>
              <a:defRPr sz="2400" b="1"/>
            </a:lvl7pPr>
            <a:lvl8pPr marL="4796280" indent="0">
              <a:buNone/>
              <a:defRPr sz="2400" b="1"/>
            </a:lvl8pPr>
            <a:lvl9pPr marL="548146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832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5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2743211"/>
            <a:ext cx="8915400" cy="521493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9" y="2743211"/>
            <a:ext cx="4389120" cy="521493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179" indent="0">
              <a:buNone/>
              <a:defRPr sz="2100"/>
            </a:lvl2pPr>
            <a:lvl3pPr marL="1370372" indent="0">
              <a:buNone/>
              <a:defRPr sz="1800"/>
            </a:lvl3pPr>
            <a:lvl4pPr marL="2055551" indent="0">
              <a:buNone/>
              <a:defRPr sz="1500"/>
            </a:lvl4pPr>
            <a:lvl5pPr marL="2740739" indent="0">
              <a:buNone/>
              <a:defRPr sz="1500"/>
            </a:lvl5pPr>
            <a:lvl6pPr marL="3425921" indent="0">
              <a:buNone/>
              <a:defRPr sz="1500"/>
            </a:lvl6pPr>
            <a:lvl7pPr marL="4111101" indent="0">
              <a:buNone/>
              <a:defRPr sz="1500"/>
            </a:lvl7pPr>
            <a:lvl8pPr marL="4796280" indent="0">
              <a:buNone/>
              <a:defRPr sz="1500"/>
            </a:lvl8pPr>
            <a:lvl9pPr marL="548146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0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1206514" y="2543175"/>
            <a:ext cx="8394701" cy="4943475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9047" y="2811780"/>
            <a:ext cx="7789634" cy="440626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 sz="3000"/>
            </a:lvl1pPr>
            <a:lvl2pPr marL="685179" indent="0">
              <a:buNone/>
              <a:defRPr sz="4200"/>
            </a:lvl2pPr>
            <a:lvl3pPr marL="1370372" indent="0">
              <a:buNone/>
              <a:defRPr sz="3600"/>
            </a:lvl3pPr>
            <a:lvl4pPr marL="2055551" indent="0">
              <a:buNone/>
              <a:defRPr sz="3000"/>
            </a:lvl4pPr>
            <a:lvl5pPr marL="2740739" indent="0">
              <a:buNone/>
              <a:defRPr sz="3000"/>
            </a:lvl5pPr>
            <a:lvl6pPr marL="3425921" indent="0">
              <a:buNone/>
              <a:defRPr sz="3000"/>
            </a:lvl6pPr>
            <a:lvl7pPr marL="4111101" indent="0">
              <a:buNone/>
              <a:defRPr sz="3000"/>
            </a:lvl7pPr>
            <a:lvl8pPr marL="4796280" indent="0">
              <a:buNone/>
              <a:defRPr sz="3000"/>
            </a:lvl8pPr>
            <a:lvl9pPr marL="5481461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0" y="3368993"/>
            <a:ext cx="5486400" cy="329184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179" indent="0">
              <a:buNone/>
              <a:defRPr sz="2100"/>
            </a:lvl2pPr>
            <a:lvl3pPr marL="1370372" indent="0">
              <a:buNone/>
              <a:defRPr sz="1800"/>
            </a:lvl3pPr>
            <a:lvl4pPr marL="2055551" indent="0">
              <a:buNone/>
              <a:defRPr sz="1500"/>
            </a:lvl4pPr>
            <a:lvl5pPr marL="2740739" indent="0">
              <a:buNone/>
              <a:defRPr sz="1500"/>
            </a:lvl5pPr>
            <a:lvl6pPr marL="3425921" indent="0">
              <a:buNone/>
              <a:defRPr sz="1500"/>
            </a:lvl6pPr>
            <a:lvl7pPr marL="4111101" indent="0">
              <a:buNone/>
              <a:defRPr sz="1500"/>
            </a:lvl7pPr>
            <a:lvl8pPr marL="4796280" indent="0">
              <a:buNone/>
              <a:defRPr sz="1500"/>
            </a:lvl8pPr>
            <a:lvl9pPr marL="548146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84" y="8686800"/>
            <a:ext cx="12173129" cy="1052511"/>
          </a:xfrm>
        </p:spPr>
        <p:txBody>
          <a:bodyPr vert="horz" lIns="137039" tIns="68525" rIns="137039" bIns="68525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88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8667" y="1669547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7950200" y="1400188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8295854" y="1669547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50071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7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36" indent="0">
              <a:buNone/>
              <a:defRPr sz="1800" b="1"/>
            </a:lvl3pPr>
            <a:lvl4pPr marL="1369416" indent="0">
              <a:buNone/>
              <a:defRPr sz="1700" b="1"/>
            </a:lvl4pPr>
            <a:lvl5pPr marL="1825872" indent="0">
              <a:buNone/>
              <a:defRPr sz="1700" b="1"/>
            </a:lvl5pPr>
            <a:lvl6pPr marL="2282352" indent="0">
              <a:buNone/>
              <a:defRPr sz="1700" b="1"/>
            </a:lvl6pPr>
            <a:lvl7pPr marL="2738828" indent="0">
              <a:buNone/>
              <a:defRPr sz="1700" b="1"/>
            </a:lvl7pPr>
            <a:lvl8pPr marL="3195288" indent="0">
              <a:buNone/>
              <a:defRPr sz="1700" b="1"/>
            </a:lvl8pPr>
            <a:lvl9pPr marL="36517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3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0" indent="0">
              <a:buNone/>
              <a:defRPr sz="2000" b="1"/>
            </a:lvl2pPr>
            <a:lvl3pPr marL="912936" indent="0">
              <a:buNone/>
              <a:defRPr sz="1800" b="1"/>
            </a:lvl3pPr>
            <a:lvl4pPr marL="1369416" indent="0">
              <a:buNone/>
              <a:defRPr sz="1700" b="1"/>
            </a:lvl4pPr>
            <a:lvl5pPr marL="1825872" indent="0">
              <a:buNone/>
              <a:defRPr sz="1700" b="1"/>
            </a:lvl5pPr>
            <a:lvl6pPr marL="2282352" indent="0">
              <a:buNone/>
              <a:defRPr sz="1700" b="1"/>
            </a:lvl6pPr>
            <a:lvl7pPr marL="2738828" indent="0">
              <a:buNone/>
              <a:defRPr sz="1700" b="1"/>
            </a:lvl7pPr>
            <a:lvl8pPr marL="3195288" indent="0">
              <a:buNone/>
              <a:defRPr sz="1700" b="1"/>
            </a:lvl8pPr>
            <a:lvl9pPr marL="36517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84" y="7958150"/>
            <a:ext cx="12156125" cy="8698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88"/>
            <a:ext cx="80010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7832" y="1669547"/>
            <a:ext cx="7311336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9485811" y="1450974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9759039" y="1664616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077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9485811" y="4591431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9759039" y="4805073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077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3" y="8878883"/>
            <a:ext cx="12156123" cy="74613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59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32"/>
            <a:ext cx="18283428" cy="1028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0" y="547689"/>
            <a:ext cx="3200400" cy="2309811"/>
          </a:xfrm>
        </p:spPr>
        <p:txBody>
          <a:bodyPr vert="horz" lIns="137039" tIns="68525" rIns="137039" bIns="68525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273814" y="397578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636654" y="654477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24282" y="577099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19547" y="807348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077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1224282" y="3717556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519547" y="3947805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077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224282" y="685800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519547" y="7088262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077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6273814" y="5172781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39" tIns="68525" rIns="137039" bIns="68525" numCol="1" anchor="t" anchorCtr="0" compatLnSpc="1">
            <a:prstTxWarp prst="textNoShape">
              <a:avLst/>
            </a:prstTxWarp>
          </a:bodyPr>
          <a:lstStyle/>
          <a:p>
            <a:pPr defTabSz="1370372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6636654" y="54296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153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88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14" y="547688"/>
            <a:ext cx="2743199" cy="741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547688"/>
            <a:ext cx="10287000" cy="741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2286" y="2"/>
            <a:ext cx="18283428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800100"/>
            <a:ext cx="12687300" cy="27432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57600"/>
            <a:ext cx="106299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3600">
                <a:latin typeface="+mj-lt"/>
              </a:defRPr>
            </a:lvl1pPr>
            <a:lvl2pPr marL="685455" indent="0" algn="ctr">
              <a:buNone/>
              <a:defRPr sz="3000"/>
            </a:lvl2pPr>
            <a:lvl3pPr marL="1370918" indent="0" algn="ctr">
              <a:buNone/>
              <a:defRPr sz="2700"/>
            </a:lvl3pPr>
            <a:lvl4pPr marL="2056373" indent="0" algn="ctr">
              <a:buNone/>
              <a:defRPr sz="2400"/>
            </a:lvl4pPr>
            <a:lvl5pPr marL="2741831" indent="0" algn="ctr">
              <a:buNone/>
              <a:defRPr sz="2400"/>
            </a:lvl5pPr>
            <a:lvl6pPr marL="3427289" indent="0" algn="ctr">
              <a:buNone/>
              <a:defRPr sz="2400"/>
            </a:lvl6pPr>
            <a:lvl7pPr marL="4112745" indent="0" algn="ctr">
              <a:buNone/>
              <a:defRPr sz="2400"/>
            </a:lvl7pPr>
            <a:lvl8pPr marL="4798200" indent="0" algn="ctr">
              <a:buNone/>
              <a:defRPr sz="2400"/>
            </a:lvl8pPr>
            <a:lvl9pPr marL="5483655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51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8283428" cy="102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00100"/>
            <a:ext cx="10972800" cy="27432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657600"/>
            <a:ext cx="8229600" cy="1371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68545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0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63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18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72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27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8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36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99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7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18320" y="2743207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832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0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2743208"/>
            <a:ext cx="8915400" cy="521493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9" y="2743208"/>
            <a:ext cx="4389120" cy="521493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455" indent="0">
              <a:buNone/>
              <a:defRPr sz="2100"/>
            </a:lvl2pPr>
            <a:lvl3pPr marL="1370918" indent="0">
              <a:buNone/>
              <a:defRPr sz="1800"/>
            </a:lvl3pPr>
            <a:lvl4pPr marL="2056373" indent="0">
              <a:buNone/>
              <a:defRPr sz="1500"/>
            </a:lvl4pPr>
            <a:lvl5pPr marL="2741831" indent="0">
              <a:buNone/>
              <a:defRPr sz="1500"/>
            </a:lvl5pPr>
            <a:lvl6pPr marL="3427289" indent="0">
              <a:buNone/>
              <a:defRPr sz="1500"/>
            </a:lvl6pPr>
            <a:lvl7pPr marL="4112745" indent="0">
              <a:buNone/>
              <a:defRPr sz="1500"/>
            </a:lvl7pPr>
            <a:lvl8pPr marL="4798200" indent="0">
              <a:buNone/>
              <a:defRPr sz="1500"/>
            </a:lvl8pPr>
            <a:lvl9pPr marL="54836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1206508" y="2543175"/>
            <a:ext cx="8394701" cy="4943475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9041" y="2811780"/>
            <a:ext cx="7789634" cy="440626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 sz="3000"/>
            </a:lvl1pPr>
            <a:lvl2pPr marL="685455" indent="0">
              <a:buNone/>
              <a:defRPr sz="4200"/>
            </a:lvl2pPr>
            <a:lvl3pPr marL="1370918" indent="0">
              <a:buNone/>
              <a:defRPr sz="3600"/>
            </a:lvl3pPr>
            <a:lvl4pPr marL="2056373" indent="0">
              <a:buNone/>
              <a:defRPr sz="3000"/>
            </a:lvl4pPr>
            <a:lvl5pPr marL="2741831" indent="0">
              <a:buNone/>
              <a:defRPr sz="3000"/>
            </a:lvl5pPr>
            <a:lvl6pPr marL="3427289" indent="0">
              <a:buNone/>
              <a:defRPr sz="3000"/>
            </a:lvl6pPr>
            <a:lvl7pPr marL="4112745" indent="0">
              <a:buNone/>
              <a:defRPr sz="3000"/>
            </a:lvl7pPr>
            <a:lvl8pPr marL="4798200" indent="0">
              <a:buNone/>
              <a:defRPr sz="3000"/>
            </a:lvl8pPr>
            <a:lvl9pPr marL="5483655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0" y="3368993"/>
            <a:ext cx="5486400" cy="329184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455" indent="0">
              <a:buNone/>
              <a:defRPr sz="2100"/>
            </a:lvl2pPr>
            <a:lvl3pPr marL="1370918" indent="0">
              <a:buNone/>
              <a:defRPr sz="1800"/>
            </a:lvl3pPr>
            <a:lvl4pPr marL="2056373" indent="0">
              <a:buNone/>
              <a:defRPr sz="1500"/>
            </a:lvl4pPr>
            <a:lvl5pPr marL="2741831" indent="0">
              <a:buNone/>
              <a:defRPr sz="1500"/>
            </a:lvl5pPr>
            <a:lvl6pPr marL="3427289" indent="0">
              <a:buNone/>
              <a:defRPr sz="1500"/>
            </a:lvl6pPr>
            <a:lvl7pPr marL="4112745" indent="0">
              <a:buNone/>
              <a:defRPr sz="1500"/>
            </a:lvl7pPr>
            <a:lvl8pPr marL="4798200" indent="0">
              <a:buNone/>
              <a:defRPr sz="1500"/>
            </a:lvl8pPr>
            <a:lvl9pPr marL="54836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78" y="8686800"/>
            <a:ext cx="12173129" cy="1052511"/>
          </a:xfrm>
        </p:spPr>
        <p:txBody>
          <a:bodyPr vert="horz" lIns="137093" tIns="68549" rIns="137093" bIns="68549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82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8661" y="1669541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7950200" y="1400182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8295854" y="1669541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50071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6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78" y="7958144"/>
            <a:ext cx="12156125" cy="8698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82"/>
            <a:ext cx="80010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7832" y="1669541"/>
            <a:ext cx="7311336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9485811" y="1450974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9759039" y="1664616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185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9485811" y="4591431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9759039" y="4805073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185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3" y="8878883"/>
            <a:ext cx="12156123" cy="74613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39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32"/>
            <a:ext cx="18283428" cy="1028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0" y="547689"/>
            <a:ext cx="3200400" cy="2309811"/>
          </a:xfrm>
        </p:spPr>
        <p:txBody>
          <a:bodyPr vert="horz" lIns="137093" tIns="68549" rIns="137093" bIns="68549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273808" y="397574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636654" y="654477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24282" y="57709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19541" y="807348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185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1224282" y="3717550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519541" y="3947805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185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224282" y="6858003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519541" y="7088262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185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6273808" y="5172775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093" tIns="68549" rIns="137093" bIns="68549" numCol="1" anchor="t" anchorCtr="0" compatLnSpc="1">
            <a:prstTxWarp prst="textNoShape">
              <a:avLst/>
            </a:prstTxWarp>
          </a:bodyPr>
          <a:lstStyle/>
          <a:p>
            <a:pPr defTabSz="1370918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6636654" y="54296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369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562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8" y="547688"/>
            <a:ext cx="2743199" cy="741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547688"/>
            <a:ext cx="10287000" cy="741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2286" y="2"/>
            <a:ext cx="18283428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800100"/>
            <a:ext cx="12687300" cy="27432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57600"/>
            <a:ext cx="106299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3600">
                <a:latin typeface="+mj-lt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7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4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8283428" cy="102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00100"/>
            <a:ext cx="10972800" cy="27432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3657600"/>
            <a:ext cx="8229600" cy="1371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23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0" y="2738438"/>
            <a:ext cx="658368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1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199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18320" y="2743199"/>
            <a:ext cx="6583680" cy="1193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18320" y="3936999"/>
            <a:ext cx="6583680" cy="4013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1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2743201"/>
            <a:ext cx="8915400" cy="521493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9" y="2743201"/>
            <a:ext cx="4389120" cy="521493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1206500" y="2543175"/>
            <a:ext cx="8394701" cy="4943475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9034" y="2811780"/>
            <a:ext cx="7789634" cy="440626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 sz="30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0" y="3368993"/>
            <a:ext cx="5486400" cy="329184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1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71" y="8686800"/>
            <a:ext cx="12173129" cy="1052511"/>
          </a:xfrm>
        </p:spPr>
        <p:txBody>
          <a:bodyPr vert="horz" lIns="137160" tIns="68580" rIns="137160" bIns="68580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74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8653" y="1669534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7950200" y="1400174"/>
            <a:ext cx="61722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8295853" y="1669534"/>
            <a:ext cx="5457680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50071" y="7772400"/>
            <a:ext cx="5349240" cy="740664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" y="2574"/>
            <a:ext cx="18283428" cy="102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71" y="7958137"/>
            <a:ext cx="12156125" cy="86988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143000" y="1400174"/>
            <a:ext cx="8001000" cy="616419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1487832" y="1669534"/>
            <a:ext cx="7311336" cy="562547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9485810" y="1450974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9759038" y="1664615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9485810" y="4591431"/>
            <a:ext cx="4486413" cy="290157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9759038" y="4805072"/>
            <a:ext cx="3939957" cy="247429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542872" y="8878883"/>
            <a:ext cx="12156123" cy="74613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1800"/>
              </a:spcBef>
              <a:buNone/>
              <a:defRPr sz="2700"/>
            </a:lvl2pPr>
            <a:lvl3pPr marL="0" indent="0">
              <a:spcBef>
                <a:spcPts val="1800"/>
              </a:spcBef>
              <a:buNone/>
              <a:defRPr sz="2700"/>
            </a:lvl3pPr>
            <a:lvl4pPr marL="0" indent="0">
              <a:spcBef>
                <a:spcPts val="1800"/>
              </a:spcBef>
              <a:buNone/>
              <a:defRPr sz="2700"/>
            </a:lvl4pPr>
            <a:lvl5pPr marL="0" indent="0">
              <a:spcBef>
                <a:spcPts val="1800"/>
              </a:spcBef>
              <a:buNone/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6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25"/>
            <a:ext cx="18283428" cy="10289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0" y="547689"/>
            <a:ext cx="3200400" cy="2309811"/>
          </a:xfrm>
        </p:spPr>
        <p:txBody>
          <a:bodyPr vert="horz" lIns="137160" tIns="68580" rIns="137160" bIns="68580" rtlCol="0" anchor="b">
            <a:normAutofit/>
          </a:bodyPr>
          <a:lstStyle>
            <a:lvl1pPr>
              <a:defRPr lang="en-US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6273800" y="397567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636653" y="6544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1224282" y="577085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19534" y="807348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1224282" y="3717542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519534" y="3947805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224282" y="6857999"/>
            <a:ext cx="4719318" cy="2842016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519534" y="7088262"/>
            <a:ext cx="4128818" cy="2381487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6273800" y="5172767"/>
            <a:ext cx="7848599" cy="453003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6636653" y="5429673"/>
            <a:ext cx="7122891" cy="4016222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35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36" indent="0">
              <a:buNone/>
              <a:defRPr sz="1100"/>
            </a:lvl3pPr>
            <a:lvl4pPr marL="1369416" indent="0">
              <a:buNone/>
              <a:defRPr sz="900"/>
            </a:lvl4pPr>
            <a:lvl5pPr marL="1825872" indent="0">
              <a:buNone/>
              <a:defRPr sz="900"/>
            </a:lvl5pPr>
            <a:lvl6pPr marL="2282352" indent="0">
              <a:buNone/>
              <a:defRPr sz="900"/>
            </a:lvl6pPr>
            <a:lvl7pPr marL="2738828" indent="0">
              <a:buNone/>
              <a:defRPr sz="900"/>
            </a:lvl7pPr>
            <a:lvl8pPr marL="3195288" indent="0">
              <a:buNone/>
              <a:defRPr sz="900"/>
            </a:lvl8pPr>
            <a:lvl9pPr marL="36517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1" y="547688"/>
            <a:ext cx="2743199" cy="741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547688"/>
            <a:ext cx="10287000" cy="741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423" y="3195640"/>
            <a:ext cx="15545157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844" y="5829300"/>
            <a:ext cx="12802315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652" indent="0" algn="ctr">
              <a:buNone/>
              <a:defRPr/>
            </a:lvl2pPr>
            <a:lvl3pPr marL="1371303" indent="0" algn="ctr">
              <a:buNone/>
              <a:defRPr/>
            </a:lvl3pPr>
            <a:lvl4pPr marL="2056955" indent="0" algn="ctr">
              <a:buNone/>
              <a:defRPr/>
            </a:lvl4pPr>
            <a:lvl5pPr marL="2742605" indent="0" algn="ctr">
              <a:buNone/>
              <a:defRPr/>
            </a:lvl5pPr>
            <a:lvl6pPr marL="3428258" indent="0" algn="ctr">
              <a:buNone/>
              <a:defRPr/>
            </a:lvl6pPr>
            <a:lvl7pPr marL="4113908" indent="0" algn="ctr">
              <a:buNone/>
              <a:defRPr/>
            </a:lvl7pPr>
            <a:lvl8pPr marL="4799559" indent="0" algn="ctr">
              <a:buNone/>
              <a:defRPr/>
            </a:lvl8pPr>
            <a:lvl9pPr marL="54852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361D6-CD6D-431F-A3E7-F41189419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63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939D3-CFF8-4B17-AFD3-D70AE879E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3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233" y="6610352"/>
            <a:ext cx="15545156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233" y="4360072"/>
            <a:ext cx="15545156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652" indent="0">
              <a:buNone/>
              <a:defRPr sz="2700"/>
            </a:lvl2pPr>
            <a:lvl3pPr marL="1371303" indent="0">
              <a:buNone/>
              <a:defRPr sz="2400"/>
            </a:lvl3pPr>
            <a:lvl4pPr marL="2056955" indent="0">
              <a:buNone/>
              <a:defRPr sz="2100"/>
            </a:lvl4pPr>
            <a:lvl5pPr marL="2742605" indent="0">
              <a:buNone/>
              <a:defRPr sz="2100"/>
            </a:lvl5pPr>
            <a:lvl6pPr marL="3428258" indent="0">
              <a:buNone/>
              <a:defRPr sz="2100"/>
            </a:lvl6pPr>
            <a:lvl7pPr marL="4113908" indent="0">
              <a:buNone/>
              <a:defRPr sz="2100"/>
            </a:lvl7pPr>
            <a:lvl8pPr marL="4799559" indent="0">
              <a:buNone/>
              <a:defRPr sz="2100"/>
            </a:lvl8pPr>
            <a:lvl9pPr marL="54852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A8289-3500-4D39-BD4F-DFFDF27DF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7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1" y="2407445"/>
            <a:ext cx="8107101" cy="677703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955" y="2407445"/>
            <a:ext cx="8109481" cy="677703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0C9F-CE75-4931-935D-832BA2191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9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1" y="411957"/>
            <a:ext cx="16459438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2302671"/>
            <a:ext cx="808091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52" indent="0">
              <a:buNone/>
              <a:defRPr sz="3000" b="1"/>
            </a:lvl2pPr>
            <a:lvl3pPr marL="1371303" indent="0">
              <a:buNone/>
              <a:defRPr sz="2700" b="1"/>
            </a:lvl3pPr>
            <a:lvl4pPr marL="2056955" indent="0">
              <a:buNone/>
              <a:defRPr sz="2400" b="1"/>
            </a:lvl4pPr>
            <a:lvl5pPr marL="2742605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59" indent="0">
              <a:buNone/>
              <a:defRPr sz="2400" b="1"/>
            </a:lvl8pPr>
            <a:lvl9pPr marL="548521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83" y="3262313"/>
            <a:ext cx="808091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428" y="2302671"/>
            <a:ext cx="808329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52" indent="0">
              <a:buNone/>
              <a:defRPr sz="3000" b="1"/>
            </a:lvl2pPr>
            <a:lvl3pPr marL="1371303" indent="0">
              <a:buNone/>
              <a:defRPr sz="2700" b="1"/>
            </a:lvl3pPr>
            <a:lvl4pPr marL="2056955" indent="0">
              <a:buNone/>
              <a:defRPr sz="2400" b="1"/>
            </a:lvl4pPr>
            <a:lvl5pPr marL="2742605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59" indent="0">
              <a:buNone/>
              <a:defRPr sz="2400" b="1"/>
            </a:lvl8pPr>
            <a:lvl9pPr marL="5485211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428" y="3262313"/>
            <a:ext cx="808329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ECD0F-811D-495C-8102-867049509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32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3E23-7D39-4F3A-AE4B-AD9E3E1C7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6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104EE-43C7-41F4-9668-B64640A29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1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409575"/>
            <a:ext cx="6016636" cy="1743075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965" y="409577"/>
            <a:ext cx="10223756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283" y="2152652"/>
            <a:ext cx="601663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652" indent="0">
              <a:buNone/>
              <a:defRPr sz="1800"/>
            </a:lvl2pPr>
            <a:lvl3pPr marL="1371303" indent="0">
              <a:buNone/>
              <a:defRPr sz="1500"/>
            </a:lvl3pPr>
            <a:lvl4pPr marL="2056955" indent="0">
              <a:buNone/>
              <a:defRPr sz="1300"/>
            </a:lvl4pPr>
            <a:lvl5pPr marL="2742605" indent="0">
              <a:buNone/>
              <a:defRPr sz="1300"/>
            </a:lvl5pPr>
            <a:lvl6pPr marL="3428258" indent="0">
              <a:buNone/>
              <a:defRPr sz="1300"/>
            </a:lvl6pPr>
            <a:lvl7pPr marL="4113908" indent="0">
              <a:buNone/>
              <a:defRPr sz="1300"/>
            </a:lvl7pPr>
            <a:lvl8pPr marL="4799559" indent="0">
              <a:buNone/>
              <a:defRPr sz="1300"/>
            </a:lvl8pPr>
            <a:lvl9pPr marL="548521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1F1B6-4931-40EE-9585-739D3DD4C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2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0" indent="0">
              <a:buNone/>
              <a:defRPr sz="2900"/>
            </a:lvl2pPr>
            <a:lvl3pPr marL="912936" indent="0">
              <a:buNone/>
              <a:defRPr sz="2400"/>
            </a:lvl3pPr>
            <a:lvl4pPr marL="1369416" indent="0">
              <a:buNone/>
              <a:defRPr sz="2000"/>
            </a:lvl4pPr>
            <a:lvl5pPr marL="1825872" indent="0">
              <a:buNone/>
              <a:defRPr sz="2000"/>
            </a:lvl5pPr>
            <a:lvl6pPr marL="2282352" indent="0">
              <a:buNone/>
              <a:defRPr sz="2000"/>
            </a:lvl6pPr>
            <a:lvl7pPr marL="2738828" indent="0">
              <a:buNone/>
              <a:defRPr sz="2000"/>
            </a:lvl7pPr>
            <a:lvl8pPr marL="3195288" indent="0">
              <a:buNone/>
              <a:defRPr sz="2000"/>
            </a:lvl8pPr>
            <a:lvl9pPr marL="36517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480" indent="0">
              <a:buNone/>
              <a:defRPr sz="1200"/>
            </a:lvl2pPr>
            <a:lvl3pPr marL="912936" indent="0">
              <a:buNone/>
              <a:defRPr sz="1100"/>
            </a:lvl3pPr>
            <a:lvl4pPr marL="1369416" indent="0">
              <a:buNone/>
              <a:defRPr sz="900"/>
            </a:lvl4pPr>
            <a:lvl5pPr marL="1825872" indent="0">
              <a:buNone/>
              <a:defRPr sz="900"/>
            </a:lvl5pPr>
            <a:lvl6pPr marL="2282352" indent="0">
              <a:buNone/>
              <a:defRPr sz="900"/>
            </a:lvl6pPr>
            <a:lvl7pPr marL="2738828" indent="0">
              <a:buNone/>
              <a:defRPr sz="900"/>
            </a:lvl7pPr>
            <a:lvl8pPr marL="3195288" indent="0">
              <a:buNone/>
              <a:defRPr sz="900"/>
            </a:lvl8pPr>
            <a:lvl9pPr marL="36517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695" y="7200900"/>
            <a:ext cx="10971371" cy="850107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5695" y="919163"/>
            <a:ext cx="10971371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652" indent="0">
              <a:buNone/>
              <a:defRPr sz="4200"/>
            </a:lvl2pPr>
            <a:lvl3pPr marL="1371303" indent="0">
              <a:buNone/>
              <a:defRPr sz="3600"/>
            </a:lvl3pPr>
            <a:lvl4pPr marL="2056955" indent="0">
              <a:buNone/>
              <a:defRPr sz="3000"/>
            </a:lvl4pPr>
            <a:lvl5pPr marL="2742605" indent="0">
              <a:buNone/>
              <a:defRPr sz="3000"/>
            </a:lvl5pPr>
            <a:lvl6pPr marL="3428258" indent="0">
              <a:buNone/>
              <a:defRPr sz="3000"/>
            </a:lvl6pPr>
            <a:lvl7pPr marL="4113908" indent="0">
              <a:buNone/>
              <a:defRPr sz="3000"/>
            </a:lvl7pPr>
            <a:lvl8pPr marL="4799559" indent="0">
              <a:buNone/>
              <a:defRPr sz="3000"/>
            </a:lvl8pPr>
            <a:lvl9pPr marL="5485211" indent="0">
              <a:buNone/>
              <a:defRPr sz="3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695" y="8051007"/>
            <a:ext cx="10971371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652" indent="0">
              <a:buNone/>
              <a:defRPr sz="1800"/>
            </a:lvl2pPr>
            <a:lvl3pPr marL="1371303" indent="0">
              <a:buNone/>
              <a:defRPr sz="1500"/>
            </a:lvl3pPr>
            <a:lvl4pPr marL="2056955" indent="0">
              <a:buNone/>
              <a:defRPr sz="1300"/>
            </a:lvl4pPr>
            <a:lvl5pPr marL="2742605" indent="0">
              <a:buNone/>
              <a:defRPr sz="1300"/>
            </a:lvl5pPr>
            <a:lvl6pPr marL="3428258" indent="0">
              <a:buNone/>
              <a:defRPr sz="1300"/>
            </a:lvl6pPr>
            <a:lvl7pPr marL="4113908" indent="0">
              <a:buNone/>
              <a:defRPr sz="1300"/>
            </a:lvl7pPr>
            <a:lvl8pPr marL="4799559" indent="0">
              <a:buNone/>
              <a:defRPr sz="1300"/>
            </a:lvl8pPr>
            <a:lvl9pPr marL="548521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AF26E-33E9-475A-9A98-7B4A27F5A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B5D1-960F-446A-8FB7-2B6BC3366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51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49932" y="1683547"/>
            <a:ext cx="4109502" cy="750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281" y="1683547"/>
            <a:ext cx="12107080" cy="750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CBA5-6124-481F-9041-7B1239F8B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5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704" y="1683546"/>
            <a:ext cx="13702310" cy="35694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7/26/16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22EE3-0862-40FD-8CB7-A9221B14C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9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3" indent="-342353" algn="l" defTabSz="9129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5" indent="-285294" algn="l" defTabSz="91293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6" indent="-228240" algn="l" defTabSz="9129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55" indent="-228240" algn="l" defTabSz="9129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12" indent="-228240" algn="l" defTabSz="9129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9" indent="-228240" algn="l" defTabSz="9129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8" indent="-228240" algn="l" defTabSz="9129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27" indent="-228240" algn="l" defTabSz="9129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92" indent="-228240" algn="l" defTabSz="9129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0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6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2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52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28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8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7" algn="l" defTabSz="9129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8283239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744700" cy="1624011"/>
          </a:xfrm>
          <a:prstGeom prst="rect">
            <a:avLst/>
          </a:prstGeom>
        </p:spPr>
        <p:txBody>
          <a:bodyPr vert="horz" lIns="136971" tIns="68495" rIns="136971" bIns="68495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0"/>
            <a:ext cx="13716000" cy="5212080"/>
          </a:xfrm>
          <a:prstGeom prst="rect">
            <a:avLst/>
          </a:prstGeom>
        </p:spPr>
        <p:txBody>
          <a:bodyPr vert="horz" lIns="136971" tIns="68495" rIns="136971" bIns="684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9625034"/>
            <a:ext cx="6858000" cy="547688"/>
          </a:xfrm>
          <a:prstGeom prst="rect">
            <a:avLst/>
          </a:prstGeom>
        </p:spPr>
        <p:txBody>
          <a:bodyPr vert="horz" lIns="136971" tIns="68495" rIns="136971" bIns="68495" rtlCol="0" anchor="ctr"/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pPr defTabSz="1369689"/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0" y="9625034"/>
            <a:ext cx="2057400" cy="547688"/>
          </a:xfrm>
          <a:prstGeom prst="rect">
            <a:avLst/>
          </a:prstGeom>
        </p:spPr>
        <p:txBody>
          <a:bodyPr vert="horz" lIns="136971" tIns="68495" rIns="136971" bIns="68495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69689"/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 defTabSz="1369689"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625034"/>
            <a:ext cx="1257300" cy="547688"/>
          </a:xfrm>
          <a:prstGeom prst="rect">
            <a:avLst/>
          </a:prstGeom>
        </p:spPr>
        <p:txBody>
          <a:bodyPr vert="horz" lIns="136971" tIns="68495" rIns="136971" bIns="68495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69689"/>
            <a:fld id="{289D71E3-7D81-4C24-B9D8-6B108755C64C}" type="slidenum">
              <a:rPr lang="en-US" smtClean="0">
                <a:solidFill>
                  <a:srgbClr val="404040"/>
                </a:solidFill>
              </a:rPr>
              <a:pPr defTabSz="1369689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36968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9" indent="-342419" algn="l" defTabSz="1369689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34" indent="-273942" algn="l" defTabSz="1369689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271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9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106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4523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940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39374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81777" indent="-273942" algn="l" defTabSz="136968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34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689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4523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374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4211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9046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3880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8723" algn="l" defTabSz="13696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8283239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744700" cy="1624011"/>
          </a:xfrm>
          <a:prstGeom prst="rect">
            <a:avLst/>
          </a:prstGeom>
        </p:spPr>
        <p:txBody>
          <a:bodyPr vert="horz" lIns="136998" tIns="68507" rIns="136998" bIns="68507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0"/>
            <a:ext cx="13716000" cy="5212080"/>
          </a:xfrm>
          <a:prstGeom prst="rect">
            <a:avLst/>
          </a:prstGeom>
        </p:spPr>
        <p:txBody>
          <a:bodyPr vert="horz" lIns="136998" tIns="68507" rIns="136998" bIns="685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9625031"/>
            <a:ext cx="6858000" cy="547688"/>
          </a:xfrm>
          <a:prstGeom prst="rect">
            <a:avLst/>
          </a:prstGeom>
        </p:spPr>
        <p:txBody>
          <a:bodyPr vert="horz" lIns="136998" tIns="68507" rIns="136998" bIns="68507" rtlCol="0" anchor="ctr"/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pPr defTabSz="1369962"/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0" y="9625031"/>
            <a:ext cx="2057400" cy="547688"/>
          </a:xfrm>
          <a:prstGeom prst="rect">
            <a:avLst/>
          </a:prstGeom>
        </p:spPr>
        <p:txBody>
          <a:bodyPr vert="horz" lIns="136998" tIns="68507" rIns="136998" bIns="68507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69962"/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 defTabSz="1369962"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625031"/>
            <a:ext cx="1257300" cy="547688"/>
          </a:xfrm>
          <a:prstGeom prst="rect">
            <a:avLst/>
          </a:prstGeom>
        </p:spPr>
        <p:txBody>
          <a:bodyPr vert="horz" lIns="136998" tIns="68507" rIns="136998" bIns="68507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69962"/>
            <a:fld id="{289D71E3-7D81-4C24-B9D8-6B108755C64C}" type="slidenum">
              <a:rPr lang="en-US" smtClean="0">
                <a:solidFill>
                  <a:srgbClr val="404040"/>
                </a:solidFill>
              </a:rPr>
              <a:pPr defTabSz="1369962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36996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86" indent="-342486" algn="l" defTabSz="1369962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72" indent="-273996" algn="l" defTabSz="1369962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475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2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448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4934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420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39920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82392" indent="-273996" algn="l" defTabSz="13699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72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2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4934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920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4895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9868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840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9818" algn="l" defTabSz="136996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8283239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744700" cy="1624011"/>
          </a:xfrm>
          <a:prstGeom prst="rect">
            <a:avLst/>
          </a:prstGeom>
        </p:spPr>
        <p:txBody>
          <a:bodyPr vert="horz" lIns="137039" tIns="68525" rIns="137039" bIns="68525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0"/>
            <a:ext cx="13716000" cy="5212080"/>
          </a:xfrm>
          <a:prstGeom prst="rect">
            <a:avLst/>
          </a:prstGeom>
        </p:spPr>
        <p:txBody>
          <a:bodyPr vert="horz" lIns="137039" tIns="68525" rIns="137039" bIns="685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9625027"/>
            <a:ext cx="6858000" cy="547688"/>
          </a:xfrm>
          <a:prstGeom prst="rect">
            <a:avLst/>
          </a:prstGeom>
        </p:spPr>
        <p:txBody>
          <a:bodyPr vert="horz" lIns="137039" tIns="68525" rIns="137039" bIns="68525" rtlCol="0" anchor="ctr"/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pPr defTabSz="1370372"/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0" y="9625027"/>
            <a:ext cx="2057400" cy="547688"/>
          </a:xfrm>
          <a:prstGeom prst="rect">
            <a:avLst/>
          </a:prstGeom>
        </p:spPr>
        <p:txBody>
          <a:bodyPr vert="horz" lIns="137039" tIns="68525" rIns="137039" bIns="68525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0372"/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 defTabSz="1370372"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625027"/>
            <a:ext cx="1257300" cy="547688"/>
          </a:xfrm>
          <a:prstGeom prst="rect">
            <a:avLst/>
          </a:prstGeom>
        </p:spPr>
        <p:txBody>
          <a:bodyPr vert="horz" lIns="137039" tIns="68525" rIns="137039" bIns="68525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0372"/>
            <a:fld id="{289D71E3-7D81-4C24-B9D8-6B108755C64C}" type="slidenum">
              <a:rPr lang="en-US" smtClean="0">
                <a:solidFill>
                  <a:srgbClr val="404040"/>
                </a:solidFill>
              </a:rPr>
              <a:pPr defTabSz="1370372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37037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0" indent="-342590" algn="l" defTabSz="1370372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79" indent="-274077" algn="l" defTabSz="1370372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781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61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5551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140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0739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319" indent="-274077" algn="l" defTabSz="137037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79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2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55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739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92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110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80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1461" algn="l" defTabSz="1370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8283239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744700" cy="1624011"/>
          </a:xfrm>
          <a:prstGeom prst="rect">
            <a:avLst/>
          </a:prstGeom>
        </p:spPr>
        <p:txBody>
          <a:bodyPr vert="horz" lIns="137093" tIns="68549" rIns="137093" bIns="68549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0"/>
            <a:ext cx="13716000" cy="5212080"/>
          </a:xfrm>
          <a:prstGeom prst="rect">
            <a:avLst/>
          </a:prstGeom>
        </p:spPr>
        <p:txBody>
          <a:bodyPr vert="horz" lIns="137093" tIns="68549" rIns="137093" bIns="6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9625021"/>
            <a:ext cx="6858000" cy="547688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pPr defTabSz="1370918"/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0" y="9625021"/>
            <a:ext cx="2057400" cy="547688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0918"/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 defTabSz="1370918"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625021"/>
            <a:ext cx="1257300" cy="547688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0918"/>
            <a:fld id="{289D71E3-7D81-4C24-B9D8-6B108755C64C}" type="slidenum">
              <a:rPr lang="en-US" smtClean="0">
                <a:solidFill>
                  <a:srgbClr val="404040"/>
                </a:solidFill>
              </a:rPr>
              <a:pPr defTabSz="1370918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5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370918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8" indent="-342728" algn="l" defTabSz="1370918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74185" algn="l" defTabSz="137091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89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8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645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73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100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1831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555" indent="-274185" algn="l" defTabSz="137091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18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73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1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89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74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0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6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8283239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744700" cy="1624011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743200"/>
            <a:ext cx="13716000" cy="5212080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9625013"/>
            <a:ext cx="68580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pPr defTabSz="1371600"/>
            <a:r>
              <a:rPr lang="en-US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0" y="9625013"/>
            <a:ext cx="20574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1600"/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 defTabSz="1371600"/>
              <a:t>11/17/2020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625013"/>
            <a:ext cx="12573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371600"/>
            <a:fld id="{289D71E3-7D81-4C24-B9D8-6B108755C64C}" type="slidenum">
              <a:rPr lang="en-US" smtClean="0">
                <a:solidFill>
                  <a:srgbClr val="404040"/>
                </a:solidFill>
              </a:rPr>
              <a:pPr defTabSz="1371600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274320" algn="l" defTabSz="13716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5704" y="1683546"/>
            <a:ext cx="13702310" cy="35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4970" tIns="67485" rIns="134970" bIns="674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1257137" y="9534525"/>
            <a:ext cx="4102360" cy="5357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34970" tIns="67485" rIns="134970" bIns="67485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685652" algn="l"/>
                <a:tab pos="1371303" algn="l"/>
                <a:tab pos="2056955" algn="l"/>
                <a:tab pos="2742605" algn="l"/>
                <a:tab pos="3428258" algn="l"/>
                <a:tab pos="4113908" algn="l"/>
                <a:tab pos="4799559" algn="l"/>
                <a:tab pos="5485211" algn="l"/>
                <a:tab pos="6170863" algn="l"/>
                <a:tab pos="6856514" algn="l"/>
                <a:tab pos="7542166" algn="l"/>
                <a:tab pos="8227817" algn="l"/>
                <a:tab pos="8913467" algn="l"/>
                <a:tab pos="9599120" algn="l"/>
                <a:tab pos="10284771" algn="l"/>
                <a:tab pos="10970422" algn="l"/>
                <a:tab pos="11656075" algn="l"/>
                <a:tab pos="12341725" algn="l"/>
                <a:tab pos="13027377" algn="l"/>
                <a:tab pos="13713028" algn="l"/>
              </a:tabLst>
              <a:defRPr sz="2700">
                <a:solidFill>
                  <a:srgbClr val="000000"/>
                </a:solidFill>
              </a:defRPr>
            </a:lvl1pPr>
          </a:lstStyle>
          <a:p>
            <a:pPr defTabSz="685652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</a:rPr>
              <a:t>7/26/16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57111" y="9534527"/>
            <a:ext cx="617139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7131" tIns="68565" rIns="137131" bIns="68565" anchor="ctr"/>
          <a:lstStyle/>
          <a:p>
            <a:pPr defTabSz="6856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h-TH" sz="27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914220" y="9534525"/>
            <a:ext cx="4102360" cy="5357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34970" tIns="67485" rIns="134970" bIns="67485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 sz="2700">
                <a:solidFill>
                  <a:srgbClr val="000000"/>
                </a:solidFill>
              </a:defRPr>
            </a:lvl1pPr>
          </a:lstStyle>
          <a:p>
            <a:pPr defTabSz="685652" fontAlgn="base" hangingPunct="0">
              <a:spcBef>
                <a:spcPct val="0"/>
              </a:spcBef>
              <a:spcAft>
                <a:spcPct val="0"/>
              </a:spcAft>
            </a:pPr>
            <a:fld id="{3C328A15-0559-4D44-A02C-AC27AE941179}" type="slidenum">
              <a:rPr lang="en-US" smtClean="0">
                <a:latin typeface="Arial" pitchFamily="34" charset="0"/>
              </a:rPr>
              <a:pPr defTabSz="685652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3" y="2407445"/>
            <a:ext cx="1644515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211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9398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ftr="0"/>
  <p:txStyles>
    <p:titleStyle>
      <a:lvl1pPr algn="l" defTabSz="685652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685652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l" defTabSz="685652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l" defTabSz="685652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l" defTabSz="685652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3771082" indent="-342826" algn="l" defTabSz="685652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4456735" indent="-342826" algn="l" defTabSz="685652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5142385" indent="-342826" algn="l" defTabSz="685652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5828037" indent="-342826" algn="l" defTabSz="685652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514238" indent="-514238" algn="l" defTabSz="685652" rtl="0" eaLnBrk="0" fontAlgn="base" hangingPunct="0">
        <a:lnSpc>
          <a:spcPct val="92000"/>
        </a:lnSpc>
        <a:spcBef>
          <a:spcPct val="0"/>
        </a:spcBef>
        <a:spcAft>
          <a:spcPts val="2137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1114183" indent="-428532" algn="l" defTabSz="685652" rtl="0" eaLnBrk="0" fontAlgn="base" hangingPunct="0">
        <a:lnSpc>
          <a:spcPct val="92000"/>
        </a:lnSpc>
        <a:spcBef>
          <a:spcPct val="0"/>
        </a:spcBef>
        <a:spcAft>
          <a:spcPts val="1707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2pPr>
      <a:lvl3pPr marL="1714127" indent="-342826" algn="l" defTabSz="685652" rtl="0" eaLnBrk="0" fontAlgn="base" hangingPunct="0">
        <a:lnSpc>
          <a:spcPct val="92000"/>
        </a:lnSpc>
        <a:spcBef>
          <a:spcPct val="0"/>
        </a:spcBef>
        <a:spcAft>
          <a:spcPts val="12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2399780" indent="-342826" algn="l" defTabSz="685652" rtl="0" eaLnBrk="0" fontAlgn="base" hangingPunct="0">
        <a:lnSpc>
          <a:spcPct val="92000"/>
        </a:lnSpc>
        <a:spcBef>
          <a:spcPct val="0"/>
        </a:spcBef>
        <a:spcAft>
          <a:spcPts val="862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3085432" indent="-342826" algn="l" defTabSz="685652" rtl="0" eaLnBrk="0" fontAlgn="base" hangingPunct="0">
        <a:lnSpc>
          <a:spcPct val="92000"/>
        </a:lnSpc>
        <a:spcBef>
          <a:spcPct val="0"/>
        </a:spcBef>
        <a:spcAft>
          <a:spcPts val="432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5pPr>
      <a:lvl6pPr marL="3771082" indent="-342826" algn="l" defTabSz="685652" rtl="0" fontAlgn="base">
        <a:lnSpc>
          <a:spcPct val="92000"/>
        </a:lnSpc>
        <a:spcBef>
          <a:spcPct val="0"/>
        </a:spcBef>
        <a:spcAft>
          <a:spcPts val="432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6pPr>
      <a:lvl7pPr marL="4456735" indent="-342826" algn="l" defTabSz="685652" rtl="0" fontAlgn="base">
        <a:lnSpc>
          <a:spcPct val="92000"/>
        </a:lnSpc>
        <a:spcBef>
          <a:spcPct val="0"/>
        </a:spcBef>
        <a:spcAft>
          <a:spcPts val="432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7pPr>
      <a:lvl8pPr marL="5142385" indent="-342826" algn="l" defTabSz="685652" rtl="0" fontAlgn="base">
        <a:lnSpc>
          <a:spcPct val="92000"/>
        </a:lnSpc>
        <a:spcBef>
          <a:spcPct val="0"/>
        </a:spcBef>
        <a:spcAft>
          <a:spcPts val="432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8pPr>
      <a:lvl9pPr marL="5828037" indent="-342826" algn="l" defTabSz="685652" rtl="0" fontAlgn="base">
        <a:lnSpc>
          <a:spcPct val="92000"/>
        </a:lnSpc>
        <a:spcBef>
          <a:spcPct val="0"/>
        </a:spcBef>
        <a:spcAft>
          <a:spcPts val="432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2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03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55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5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258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908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59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211" algn="l" defTabSz="137130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HqZf1132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0_XCr0RgBQ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3303393" y="4439265"/>
            <a:ext cx="5187978" cy="2593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09403" y="2635047"/>
            <a:ext cx="5187978" cy="25939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624" y="1338074"/>
            <a:ext cx="1797770" cy="1671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97405" y="7277037"/>
            <a:ext cx="1797770" cy="16719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9316" y="4390727"/>
            <a:ext cx="1062146" cy="886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10566" y="1803638"/>
            <a:ext cx="1384587" cy="740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5625" y="7742608"/>
            <a:ext cx="1384587" cy="74075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076829" y="3388935"/>
            <a:ext cx="9782042" cy="3357761"/>
            <a:chOff x="0" y="0"/>
            <a:chExt cx="13042721" cy="447701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33350"/>
              <a:ext cx="13042721" cy="288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97"/>
                </a:lnSpc>
              </a:pPr>
              <a:r>
                <a:rPr lang="en-US" sz="15000">
                  <a:solidFill>
                    <a:srgbClr val="ED5F65"/>
                  </a:solidFill>
                  <a:latin typeface="HK Grotesk Bold"/>
                </a:rPr>
                <a:t>ROAD MAP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750647"/>
              <a:ext cx="13042721" cy="72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3"/>
                </a:lnSpc>
              </a:pPr>
              <a:r>
                <a:rPr lang="en-US" sz="3800">
                  <a:solidFill>
                    <a:srgbClr val="393939"/>
                  </a:solidFill>
                  <a:cs typeface="HK Grotesk Medium"/>
                </a:rPr>
                <a:t>กลุ่มสาระการเรียนรู้สุขศึกษาและพลศึกษา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BF775-53CE-4007-99D6-A0C30B8B35D2}"/>
              </a:ext>
            </a:extLst>
          </p:cNvPr>
          <p:cNvSpPr/>
          <p:nvPr/>
        </p:nvSpPr>
        <p:spPr>
          <a:xfrm>
            <a:off x="312821" y="0"/>
            <a:ext cx="17716500" cy="10144125"/>
          </a:xfrm>
          <a:custGeom>
            <a:avLst/>
            <a:gdLst>
              <a:gd name="connsiteX0" fmla="*/ 0 w 17716500"/>
              <a:gd name="connsiteY0" fmla="*/ 1690721 h 10144125"/>
              <a:gd name="connsiteX1" fmla="*/ 1690721 w 17716500"/>
              <a:gd name="connsiteY1" fmla="*/ 0 h 10144125"/>
              <a:gd name="connsiteX2" fmla="*/ 2431366 w 17716500"/>
              <a:gd name="connsiteY2" fmla="*/ 0 h 10144125"/>
              <a:gd name="connsiteX3" fmla="*/ 3172010 w 17716500"/>
              <a:gd name="connsiteY3" fmla="*/ 0 h 10144125"/>
              <a:gd name="connsiteX4" fmla="*/ 3339253 w 17716500"/>
              <a:gd name="connsiteY4" fmla="*/ 0 h 10144125"/>
              <a:gd name="connsiteX5" fmla="*/ 4223248 w 17716500"/>
              <a:gd name="connsiteY5" fmla="*/ 0 h 10144125"/>
              <a:gd name="connsiteX6" fmla="*/ 4390490 w 17716500"/>
              <a:gd name="connsiteY6" fmla="*/ 0 h 10144125"/>
              <a:gd name="connsiteX7" fmla="*/ 4987784 w 17716500"/>
              <a:gd name="connsiteY7" fmla="*/ 0 h 10144125"/>
              <a:gd name="connsiteX8" fmla="*/ 5871780 w 17716500"/>
              <a:gd name="connsiteY8" fmla="*/ 0 h 10144125"/>
              <a:gd name="connsiteX9" fmla="*/ 6469074 w 17716500"/>
              <a:gd name="connsiteY9" fmla="*/ 0 h 10144125"/>
              <a:gd name="connsiteX10" fmla="*/ 6636316 w 17716500"/>
              <a:gd name="connsiteY10" fmla="*/ 0 h 10144125"/>
              <a:gd name="connsiteX11" fmla="*/ 6946909 w 17716500"/>
              <a:gd name="connsiteY11" fmla="*/ 0 h 10144125"/>
              <a:gd name="connsiteX12" fmla="*/ 7687554 w 17716500"/>
              <a:gd name="connsiteY12" fmla="*/ 0 h 10144125"/>
              <a:gd name="connsiteX13" fmla="*/ 8284848 w 17716500"/>
              <a:gd name="connsiteY13" fmla="*/ 0 h 10144125"/>
              <a:gd name="connsiteX14" fmla="*/ 9168843 w 17716500"/>
              <a:gd name="connsiteY14" fmla="*/ 0 h 10144125"/>
              <a:gd name="connsiteX15" fmla="*/ 9909488 w 17716500"/>
              <a:gd name="connsiteY15" fmla="*/ 0 h 10144125"/>
              <a:gd name="connsiteX16" fmla="*/ 10506782 w 17716500"/>
              <a:gd name="connsiteY16" fmla="*/ 0 h 10144125"/>
              <a:gd name="connsiteX17" fmla="*/ 11247426 w 17716500"/>
              <a:gd name="connsiteY17" fmla="*/ 0 h 10144125"/>
              <a:gd name="connsiteX18" fmla="*/ 11414669 w 17716500"/>
              <a:gd name="connsiteY18" fmla="*/ 0 h 10144125"/>
              <a:gd name="connsiteX19" fmla="*/ 12011963 w 17716500"/>
              <a:gd name="connsiteY19" fmla="*/ 0 h 10144125"/>
              <a:gd name="connsiteX20" fmla="*/ 12895958 w 17716500"/>
              <a:gd name="connsiteY20" fmla="*/ 0 h 10144125"/>
              <a:gd name="connsiteX21" fmla="*/ 13063200 w 17716500"/>
              <a:gd name="connsiteY21" fmla="*/ 0 h 10144125"/>
              <a:gd name="connsiteX22" fmla="*/ 13230443 w 17716500"/>
              <a:gd name="connsiteY22" fmla="*/ 0 h 10144125"/>
              <a:gd name="connsiteX23" fmla="*/ 13397685 w 17716500"/>
              <a:gd name="connsiteY23" fmla="*/ 0 h 10144125"/>
              <a:gd name="connsiteX24" fmla="*/ 13851629 w 17716500"/>
              <a:gd name="connsiteY24" fmla="*/ 0 h 10144125"/>
              <a:gd name="connsiteX25" fmla="*/ 14735624 w 17716500"/>
              <a:gd name="connsiteY25" fmla="*/ 0 h 10144125"/>
              <a:gd name="connsiteX26" fmla="*/ 16025779 w 17716500"/>
              <a:gd name="connsiteY26" fmla="*/ 0 h 10144125"/>
              <a:gd name="connsiteX27" fmla="*/ 17716500 w 17716500"/>
              <a:gd name="connsiteY27" fmla="*/ 1690721 h 10144125"/>
              <a:gd name="connsiteX28" fmla="*/ 17716500 w 17716500"/>
              <a:gd name="connsiteY28" fmla="*/ 2389532 h 10144125"/>
              <a:gd name="connsiteX29" fmla="*/ 17716500 w 17716500"/>
              <a:gd name="connsiteY29" fmla="*/ 2885462 h 10144125"/>
              <a:gd name="connsiteX30" fmla="*/ 17716500 w 17716500"/>
              <a:gd name="connsiteY30" fmla="*/ 3313765 h 10144125"/>
              <a:gd name="connsiteX31" fmla="*/ 17716500 w 17716500"/>
              <a:gd name="connsiteY31" fmla="*/ 3674441 h 10144125"/>
              <a:gd name="connsiteX32" fmla="*/ 17716500 w 17716500"/>
              <a:gd name="connsiteY32" fmla="*/ 4170371 h 10144125"/>
              <a:gd name="connsiteX33" fmla="*/ 17716500 w 17716500"/>
              <a:gd name="connsiteY33" fmla="*/ 4531048 h 10144125"/>
              <a:gd name="connsiteX34" fmla="*/ 17716500 w 17716500"/>
              <a:gd name="connsiteY34" fmla="*/ 4891724 h 10144125"/>
              <a:gd name="connsiteX35" fmla="*/ 17716500 w 17716500"/>
              <a:gd name="connsiteY35" fmla="*/ 5252401 h 10144125"/>
              <a:gd name="connsiteX36" fmla="*/ 17716500 w 17716500"/>
              <a:gd name="connsiteY36" fmla="*/ 5951211 h 10144125"/>
              <a:gd name="connsiteX37" fmla="*/ 17716500 w 17716500"/>
              <a:gd name="connsiteY37" fmla="*/ 6447141 h 10144125"/>
              <a:gd name="connsiteX38" fmla="*/ 17716500 w 17716500"/>
              <a:gd name="connsiteY38" fmla="*/ 7078325 h 10144125"/>
              <a:gd name="connsiteX39" fmla="*/ 17716500 w 17716500"/>
              <a:gd name="connsiteY39" fmla="*/ 7574255 h 10144125"/>
              <a:gd name="connsiteX40" fmla="*/ 17716500 w 17716500"/>
              <a:gd name="connsiteY40" fmla="*/ 8453404 h 10144125"/>
              <a:gd name="connsiteX41" fmla="*/ 16025779 w 17716500"/>
              <a:gd name="connsiteY41" fmla="*/ 10144125 h 10144125"/>
              <a:gd name="connsiteX42" fmla="*/ 15141784 w 17716500"/>
              <a:gd name="connsiteY42" fmla="*/ 10144125 h 10144125"/>
              <a:gd name="connsiteX43" fmla="*/ 14401139 w 17716500"/>
              <a:gd name="connsiteY43" fmla="*/ 10144125 h 10144125"/>
              <a:gd name="connsiteX44" fmla="*/ 13803845 w 17716500"/>
              <a:gd name="connsiteY44" fmla="*/ 10144125 h 10144125"/>
              <a:gd name="connsiteX45" fmla="*/ 13206551 w 17716500"/>
              <a:gd name="connsiteY45" fmla="*/ 10144125 h 10144125"/>
              <a:gd name="connsiteX46" fmla="*/ 12895958 w 17716500"/>
              <a:gd name="connsiteY46" fmla="*/ 10144125 h 10144125"/>
              <a:gd name="connsiteX47" fmla="*/ 12155313 w 17716500"/>
              <a:gd name="connsiteY47" fmla="*/ 10144125 h 10144125"/>
              <a:gd name="connsiteX48" fmla="*/ 11701370 w 17716500"/>
              <a:gd name="connsiteY48" fmla="*/ 10144125 h 10144125"/>
              <a:gd name="connsiteX49" fmla="*/ 11104076 w 17716500"/>
              <a:gd name="connsiteY49" fmla="*/ 10144125 h 10144125"/>
              <a:gd name="connsiteX50" fmla="*/ 10220081 w 17716500"/>
              <a:gd name="connsiteY50" fmla="*/ 10144125 h 10144125"/>
              <a:gd name="connsiteX51" fmla="*/ 9766137 w 17716500"/>
              <a:gd name="connsiteY51" fmla="*/ 10144125 h 10144125"/>
              <a:gd name="connsiteX52" fmla="*/ 9598895 w 17716500"/>
              <a:gd name="connsiteY52" fmla="*/ 10144125 h 10144125"/>
              <a:gd name="connsiteX53" fmla="*/ 9431652 w 17716500"/>
              <a:gd name="connsiteY53" fmla="*/ 10144125 h 10144125"/>
              <a:gd name="connsiteX54" fmla="*/ 9264410 w 17716500"/>
              <a:gd name="connsiteY54" fmla="*/ 10144125 h 10144125"/>
              <a:gd name="connsiteX55" fmla="*/ 9097168 w 17716500"/>
              <a:gd name="connsiteY55" fmla="*/ 10144125 h 10144125"/>
              <a:gd name="connsiteX56" fmla="*/ 8643224 w 17716500"/>
              <a:gd name="connsiteY56" fmla="*/ 10144125 h 10144125"/>
              <a:gd name="connsiteX57" fmla="*/ 7759229 w 17716500"/>
              <a:gd name="connsiteY57" fmla="*/ 10144125 h 10144125"/>
              <a:gd name="connsiteX58" fmla="*/ 6875234 w 17716500"/>
              <a:gd name="connsiteY58" fmla="*/ 10144125 h 10144125"/>
              <a:gd name="connsiteX59" fmla="*/ 6134589 w 17716500"/>
              <a:gd name="connsiteY59" fmla="*/ 10144125 h 10144125"/>
              <a:gd name="connsiteX60" fmla="*/ 5823996 w 17716500"/>
              <a:gd name="connsiteY60" fmla="*/ 10144125 h 10144125"/>
              <a:gd name="connsiteX61" fmla="*/ 5656754 w 17716500"/>
              <a:gd name="connsiteY61" fmla="*/ 10144125 h 10144125"/>
              <a:gd name="connsiteX62" fmla="*/ 4916109 w 17716500"/>
              <a:gd name="connsiteY62" fmla="*/ 10144125 h 10144125"/>
              <a:gd name="connsiteX63" fmla="*/ 4605516 w 17716500"/>
              <a:gd name="connsiteY63" fmla="*/ 10144125 h 10144125"/>
              <a:gd name="connsiteX64" fmla="*/ 3864871 w 17716500"/>
              <a:gd name="connsiteY64" fmla="*/ 10144125 h 10144125"/>
              <a:gd name="connsiteX65" fmla="*/ 3554279 w 17716500"/>
              <a:gd name="connsiteY65" fmla="*/ 10144125 h 10144125"/>
              <a:gd name="connsiteX66" fmla="*/ 3100335 w 17716500"/>
              <a:gd name="connsiteY66" fmla="*/ 10144125 h 10144125"/>
              <a:gd name="connsiteX67" fmla="*/ 2503041 w 17716500"/>
              <a:gd name="connsiteY67" fmla="*/ 10144125 h 10144125"/>
              <a:gd name="connsiteX68" fmla="*/ 1690721 w 17716500"/>
              <a:gd name="connsiteY68" fmla="*/ 10144125 h 10144125"/>
              <a:gd name="connsiteX69" fmla="*/ 0 w 17716500"/>
              <a:gd name="connsiteY69" fmla="*/ 8453404 h 10144125"/>
              <a:gd name="connsiteX70" fmla="*/ 0 w 17716500"/>
              <a:gd name="connsiteY70" fmla="*/ 7957474 h 10144125"/>
              <a:gd name="connsiteX71" fmla="*/ 0 w 17716500"/>
              <a:gd name="connsiteY71" fmla="*/ 7529171 h 10144125"/>
              <a:gd name="connsiteX72" fmla="*/ 0 w 17716500"/>
              <a:gd name="connsiteY72" fmla="*/ 7100867 h 10144125"/>
              <a:gd name="connsiteX73" fmla="*/ 0 w 17716500"/>
              <a:gd name="connsiteY73" fmla="*/ 6672564 h 10144125"/>
              <a:gd name="connsiteX74" fmla="*/ 0 w 17716500"/>
              <a:gd name="connsiteY74" fmla="*/ 6176634 h 10144125"/>
              <a:gd name="connsiteX75" fmla="*/ 0 w 17716500"/>
              <a:gd name="connsiteY75" fmla="*/ 5545450 h 10144125"/>
              <a:gd name="connsiteX76" fmla="*/ 0 w 17716500"/>
              <a:gd name="connsiteY76" fmla="*/ 5117147 h 10144125"/>
              <a:gd name="connsiteX77" fmla="*/ 0 w 17716500"/>
              <a:gd name="connsiteY77" fmla="*/ 4688844 h 10144125"/>
              <a:gd name="connsiteX78" fmla="*/ 0 w 17716500"/>
              <a:gd name="connsiteY78" fmla="*/ 4192914 h 10144125"/>
              <a:gd name="connsiteX79" fmla="*/ 0 w 17716500"/>
              <a:gd name="connsiteY79" fmla="*/ 3764610 h 10144125"/>
              <a:gd name="connsiteX80" fmla="*/ 0 w 17716500"/>
              <a:gd name="connsiteY80" fmla="*/ 3065800 h 10144125"/>
              <a:gd name="connsiteX81" fmla="*/ 0 w 17716500"/>
              <a:gd name="connsiteY81" fmla="*/ 2502243 h 10144125"/>
              <a:gd name="connsiteX82" fmla="*/ 0 w 17716500"/>
              <a:gd name="connsiteY82" fmla="*/ 1690721 h 1014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716500" h="10144125" fill="none" extrusionOk="0">
                <a:moveTo>
                  <a:pt x="0" y="1690721"/>
                </a:moveTo>
                <a:cubicBezTo>
                  <a:pt x="141636" y="711353"/>
                  <a:pt x="811215" y="531"/>
                  <a:pt x="1690721" y="0"/>
                </a:cubicBezTo>
                <a:cubicBezTo>
                  <a:pt x="1848835" y="-22213"/>
                  <a:pt x="2069900" y="52681"/>
                  <a:pt x="2431366" y="0"/>
                </a:cubicBezTo>
                <a:cubicBezTo>
                  <a:pt x="2792833" y="-52681"/>
                  <a:pt x="2867806" y="23065"/>
                  <a:pt x="3172010" y="0"/>
                </a:cubicBezTo>
                <a:cubicBezTo>
                  <a:pt x="3476214" y="-23065"/>
                  <a:pt x="3301319" y="13341"/>
                  <a:pt x="3339253" y="0"/>
                </a:cubicBezTo>
                <a:cubicBezTo>
                  <a:pt x="3377187" y="-13341"/>
                  <a:pt x="3850469" y="9042"/>
                  <a:pt x="4223248" y="0"/>
                </a:cubicBezTo>
                <a:cubicBezTo>
                  <a:pt x="4596027" y="-9042"/>
                  <a:pt x="4320013" y="6889"/>
                  <a:pt x="4390490" y="0"/>
                </a:cubicBezTo>
                <a:cubicBezTo>
                  <a:pt x="4460967" y="-6889"/>
                  <a:pt x="4841308" y="5349"/>
                  <a:pt x="4987784" y="0"/>
                </a:cubicBezTo>
                <a:cubicBezTo>
                  <a:pt x="5134260" y="-5349"/>
                  <a:pt x="5616993" y="94832"/>
                  <a:pt x="5871780" y="0"/>
                </a:cubicBezTo>
                <a:cubicBezTo>
                  <a:pt x="6126567" y="-94832"/>
                  <a:pt x="6284358" y="34510"/>
                  <a:pt x="6469074" y="0"/>
                </a:cubicBezTo>
                <a:cubicBezTo>
                  <a:pt x="6653790" y="-34510"/>
                  <a:pt x="6585915" y="15289"/>
                  <a:pt x="6636316" y="0"/>
                </a:cubicBezTo>
                <a:cubicBezTo>
                  <a:pt x="6686717" y="-15289"/>
                  <a:pt x="6861981" y="20196"/>
                  <a:pt x="6946909" y="0"/>
                </a:cubicBezTo>
                <a:cubicBezTo>
                  <a:pt x="7031837" y="-20196"/>
                  <a:pt x="7352848" y="23161"/>
                  <a:pt x="7687554" y="0"/>
                </a:cubicBezTo>
                <a:cubicBezTo>
                  <a:pt x="8022260" y="-23161"/>
                  <a:pt x="7991203" y="67158"/>
                  <a:pt x="8284848" y="0"/>
                </a:cubicBezTo>
                <a:cubicBezTo>
                  <a:pt x="8578493" y="-67158"/>
                  <a:pt x="8849115" y="105170"/>
                  <a:pt x="9168843" y="0"/>
                </a:cubicBezTo>
                <a:cubicBezTo>
                  <a:pt x="9488571" y="-105170"/>
                  <a:pt x="9646947" y="50240"/>
                  <a:pt x="9909488" y="0"/>
                </a:cubicBezTo>
                <a:cubicBezTo>
                  <a:pt x="10172030" y="-50240"/>
                  <a:pt x="10311240" y="67938"/>
                  <a:pt x="10506782" y="0"/>
                </a:cubicBezTo>
                <a:cubicBezTo>
                  <a:pt x="10702324" y="-67938"/>
                  <a:pt x="10888499" y="27587"/>
                  <a:pt x="11247426" y="0"/>
                </a:cubicBezTo>
                <a:cubicBezTo>
                  <a:pt x="11606353" y="-27587"/>
                  <a:pt x="11345244" y="4597"/>
                  <a:pt x="11414669" y="0"/>
                </a:cubicBezTo>
                <a:cubicBezTo>
                  <a:pt x="11484094" y="-4597"/>
                  <a:pt x="11729016" y="24698"/>
                  <a:pt x="12011963" y="0"/>
                </a:cubicBezTo>
                <a:cubicBezTo>
                  <a:pt x="12294910" y="-24698"/>
                  <a:pt x="12478788" y="79355"/>
                  <a:pt x="12895958" y="0"/>
                </a:cubicBezTo>
                <a:cubicBezTo>
                  <a:pt x="13313129" y="-79355"/>
                  <a:pt x="13004680" y="1331"/>
                  <a:pt x="13063200" y="0"/>
                </a:cubicBezTo>
                <a:cubicBezTo>
                  <a:pt x="13121720" y="-1331"/>
                  <a:pt x="13170034" y="7635"/>
                  <a:pt x="13230443" y="0"/>
                </a:cubicBezTo>
                <a:cubicBezTo>
                  <a:pt x="13290852" y="-7635"/>
                  <a:pt x="13325114" y="5120"/>
                  <a:pt x="13397685" y="0"/>
                </a:cubicBezTo>
                <a:cubicBezTo>
                  <a:pt x="13470256" y="-5120"/>
                  <a:pt x="13660360" y="30047"/>
                  <a:pt x="13851629" y="0"/>
                </a:cubicBezTo>
                <a:cubicBezTo>
                  <a:pt x="14042898" y="-30047"/>
                  <a:pt x="14335944" y="105532"/>
                  <a:pt x="14735624" y="0"/>
                </a:cubicBezTo>
                <a:cubicBezTo>
                  <a:pt x="15135305" y="-105532"/>
                  <a:pt x="15726491" y="144972"/>
                  <a:pt x="16025779" y="0"/>
                </a:cubicBezTo>
                <a:cubicBezTo>
                  <a:pt x="16946867" y="-87488"/>
                  <a:pt x="17665112" y="725806"/>
                  <a:pt x="17716500" y="1690721"/>
                </a:cubicBezTo>
                <a:cubicBezTo>
                  <a:pt x="17763225" y="1956802"/>
                  <a:pt x="17665883" y="2122052"/>
                  <a:pt x="17716500" y="2389532"/>
                </a:cubicBezTo>
                <a:cubicBezTo>
                  <a:pt x="17767117" y="2657012"/>
                  <a:pt x="17682277" y="2700611"/>
                  <a:pt x="17716500" y="2885462"/>
                </a:cubicBezTo>
                <a:cubicBezTo>
                  <a:pt x="17750723" y="3070313"/>
                  <a:pt x="17686840" y="3120514"/>
                  <a:pt x="17716500" y="3313765"/>
                </a:cubicBezTo>
                <a:cubicBezTo>
                  <a:pt x="17746160" y="3507016"/>
                  <a:pt x="17705341" y="3593995"/>
                  <a:pt x="17716500" y="3674441"/>
                </a:cubicBezTo>
                <a:cubicBezTo>
                  <a:pt x="17727659" y="3754887"/>
                  <a:pt x="17660011" y="4054438"/>
                  <a:pt x="17716500" y="4170371"/>
                </a:cubicBezTo>
                <a:cubicBezTo>
                  <a:pt x="17772989" y="4286304"/>
                  <a:pt x="17688550" y="4441920"/>
                  <a:pt x="17716500" y="4531048"/>
                </a:cubicBezTo>
                <a:cubicBezTo>
                  <a:pt x="17744450" y="4620176"/>
                  <a:pt x="17681937" y="4737431"/>
                  <a:pt x="17716500" y="4891724"/>
                </a:cubicBezTo>
                <a:cubicBezTo>
                  <a:pt x="17751063" y="5046017"/>
                  <a:pt x="17696465" y="5167790"/>
                  <a:pt x="17716500" y="5252401"/>
                </a:cubicBezTo>
                <a:cubicBezTo>
                  <a:pt x="17736535" y="5337012"/>
                  <a:pt x="17685326" y="5661653"/>
                  <a:pt x="17716500" y="5951211"/>
                </a:cubicBezTo>
                <a:cubicBezTo>
                  <a:pt x="17747674" y="6240769"/>
                  <a:pt x="17662849" y="6302259"/>
                  <a:pt x="17716500" y="6447141"/>
                </a:cubicBezTo>
                <a:cubicBezTo>
                  <a:pt x="17770151" y="6592023"/>
                  <a:pt x="17703572" y="6893352"/>
                  <a:pt x="17716500" y="7078325"/>
                </a:cubicBezTo>
                <a:cubicBezTo>
                  <a:pt x="17729428" y="7263298"/>
                  <a:pt x="17676353" y="7431376"/>
                  <a:pt x="17716500" y="7574255"/>
                </a:cubicBezTo>
                <a:cubicBezTo>
                  <a:pt x="17756647" y="7717134"/>
                  <a:pt x="17650000" y="8062620"/>
                  <a:pt x="17716500" y="8453404"/>
                </a:cubicBezTo>
                <a:cubicBezTo>
                  <a:pt x="17719005" y="9473583"/>
                  <a:pt x="16997288" y="10274262"/>
                  <a:pt x="16025779" y="10144125"/>
                </a:cubicBezTo>
                <a:cubicBezTo>
                  <a:pt x="15647599" y="10222369"/>
                  <a:pt x="15566213" y="10126115"/>
                  <a:pt x="15141784" y="10144125"/>
                </a:cubicBezTo>
                <a:cubicBezTo>
                  <a:pt x="14717356" y="10162135"/>
                  <a:pt x="14599460" y="10097036"/>
                  <a:pt x="14401139" y="10144125"/>
                </a:cubicBezTo>
                <a:cubicBezTo>
                  <a:pt x="14202818" y="10191214"/>
                  <a:pt x="14000278" y="10118543"/>
                  <a:pt x="13803845" y="10144125"/>
                </a:cubicBezTo>
                <a:cubicBezTo>
                  <a:pt x="13607412" y="10169707"/>
                  <a:pt x="13442938" y="10123492"/>
                  <a:pt x="13206551" y="10144125"/>
                </a:cubicBezTo>
                <a:cubicBezTo>
                  <a:pt x="12970164" y="10164758"/>
                  <a:pt x="12991070" y="10129519"/>
                  <a:pt x="12895958" y="10144125"/>
                </a:cubicBezTo>
                <a:cubicBezTo>
                  <a:pt x="12800846" y="10158731"/>
                  <a:pt x="12476883" y="10065808"/>
                  <a:pt x="12155313" y="10144125"/>
                </a:cubicBezTo>
                <a:cubicBezTo>
                  <a:pt x="11833744" y="10222442"/>
                  <a:pt x="11802901" y="10100970"/>
                  <a:pt x="11701370" y="10144125"/>
                </a:cubicBezTo>
                <a:cubicBezTo>
                  <a:pt x="11599839" y="10187280"/>
                  <a:pt x="11377049" y="10103101"/>
                  <a:pt x="11104076" y="10144125"/>
                </a:cubicBezTo>
                <a:cubicBezTo>
                  <a:pt x="10831103" y="10185149"/>
                  <a:pt x="10501397" y="10109481"/>
                  <a:pt x="10220081" y="10144125"/>
                </a:cubicBezTo>
                <a:cubicBezTo>
                  <a:pt x="9938766" y="10178769"/>
                  <a:pt x="9891329" y="10126416"/>
                  <a:pt x="9766137" y="10144125"/>
                </a:cubicBezTo>
                <a:cubicBezTo>
                  <a:pt x="9640945" y="10161834"/>
                  <a:pt x="9652667" y="10124706"/>
                  <a:pt x="9598895" y="10144125"/>
                </a:cubicBezTo>
                <a:cubicBezTo>
                  <a:pt x="9545123" y="10163544"/>
                  <a:pt x="9509448" y="10136177"/>
                  <a:pt x="9431652" y="10144125"/>
                </a:cubicBezTo>
                <a:cubicBezTo>
                  <a:pt x="9353856" y="10152073"/>
                  <a:pt x="9341810" y="10136381"/>
                  <a:pt x="9264410" y="10144125"/>
                </a:cubicBezTo>
                <a:cubicBezTo>
                  <a:pt x="9187010" y="10151869"/>
                  <a:pt x="9176720" y="10142862"/>
                  <a:pt x="9097168" y="10144125"/>
                </a:cubicBezTo>
                <a:cubicBezTo>
                  <a:pt x="9017616" y="10145388"/>
                  <a:pt x="8862216" y="10098500"/>
                  <a:pt x="8643224" y="10144125"/>
                </a:cubicBezTo>
                <a:cubicBezTo>
                  <a:pt x="8424232" y="10189750"/>
                  <a:pt x="8070573" y="10116433"/>
                  <a:pt x="7759229" y="10144125"/>
                </a:cubicBezTo>
                <a:cubicBezTo>
                  <a:pt x="7447886" y="10171817"/>
                  <a:pt x="7203448" y="10132083"/>
                  <a:pt x="6875234" y="10144125"/>
                </a:cubicBezTo>
                <a:cubicBezTo>
                  <a:pt x="6547021" y="10156167"/>
                  <a:pt x="6481770" y="10119121"/>
                  <a:pt x="6134589" y="10144125"/>
                </a:cubicBezTo>
                <a:cubicBezTo>
                  <a:pt x="5787409" y="10169129"/>
                  <a:pt x="5908572" y="10121860"/>
                  <a:pt x="5823996" y="10144125"/>
                </a:cubicBezTo>
                <a:cubicBezTo>
                  <a:pt x="5739420" y="10166390"/>
                  <a:pt x="5729696" y="10134251"/>
                  <a:pt x="5656754" y="10144125"/>
                </a:cubicBezTo>
                <a:cubicBezTo>
                  <a:pt x="5583812" y="10153999"/>
                  <a:pt x="5252711" y="10119566"/>
                  <a:pt x="4916109" y="10144125"/>
                </a:cubicBezTo>
                <a:cubicBezTo>
                  <a:pt x="4579508" y="10168684"/>
                  <a:pt x="4744213" y="10125053"/>
                  <a:pt x="4605516" y="10144125"/>
                </a:cubicBezTo>
                <a:cubicBezTo>
                  <a:pt x="4466819" y="10163197"/>
                  <a:pt x="4183229" y="10125444"/>
                  <a:pt x="3864871" y="10144125"/>
                </a:cubicBezTo>
                <a:cubicBezTo>
                  <a:pt x="3546514" y="10162806"/>
                  <a:pt x="3663673" y="10118263"/>
                  <a:pt x="3554279" y="10144125"/>
                </a:cubicBezTo>
                <a:cubicBezTo>
                  <a:pt x="3444885" y="10169987"/>
                  <a:pt x="3264512" y="10095635"/>
                  <a:pt x="3100335" y="10144125"/>
                </a:cubicBezTo>
                <a:cubicBezTo>
                  <a:pt x="2936158" y="10192615"/>
                  <a:pt x="2758648" y="10135224"/>
                  <a:pt x="2503041" y="10144125"/>
                </a:cubicBezTo>
                <a:cubicBezTo>
                  <a:pt x="2247434" y="10153026"/>
                  <a:pt x="1949823" y="10078677"/>
                  <a:pt x="1690721" y="10144125"/>
                </a:cubicBezTo>
                <a:cubicBezTo>
                  <a:pt x="776626" y="10127548"/>
                  <a:pt x="-246169" y="9285693"/>
                  <a:pt x="0" y="8453404"/>
                </a:cubicBezTo>
                <a:cubicBezTo>
                  <a:pt x="-36698" y="8340821"/>
                  <a:pt x="38859" y="8205000"/>
                  <a:pt x="0" y="7957474"/>
                </a:cubicBezTo>
                <a:cubicBezTo>
                  <a:pt x="-38859" y="7709948"/>
                  <a:pt x="14002" y="7732416"/>
                  <a:pt x="0" y="7529171"/>
                </a:cubicBezTo>
                <a:cubicBezTo>
                  <a:pt x="-14002" y="7325926"/>
                  <a:pt x="39658" y="7253810"/>
                  <a:pt x="0" y="7100867"/>
                </a:cubicBezTo>
                <a:cubicBezTo>
                  <a:pt x="-39658" y="6947924"/>
                  <a:pt x="43617" y="6836857"/>
                  <a:pt x="0" y="6672564"/>
                </a:cubicBezTo>
                <a:cubicBezTo>
                  <a:pt x="-43617" y="6508271"/>
                  <a:pt x="13464" y="6323354"/>
                  <a:pt x="0" y="6176634"/>
                </a:cubicBezTo>
                <a:cubicBezTo>
                  <a:pt x="-13464" y="6029914"/>
                  <a:pt x="63145" y="5834787"/>
                  <a:pt x="0" y="5545450"/>
                </a:cubicBezTo>
                <a:cubicBezTo>
                  <a:pt x="-63145" y="5256113"/>
                  <a:pt x="44822" y="5250357"/>
                  <a:pt x="0" y="5117147"/>
                </a:cubicBezTo>
                <a:cubicBezTo>
                  <a:pt x="-44822" y="4983937"/>
                  <a:pt x="13735" y="4822882"/>
                  <a:pt x="0" y="4688844"/>
                </a:cubicBezTo>
                <a:cubicBezTo>
                  <a:pt x="-13735" y="4554806"/>
                  <a:pt x="56512" y="4292316"/>
                  <a:pt x="0" y="4192914"/>
                </a:cubicBezTo>
                <a:cubicBezTo>
                  <a:pt x="-56512" y="4093512"/>
                  <a:pt x="19128" y="3947088"/>
                  <a:pt x="0" y="3764610"/>
                </a:cubicBezTo>
                <a:cubicBezTo>
                  <a:pt x="-19128" y="3582132"/>
                  <a:pt x="82848" y="3351472"/>
                  <a:pt x="0" y="3065800"/>
                </a:cubicBezTo>
                <a:cubicBezTo>
                  <a:pt x="-82848" y="2780128"/>
                  <a:pt x="21410" y="2772830"/>
                  <a:pt x="0" y="2502243"/>
                </a:cubicBezTo>
                <a:cubicBezTo>
                  <a:pt x="-21410" y="2231656"/>
                  <a:pt x="92759" y="1925464"/>
                  <a:pt x="0" y="1690721"/>
                </a:cubicBezTo>
                <a:close/>
              </a:path>
              <a:path w="17716500" h="10144125" stroke="0" extrusionOk="0">
                <a:moveTo>
                  <a:pt x="0" y="1690721"/>
                </a:moveTo>
                <a:cubicBezTo>
                  <a:pt x="-266930" y="760966"/>
                  <a:pt x="810360" y="-24088"/>
                  <a:pt x="1690721" y="0"/>
                </a:cubicBezTo>
                <a:cubicBezTo>
                  <a:pt x="1828777" y="-34001"/>
                  <a:pt x="1897554" y="15729"/>
                  <a:pt x="2001314" y="0"/>
                </a:cubicBezTo>
                <a:cubicBezTo>
                  <a:pt x="2105074" y="-15729"/>
                  <a:pt x="2131008" y="18277"/>
                  <a:pt x="2168556" y="0"/>
                </a:cubicBezTo>
                <a:cubicBezTo>
                  <a:pt x="2206104" y="-18277"/>
                  <a:pt x="2260326" y="5514"/>
                  <a:pt x="2335799" y="0"/>
                </a:cubicBezTo>
                <a:cubicBezTo>
                  <a:pt x="2411272" y="-5514"/>
                  <a:pt x="2812324" y="36685"/>
                  <a:pt x="3219794" y="0"/>
                </a:cubicBezTo>
                <a:cubicBezTo>
                  <a:pt x="3627264" y="-36685"/>
                  <a:pt x="3666366" y="17283"/>
                  <a:pt x="3817088" y="0"/>
                </a:cubicBezTo>
                <a:cubicBezTo>
                  <a:pt x="3967810" y="-17283"/>
                  <a:pt x="4303477" y="26464"/>
                  <a:pt x="4701083" y="0"/>
                </a:cubicBezTo>
                <a:cubicBezTo>
                  <a:pt x="5098690" y="-26464"/>
                  <a:pt x="5400462" y="22702"/>
                  <a:pt x="5585078" y="0"/>
                </a:cubicBezTo>
                <a:cubicBezTo>
                  <a:pt x="5769695" y="-22702"/>
                  <a:pt x="5967171" y="25549"/>
                  <a:pt x="6182373" y="0"/>
                </a:cubicBezTo>
                <a:cubicBezTo>
                  <a:pt x="6397575" y="-25549"/>
                  <a:pt x="6659480" y="103591"/>
                  <a:pt x="7066368" y="0"/>
                </a:cubicBezTo>
                <a:cubicBezTo>
                  <a:pt x="7473256" y="-103591"/>
                  <a:pt x="7593949" y="88035"/>
                  <a:pt x="7950363" y="0"/>
                </a:cubicBezTo>
                <a:cubicBezTo>
                  <a:pt x="8306778" y="-88035"/>
                  <a:pt x="8272135" y="29508"/>
                  <a:pt x="8547657" y="0"/>
                </a:cubicBezTo>
                <a:cubicBezTo>
                  <a:pt x="8823179" y="-29508"/>
                  <a:pt x="8776115" y="46904"/>
                  <a:pt x="9001601" y="0"/>
                </a:cubicBezTo>
                <a:cubicBezTo>
                  <a:pt x="9227087" y="-46904"/>
                  <a:pt x="9104359" y="7133"/>
                  <a:pt x="9168843" y="0"/>
                </a:cubicBezTo>
                <a:cubicBezTo>
                  <a:pt x="9233327" y="-7133"/>
                  <a:pt x="9292599" y="11495"/>
                  <a:pt x="9336085" y="0"/>
                </a:cubicBezTo>
                <a:cubicBezTo>
                  <a:pt x="9379571" y="-11495"/>
                  <a:pt x="9696881" y="25723"/>
                  <a:pt x="9790029" y="0"/>
                </a:cubicBezTo>
                <a:cubicBezTo>
                  <a:pt x="9883177" y="-25723"/>
                  <a:pt x="9969076" y="33717"/>
                  <a:pt x="10100622" y="0"/>
                </a:cubicBezTo>
                <a:cubicBezTo>
                  <a:pt x="10232168" y="-33717"/>
                  <a:pt x="10325595" y="5530"/>
                  <a:pt x="10411215" y="0"/>
                </a:cubicBezTo>
                <a:cubicBezTo>
                  <a:pt x="10496835" y="-5530"/>
                  <a:pt x="10918500" y="22596"/>
                  <a:pt x="11151859" y="0"/>
                </a:cubicBezTo>
                <a:cubicBezTo>
                  <a:pt x="11385218" y="-22596"/>
                  <a:pt x="11605203" y="72997"/>
                  <a:pt x="11892504" y="0"/>
                </a:cubicBezTo>
                <a:cubicBezTo>
                  <a:pt x="12179806" y="-72997"/>
                  <a:pt x="12568921" y="87611"/>
                  <a:pt x="12776499" y="0"/>
                </a:cubicBezTo>
                <a:cubicBezTo>
                  <a:pt x="12984077" y="-87611"/>
                  <a:pt x="13193892" y="17568"/>
                  <a:pt x="13517144" y="0"/>
                </a:cubicBezTo>
                <a:cubicBezTo>
                  <a:pt x="13840396" y="-17568"/>
                  <a:pt x="14066840" y="96020"/>
                  <a:pt x="14401139" y="0"/>
                </a:cubicBezTo>
                <a:cubicBezTo>
                  <a:pt x="14735439" y="-96020"/>
                  <a:pt x="14884676" y="40074"/>
                  <a:pt x="15285134" y="0"/>
                </a:cubicBezTo>
                <a:cubicBezTo>
                  <a:pt x="15685592" y="-40074"/>
                  <a:pt x="15683495" y="37502"/>
                  <a:pt x="16025779" y="0"/>
                </a:cubicBezTo>
                <a:cubicBezTo>
                  <a:pt x="16760986" y="74782"/>
                  <a:pt x="17747030" y="901221"/>
                  <a:pt x="17716500" y="1690721"/>
                </a:cubicBezTo>
                <a:cubicBezTo>
                  <a:pt x="17758930" y="1999389"/>
                  <a:pt x="17640595" y="2128447"/>
                  <a:pt x="17716500" y="2389532"/>
                </a:cubicBezTo>
                <a:cubicBezTo>
                  <a:pt x="17792405" y="2650617"/>
                  <a:pt x="17716156" y="2724820"/>
                  <a:pt x="17716500" y="2885462"/>
                </a:cubicBezTo>
                <a:cubicBezTo>
                  <a:pt x="17716844" y="3046104"/>
                  <a:pt x="17684244" y="3088088"/>
                  <a:pt x="17716500" y="3246138"/>
                </a:cubicBezTo>
                <a:cubicBezTo>
                  <a:pt x="17748756" y="3404188"/>
                  <a:pt x="17665717" y="3647677"/>
                  <a:pt x="17716500" y="3809695"/>
                </a:cubicBezTo>
                <a:cubicBezTo>
                  <a:pt x="17767283" y="3971713"/>
                  <a:pt x="17685456" y="4069122"/>
                  <a:pt x="17716500" y="4237998"/>
                </a:cubicBezTo>
                <a:cubicBezTo>
                  <a:pt x="17747544" y="4406874"/>
                  <a:pt x="17697422" y="4590915"/>
                  <a:pt x="17716500" y="4869182"/>
                </a:cubicBezTo>
                <a:cubicBezTo>
                  <a:pt x="17735578" y="5147449"/>
                  <a:pt x="17709197" y="5294845"/>
                  <a:pt x="17716500" y="5567993"/>
                </a:cubicBezTo>
                <a:cubicBezTo>
                  <a:pt x="17723803" y="5841141"/>
                  <a:pt x="17704050" y="5934400"/>
                  <a:pt x="17716500" y="6131550"/>
                </a:cubicBezTo>
                <a:cubicBezTo>
                  <a:pt x="17728950" y="6328700"/>
                  <a:pt x="17691796" y="6565574"/>
                  <a:pt x="17716500" y="6695106"/>
                </a:cubicBezTo>
                <a:cubicBezTo>
                  <a:pt x="17741204" y="6824638"/>
                  <a:pt x="17688889" y="7093346"/>
                  <a:pt x="17716500" y="7258663"/>
                </a:cubicBezTo>
                <a:cubicBezTo>
                  <a:pt x="17744111" y="7423980"/>
                  <a:pt x="17680834" y="7730302"/>
                  <a:pt x="17716500" y="7957474"/>
                </a:cubicBezTo>
                <a:cubicBezTo>
                  <a:pt x="17752166" y="8184646"/>
                  <a:pt x="17685672" y="8322044"/>
                  <a:pt x="17716500" y="8453404"/>
                </a:cubicBezTo>
                <a:cubicBezTo>
                  <a:pt x="17596416" y="9430315"/>
                  <a:pt x="17016593" y="10110020"/>
                  <a:pt x="16025779" y="10144125"/>
                </a:cubicBezTo>
                <a:cubicBezTo>
                  <a:pt x="15734831" y="10204305"/>
                  <a:pt x="15571505" y="10089659"/>
                  <a:pt x="15428485" y="10144125"/>
                </a:cubicBezTo>
                <a:cubicBezTo>
                  <a:pt x="15285465" y="10198591"/>
                  <a:pt x="15057810" y="10140422"/>
                  <a:pt x="14831191" y="10144125"/>
                </a:cubicBezTo>
                <a:cubicBezTo>
                  <a:pt x="14604572" y="10147828"/>
                  <a:pt x="14723881" y="10140373"/>
                  <a:pt x="14663948" y="10144125"/>
                </a:cubicBezTo>
                <a:cubicBezTo>
                  <a:pt x="14604015" y="10147877"/>
                  <a:pt x="14541529" y="10139754"/>
                  <a:pt x="14496706" y="10144125"/>
                </a:cubicBezTo>
                <a:cubicBezTo>
                  <a:pt x="14451883" y="10148496"/>
                  <a:pt x="14398982" y="10136986"/>
                  <a:pt x="14329464" y="10144125"/>
                </a:cubicBezTo>
                <a:cubicBezTo>
                  <a:pt x="14259946" y="10151264"/>
                  <a:pt x="14014748" y="10134144"/>
                  <a:pt x="13875520" y="10144125"/>
                </a:cubicBezTo>
                <a:cubicBezTo>
                  <a:pt x="13736292" y="10154106"/>
                  <a:pt x="13719448" y="10130683"/>
                  <a:pt x="13564927" y="10144125"/>
                </a:cubicBezTo>
                <a:cubicBezTo>
                  <a:pt x="13410406" y="10157567"/>
                  <a:pt x="13083040" y="10110485"/>
                  <a:pt x="12824283" y="10144125"/>
                </a:cubicBezTo>
                <a:cubicBezTo>
                  <a:pt x="12565526" y="10177765"/>
                  <a:pt x="12348913" y="10117191"/>
                  <a:pt x="12226989" y="10144125"/>
                </a:cubicBezTo>
                <a:cubicBezTo>
                  <a:pt x="12105065" y="10171059"/>
                  <a:pt x="11771023" y="10095035"/>
                  <a:pt x="11629695" y="10144125"/>
                </a:cubicBezTo>
                <a:cubicBezTo>
                  <a:pt x="11488367" y="10193215"/>
                  <a:pt x="11428462" y="10110567"/>
                  <a:pt x="11319102" y="10144125"/>
                </a:cubicBezTo>
                <a:cubicBezTo>
                  <a:pt x="11209742" y="10177683"/>
                  <a:pt x="10758887" y="10062741"/>
                  <a:pt x="10578457" y="10144125"/>
                </a:cubicBezTo>
                <a:cubicBezTo>
                  <a:pt x="10398027" y="10225509"/>
                  <a:pt x="10060659" y="10080231"/>
                  <a:pt x="9837812" y="10144125"/>
                </a:cubicBezTo>
                <a:cubicBezTo>
                  <a:pt x="9614966" y="10208019"/>
                  <a:pt x="9754005" y="10136067"/>
                  <a:pt x="9670570" y="10144125"/>
                </a:cubicBezTo>
                <a:cubicBezTo>
                  <a:pt x="9587135" y="10152183"/>
                  <a:pt x="9259347" y="10112966"/>
                  <a:pt x="8929925" y="10144125"/>
                </a:cubicBezTo>
                <a:cubicBezTo>
                  <a:pt x="8600503" y="10175284"/>
                  <a:pt x="8461742" y="10119657"/>
                  <a:pt x="8332631" y="10144125"/>
                </a:cubicBezTo>
                <a:cubicBezTo>
                  <a:pt x="8203520" y="10168593"/>
                  <a:pt x="7806234" y="10141029"/>
                  <a:pt x="7591987" y="10144125"/>
                </a:cubicBezTo>
                <a:cubicBezTo>
                  <a:pt x="7377740" y="10147221"/>
                  <a:pt x="7242765" y="10084308"/>
                  <a:pt x="6994692" y="10144125"/>
                </a:cubicBezTo>
                <a:cubicBezTo>
                  <a:pt x="6746619" y="10203942"/>
                  <a:pt x="6885006" y="10132233"/>
                  <a:pt x="6827450" y="10144125"/>
                </a:cubicBezTo>
                <a:cubicBezTo>
                  <a:pt x="6769894" y="10156017"/>
                  <a:pt x="6509520" y="10130379"/>
                  <a:pt x="6230156" y="10144125"/>
                </a:cubicBezTo>
                <a:cubicBezTo>
                  <a:pt x="5950792" y="10157871"/>
                  <a:pt x="6027518" y="10117011"/>
                  <a:pt x="5919563" y="10144125"/>
                </a:cubicBezTo>
                <a:cubicBezTo>
                  <a:pt x="5811608" y="10171239"/>
                  <a:pt x="5542726" y="10097867"/>
                  <a:pt x="5322269" y="10144125"/>
                </a:cubicBezTo>
                <a:cubicBezTo>
                  <a:pt x="5101812" y="10190383"/>
                  <a:pt x="4652975" y="10112142"/>
                  <a:pt x="4438274" y="10144125"/>
                </a:cubicBezTo>
                <a:cubicBezTo>
                  <a:pt x="4223574" y="10176108"/>
                  <a:pt x="3963608" y="10089671"/>
                  <a:pt x="3697629" y="10144125"/>
                </a:cubicBezTo>
                <a:cubicBezTo>
                  <a:pt x="3431651" y="10198579"/>
                  <a:pt x="3247720" y="10094163"/>
                  <a:pt x="3100335" y="10144125"/>
                </a:cubicBezTo>
                <a:cubicBezTo>
                  <a:pt x="2952950" y="10194087"/>
                  <a:pt x="2534780" y="10107756"/>
                  <a:pt x="2359690" y="10144125"/>
                </a:cubicBezTo>
                <a:cubicBezTo>
                  <a:pt x="2184600" y="10180494"/>
                  <a:pt x="1837518" y="10073398"/>
                  <a:pt x="1690721" y="10144125"/>
                </a:cubicBezTo>
                <a:cubicBezTo>
                  <a:pt x="816902" y="10196053"/>
                  <a:pt x="-92930" y="9413055"/>
                  <a:pt x="0" y="8453404"/>
                </a:cubicBezTo>
                <a:cubicBezTo>
                  <a:pt x="-7236" y="8165598"/>
                  <a:pt x="69538" y="7951256"/>
                  <a:pt x="0" y="7822220"/>
                </a:cubicBezTo>
                <a:cubicBezTo>
                  <a:pt x="-69538" y="7693184"/>
                  <a:pt x="6880" y="7624588"/>
                  <a:pt x="0" y="7461544"/>
                </a:cubicBezTo>
                <a:cubicBezTo>
                  <a:pt x="-6880" y="7298500"/>
                  <a:pt x="11388" y="7043306"/>
                  <a:pt x="0" y="6830360"/>
                </a:cubicBezTo>
                <a:cubicBezTo>
                  <a:pt x="-11388" y="6617414"/>
                  <a:pt x="23048" y="6407798"/>
                  <a:pt x="0" y="6266803"/>
                </a:cubicBezTo>
                <a:cubicBezTo>
                  <a:pt x="-23048" y="6125808"/>
                  <a:pt x="42183" y="6043976"/>
                  <a:pt x="0" y="5906127"/>
                </a:cubicBezTo>
                <a:cubicBezTo>
                  <a:pt x="-42183" y="5768278"/>
                  <a:pt x="42023" y="5551104"/>
                  <a:pt x="0" y="5207316"/>
                </a:cubicBezTo>
                <a:cubicBezTo>
                  <a:pt x="-42023" y="4863528"/>
                  <a:pt x="29876" y="4805007"/>
                  <a:pt x="0" y="4576132"/>
                </a:cubicBezTo>
                <a:cubicBezTo>
                  <a:pt x="-29876" y="4347257"/>
                  <a:pt x="33775" y="4270158"/>
                  <a:pt x="0" y="4147829"/>
                </a:cubicBezTo>
                <a:cubicBezTo>
                  <a:pt x="-33775" y="4025500"/>
                  <a:pt x="49846" y="3834021"/>
                  <a:pt x="0" y="3719526"/>
                </a:cubicBezTo>
                <a:cubicBezTo>
                  <a:pt x="-49846" y="3605031"/>
                  <a:pt x="51479" y="3222217"/>
                  <a:pt x="0" y="3020715"/>
                </a:cubicBezTo>
                <a:cubicBezTo>
                  <a:pt x="-51479" y="2819213"/>
                  <a:pt x="51030" y="2700217"/>
                  <a:pt x="0" y="2592412"/>
                </a:cubicBezTo>
                <a:cubicBezTo>
                  <a:pt x="-51030" y="2484607"/>
                  <a:pt x="2421" y="2033616"/>
                  <a:pt x="0" y="16907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2441535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985" tIns="68501" rIns="136985" bIns="68501" rtlCol="0" anchor="ctr"/>
          <a:lstStyle/>
          <a:p>
            <a:pPr algn="ctr" defTabSz="1369826"/>
            <a:endParaRPr lang="en-US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56961"/>
              </p:ext>
            </p:extLst>
          </p:nvPr>
        </p:nvGraphicFramePr>
        <p:xfrm>
          <a:off x="1257300" y="2497367"/>
          <a:ext cx="15406575" cy="703087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3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05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0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05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305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305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709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เลขที่</a:t>
                      </a:r>
                    </a:p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ชื่อ-นามสกุล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คะแนนพัฒนาการความแข็งแรงของกล้ามเนื้อ 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(หลัง-ก่อน)</a:t>
                      </a:r>
                    </a:p>
                  </a:txBody>
                  <a:tcPr marL="14288" marR="14288" marT="1428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คะแนนพัฒนาการความอดทนของกล้ามเนื้อ  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(หลัง-ก่อน)</a:t>
                      </a:r>
                    </a:p>
                  </a:txBody>
                  <a:tcPr marL="14288" marR="14288" marT="1428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คะแนนพัฒนาการความอ่อนตัว 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(หลัง-ก่อน)</a:t>
                      </a:r>
                    </a:p>
                  </a:txBody>
                  <a:tcPr marL="14288" marR="14288" marT="1428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คะแนนพัฒนาการความอดทนของระบบหัวใจและไหลเวียนเลือด 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(หลัง-ก่อน)</a:t>
                      </a:r>
                    </a:p>
                  </a:txBody>
                  <a:tcPr marL="14288" marR="14288" marT="1428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คะแนนพัฒนาการ 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องค์ประกอบของร่างกาย(หลัง-ก่อน)</a:t>
                      </a:r>
                    </a:p>
                  </a:txBody>
                  <a:tcPr marL="14288" marR="14288" marT="1428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พัฒนาการในการเรียนรู้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ดีมาก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ดี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ปานกลาง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พอใช้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ปรับปรุง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48"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ไขมันใต้ผิวหนังบริเวณแขนด้านใน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ไขมันใต้ผิวหนังบริเวณ น่องด้านใน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09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</a:t>
                      </a:r>
                    </a:p>
                  </a:txBody>
                  <a:tcPr marL="14288" marR="14288" marT="142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7CC8122-C2CF-438A-8008-9177D004E765}"/>
              </a:ext>
            </a:extLst>
          </p:cNvPr>
          <p:cNvSpPr/>
          <p:nvPr/>
        </p:nvSpPr>
        <p:spPr>
          <a:xfrm>
            <a:off x="938322" y="142875"/>
            <a:ext cx="16411356" cy="2354490"/>
          </a:xfrm>
          <a:prstGeom prst="rect">
            <a:avLst/>
          </a:prstGeom>
          <a:noFill/>
        </p:spPr>
        <p:txBody>
          <a:bodyPr wrap="square" lIns="136985" tIns="68501" rIns="136985" bIns="68501">
            <a:spAutoFit/>
          </a:bodyPr>
          <a:lstStyle/>
          <a:p>
            <a:pPr defTabSz="1369826" eaLnBrk="0" fontAlgn="base" hangingPunct="0">
              <a:spcBef>
                <a:spcPct val="0"/>
              </a:spcBef>
              <a:spcAft>
                <a:spcPct val="0"/>
              </a:spcAft>
              <a:tabLst>
                <a:tab pos="1079684" algn="l"/>
                <a:tab pos="1348415" algn="l"/>
                <a:tab pos="1617144" algn="l"/>
                <a:tab pos="1888256" algn="l"/>
                <a:tab pos="2156988" algn="l"/>
                <a:tab pos="2428098" algn="l"/>
                <a:tab pos="4585083" algn="l"/>
              </a:tabLst>
            </a:pPr>
            <a:r>
              <a:rPr lang="th-TH" altLang="en-US" sz="7200" b="1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แบบประเมินพัฒนาการสมรรถภาพทางด้านร่างกายของนักเรียนแบบทดสอบสมรรถภาพเป็นรายบุคคล</a:t>
            </a:r>
            <a:endParaRPr lang="en-US" altLang="en-US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B28365-B465-4FA2-95F9-5126A8F8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0" y="5552301"/>
            <a:ext cx="5943600" cy="401648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136985" tIns="68501" rIns="136985" bIns="6850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69826">
              <a:tabLst>
                <a:tab pos="1079684" algn="l"/>
                <a:tab pos="1348415" algn="l"/>
                <a:tab pos="1617144" algn="l"/>
                <a:tab pos="1888256" algn="l"/>
                <a:tab pos="2156988" algn="l"/>
                <a:tab pos="2428098" algn="l"/>
              </a:tabLst>
            </a:pPr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เกณฑ์การประเมิน คะแนนเต็ม 5 คะแนน </a:t>
            </a:r>
            <a:endParaRPr lang="en-US" altLang="en-US" sz="1500" b="1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defTabSz="1369826"/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5  คะแนน =  ดีมาก  </a:t>
            </a:r>
          </a:p>
          <a:p>
            <a:pPr defTabSz="1369826"/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3  คะแนน = ปานกลาง </a:t>
            </a:r>
          </a:p>
          <a:p>
            <a:pPr defTabSz="1369826"/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2  คะแนน = พอใช้ </a:t>
            </a:r>
          </a:p>
          <a:p>
            <a:pPr defTabSz="1369826"/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1  คะแนน = ควรปรับปรุง </a:t>
            </a:r>
          </a:p>
          <a:p>
            <a:pPr defTabSz="1369826">
              <a:tabLst>
                <a:tab pos="1079684" algn="l"/>
                <a:tab pos="1348415" algn="l"/>
                <a:tab pos="1617144" algn="l"/>
                <a:tab pos="1888256" algn="l"/>
                <a:tab pos="2156988" algn="l"/>
                <a:tab pos="2428098" algn="l"/>
              </a:tabLst>
            </a:pPr>
            <a:r>
              <a:rPr lang="th-TH" altLang="en-US" sz="3600" b="1">
                <a:solidFill>
                  <a:prstClr val="white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เกณฑ์การผ่าน	ร้อยละ  70</a:t>
            </a:r>
            <a:r>
              <a:rPr lang="th-TH" altLang="en-US" sz="3600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</a:t>
            </a:r>
            <a:r>
              <a:rPr lang="th-TH" altLang="en-US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altLang="en-US" sz="3600">
                <a:solidFill>
                  <a:srgbClr val="7030A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		</a:t>
            </a:r>
            <a:endParaRPr lang="en-US" altLang="en-US" sz="360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70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BF775-53CE-4007-99D6-A0C30B8B35D2}"/>
              </a:ext>
            </a:extLst>
          </p:cNvPr>
          <p:cNvSpPr/>
          <p:nvPr/>
        </p:nvSpPr>
        <p:spPr>
          <a:xfrm>
            <a:off x="489731" y="261938"/>
            <a:ext cx="17259300" cy="9486900"/>
          </a:xfrm>
          <a:custGeom>
            <a:avLst/>
            <a:gdLst>
              <a:gd name="connsiteX0" fmla="*/ 0 w 17259300"/>
              <a:gd name="connsiteY0" fmla="*/ 1581182 h 9486900"/>
              <a:gd name="connsiteX1" fmla="*/ 1581182 w 17259300"/>
              <a:gd name="connsiteY1" fmla="*/ 0 h 9486900"/>
              <a:gd name="connsiteX2" fmla="*/ 1886616 w 17259300"/>
              <a:gd name="connsiteY2" fmla="*/ 0 h 9486900"/>
              <a:gd name="connsiteX3" fmla="*/ 2473988 w 17259300"/>
              <a:gd name="connsiteY3" fmla="*/ 0 h 9486900"/>
              <a:gd name="connsiteX4" fmla="*/ 3061360 w 17259300"/>
              <a:gd name="connsiteY4" fmla="*/ 0 h 9486900"/>
              <a:gd name="connsiteX5" fmla="*/ 3789702 w 17259300"/>
              <a:gd name="connsiteY5" fmla="*/ 0 h 9486900"/>
              <a:gd name="connsiteX6" fmla="*/ 3954166 w 17259300"/>
              <a:gd name="connsiteY6" fmla="*/ 0 h 9486900"/>
              <a:gd name="connsiteX7" fmla="*/ 4118630 w 17259300"/>
              <a:gd name="connsiteY7" fmla="*/ 0 h 9486900"/>
              <a:gd name="connsiteX8" fmla="*/ 4987942 w 17259300"/>
              <a:gd name="connsiteY8" fmla="*/ 0 h 9486900"/>
              <a:gd name="connsiteX9" fmla="*/ 5434345 w 17259300"/>
              <a:gd name="connsiteY9" fmla="*/ 0 h 9486900"/>
              <a:gd name="connsiteX10" fmla="*/ 6021717 w 17259300"/>
              <a:gd name="connsiteY10" fmla="*/ 0 h 9486900"/>
              <a:gd name="connsiteX11" fmla="*/ 6186181 w 17259300"/>
              <a:gd name="connsiteY11" fmla="*/ 0 h 9486900"/>
              <a:gd name="connsiteX12" fmla="*/ 6491615 w 17259300"/>
              <a:gd name="connsiteY12" fmla="*/ 0 h 9486900"/>
              <a:gd name="connsiteX13" fmla="*/ 7219956 w 17259300"/>
              <a:gd name="connsiteY13" fmla="*/ 0 h 9486900"/>
              <a:gd name="connsiteX14" fmla="*/ 7525390 w 17259300"/>
              <a:gd name="connsiteY14" fmla="*/ 0 h 9486900"/>
              <a:gd name="connsiteX15" fmla="*/ 8394701 w 17259300"/>
              <a:gd name="connsiteY15" fmla="*/ 0 h 9486900"/>
              <a:gd name="connsiteX16" fmla="*/ 9123043 w 17259300"/>
              <a:gd name="connsiteY16" fmla="*/ 0 h 9486900"/>
              <a:gd name="connsiteX17" fmla="*/ 9428476 w 17259300"/>
              <a:gd name="connsiteY17" fmla="*/ 0 h 9486900"/>
              <a:gd name="connsiteX18" fmla="*/ 10297787 w 17259300"/>
              <a:gd name="connsiteY18" fmla="*/ 0 h 9486900"/>
              <a:gd name="connsiteX19" fmla="*/ 11167098 w 17259300"/>
              <a:gd name="connsiteY19" fmla="*/ 0 h 9486900"/>
              <a:gd name="connsiteX20" fmla="*/ 11754471 w 17259300"/>
              <a:gd name="connsiteY20" fmla="*/ 0 h 9486900"/>
              <a:gd name="connsiteX21" fmla="*/ 12623782 w 17259300"/>
              <a:gd name="connsiteY21" fmla="*/ 0 h 9486900"/>
              <a:gd name="connsiteX22" fmla="*/ 13493093 w 17259300"/>
              <a:gd name="connsiteY22" fmla="*/ 0 h 9486900"/>
              <a:gd name="connsiteX23" fmla="*/ 14362404 w 17259300"/>
              <a:gd name="connsiteY23" fmla="*/ 0 h 9486900"/>
              <a:gd name="connsiteX24" fmla="*/ 14526868 w 17259300"/>
              <a:gd name="connsiteY24" fmla="*/ 0 h 9486900"/>
              <a:gd name="connsiteX25" fmla="*/ 14691332 w 17259300"/>
              <a:gd name="connsiteY25" fmla="*/ 0 h 9486900"/>
              <a:gd name="connsiteX26" fmla="*/ 15137735 w 17259300"/>
              <a:gd name="connsiteY26" fmla="*/ 0 h 9486900"/>
              <a:gd name="connsiteX27" fmla="*/ 15678118 w 17259300"/>
              <a:gd name="connsiteY27" fmla="*/ 0 h 9486900"/>
              <a:gd name="connsiteX28" fmla="*/ 17259300 w 17259300"/>
              <a:gd name="connsiteY28" fmla="*/ 1581182 h 9486900"/>
              <a:gd name="connsiteX29" fmla="*/ 17259300 w 17259300"/>
              <a:gd name="connsiteY29" fmla="*/ 2156140 h 9486900"/>
              <a:gd name="connsiteX30" fmla="*/ 17259300 w 17259300"/>
              <a:gd name="connsiteY30" fmla="*/ 2731098 h 9486900"/>
              <a:gd name="connsiteX31" fmla="*/ 17259300 w 17259300"/>
              <a:gd name="connsiteY31" fmla="*/ 3116319 h 9486900"/>
              <a:gd name="connsiteX32" fmla="*/ 17259300 w 17259300"/>
              <a:gd name="connsiteY32" fmla="*/ 3817768 h 9486900"/>
              <a:gd name="connsiteX33" fmla="*/ 17259300 w 17259300"/>
              <a:gd name="connsiteY33" fmla="*/ 4202990 h 9486900"/>
              <a:gd name="connsiteX34" fmla="*/ 17259300 w 17259300"/>
              <a:gd name="connsiteY34" fmla="*/ 4841193 h 9486900"/>
              <a:gd name="connsiteX35" fmla="*/ 17259300 w 17259300"/>
              <a:gd name="connsiteY35" fmla="*/ 5289660 h 9486900"/>
              <a:gd name="connsiteX36" fmla="*/ 17259300 w 17259300"/>
              <a:gd name="connsiteY36" fmla="*/ 5801372 h 9486900"/>
              <a:gd name="connsiteX37" fmla="*/ 17259300 w 17259300"/>
              <a:gd name="connsiteY37" fmla="*/ 6186594 h 9486900"/>
              <a:gd name="connsiteX38" fmla="*/ 17259300 w 17259300"/>
              <a:gd name="connsiteY38" fmla="*/ 6888043 h 9486900"/>
              <a:gd name="connsiteX39" fmla="*/ 17259300 w 17259300"/>
              <a:gd name="connsiteY39" fmla="*/ 7336510 h 9486900"/>
              <a:gd name="connsiteX40" fmla="*/ 17259300 w 17259300"/>
              <a:gd name="connsiteY40" fmla="*/ 7905718 h 9486900"/>
              <a:gd name="connsiteX41" fmla="*/ 15678118 w 17259300"/>
              <a:gd name="connsiteY41" fmla="*/ 9486900 h 9486900"/>
              <a:gd name="connsiteX42" fmla="*/ 15231715 w 17259300"/>
              <a:gd name="connsiteY42" fmla="*/ 9486900 h 9486900"/>
              <a:gd name="connsiteX43" fmla="*/ 14503373 w 17259300"/>
              <a:gd name="connsiteY43" fmla="*/ 9486900 h 9486900"/>
              <a:gd name="connsiteX44" fmla="*/ 14338909 w 17259300"/>
              <a:gd name="connsiteY44" fmla="*/ 9486900 h 9486900"/>
              <a:gd name="connsiteX45" fmla="*/ 13610567 w 17259300"/>
              <a:gd name="connsiteY45" fmla="*/ 9486900 h 9486900"/>
              <a:gd name="connsiteX46" fmla="*/ 13023195 w 17259300"/>
              <a:gd name="connsiteY46" fmla="*/ 9486900 h 9486900"/>
              <a:gd name="connsiteX47" fmla="*/ 12576792 w 17259300"/>
              <a:gd name="connsiteY47" fmla="*/ 9486900 h 9486900"/>
              <a:gd name="connsiteX48" fmla="*/ 12412328 w 17259300"/>
              <a:gd name="connsiteY48" fmla="*/ 9486900 h 9486900"/>
              <a:gd name="connsiteX49" fmla="*/ 11683986 w 17259300"/>
              <a:gd name="connsiteY49" fmla="*/ 9486900 h 9486900"/>
              <a:gd name="connsiteX50" fmla="*/ 11519522 w 17259300"/>
              <a:gd name="connsiteY50" fmla="*/ 9486900 h 9486900"/>
              <a:gd name="connsiteX51" fmla="*/ 11073119 w 17259300"/>
              <a:gd name="connsiteY51" fmla="*/ 9486900 h 9486900"/>
              <a:gd name="connsiteX52" fmla="*/ 10344777 w 17259300"/>
              <a:gd name="connsiteY52" fmla="*/ 9486900 h 9486900"/>
              <a:gd name="connsiteX53" fmla="*/ 9475466 w 17259300"/>
              <a:gd name="connsiteY53" fmla="*/ 9486900 h 9486900"/>
              <a:gd name="connsiteX54" fmla="*/ 8606155 w 17259300"/>
              <a:gd name="connsiteY54" fmla="*/ 9486900 h 9486900"/>
              <a:gd name="connsiteX55" fmla="*/ 7736844 w 17259300"/>
              <a:gd name="connsiteY55" fmla="*/ 9486900 h 9486900"/>
              <a:gd name="connsiteX56" fmla="*/ 7290441 w 17259300"/>
              <a:gd name="connsiteY56" fmla="*/ 9486900 h 9486900"/>
              <a:gd name="connsiteX57" fmla="*/ 6562099 w 17259300"/>
              <a:gd name="connsiteY57" fmla="*/ 9486900 h 9486900"/>
              <a:gd name="connsiteX58" fmla="*/ 5692788 w 17259300"/>
              <a:gd name="connsiteY58" fmla="*/ 9486900 h 9486900"/>
              <a:gd name="connsiteX59" fmla="*/ 5105416 w 17259300"/>
              <a:gd name="connsiteY59" fmla="*/ 9486900 h 9486900"/>
              <a:gd name="connsiteX60" fmla="*/ 4940952 w 17259300"/>
              <a:gd name="connsiteY60" fmla="*/ 9486900 h 9486900"/>
              <a:gd name="connsiteX61" fmla="*/ 4635518 w 17259300"/>
              <a:gd name="connsiteY61" fmla="*/ 9486900 h 9486900"/>
              <a:gd name="connsiteX62" fmla="*/ 4471054 w 17259300"/>
              <a:gd name="connsiteY62" fmla="*/ 9486900 h 9486900"/>
              <a:gd name="connsiteX63" fmla="*/ 4306590 w 17259300"/>
              <a:gd name="connsiteY63" fmla="*/ 9486900 h 9486900"/>
              <a:gd name="connsiteX64" fmla="*/ 3578248 w 17259300"/>
              <a:gd name="connsiteY64" fmla="*/ 9486900 h 9486900"/>
              <a:gd name="connsiteX65" fmla="*/ 3272814 w 17259300"/>
              <a:gd name="connsiteY65" fmla="*/ 9486900 h 9486900"/>
              <a:gd name="connsiteX66" fmla="*/ 2685442 w 17259300"/>
              <a:gd name="connsiteY66" fmla="*/ 9486900 h 9486900"/>
              <a:gd name="connsiteX67" fmla="*/ 2098070 w 17259300"/>
              <a:gd name="connsiteY67" fmla="*/ 9486900 h 9486900"/>
              <a:gd name="connsiteX68" fmla="*/ 1581182 w 17259300"/>
              <a:gd name="connsiteY68" fmla="*/ 9486900 h 9486900"/>
              <a:gd name="connsiteX69" fmla="*/ 0 w 17259300"/>
              <a:gd name="connsiteY69" fmla="*/ 7905718 h 9486900"/>
              <a:gd name="connsiteX70" fmla="*/ 0 w 17259300"/>
              <a:gd name="connsiteY70" fmla="*/ 7457251 h 9486900"/>
              <a:gd name="connsiteX71" fmla="*/ 0 w 17259300"/>
              <a:gd name="connsiteY71" fmla="*/ 7072029 h 9486900"/>
              <a:gd name="connsiteX72" fmla="*/ 0 w 17259300"/>
              <a:gd name="connsiteY72" fmla="*/ 6370581 h 9486900"/>
              <a:gd name="connsiteX73" fmla="*/ 0 w 17259300"/>
              <a:gd name="connsiteY73" fmla="*/ 5669132 h 9486900"/>
              <a:gd name="connsiteX74" fmla="*/ 0 w 17259300"/>
              <a:gd name="connsiteY74" fmla="*/ 5283910 h 9486900"/>
              <a:gd name="connsiteX75" fmla="*/ 0 w 17259300"/>
              <a:gd name="connsiteY75" fmla="*/ 4898689 h 9486900"/>
              <a:gd name="connsiteX76" fmla="*/ 0 w 17259300"/>
              <a:gd name="connsiteY76" fmla="*/ 4197240 h 9486900"/>
              <a:gd name="connsiteX77" fmla="*/ 0 w 17259300"/>
              <a:gd name="connsiteY77" fmla="*/ 3622282 h 9486900"/>
              <a:gd name="connsiteX78" fmla="*/ 0 w 17259300"/>
              <a:gd name="connsiteY78" fmla="*/ 3110570 h 9486900"/>
              <a:gd name="connsiteX79" fmla="*/ 0 w 17259300"/>
              <a:gd name="connsiteY79" fmla="*/ 2409121 h 9486900"/>
              <a:gd name="connsiteX80" fmla="*/ 0 w 17259300"/>
              <a:gd name="connsiteY80" fmla="*/ 1581182 h 94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259300" h="9486900" fill="none" extrusionOk="0">
                <a:moveTo>
                  <a:pt x="0" y="1581182"/>
                </a:moveTo>
                <a:cubicBezTo>
                  <a:pt x="27252" y="689812"/>
                  <a:pt x="673321" y="33651"/>
                  <a:pt x="1581182" y="0"/>
                </a:cubicBezTo>
                <a:cubicBezTo>
                  <a:pt x="1660428" y="-9206"/>
                  <a:pt x="1810438" y="5971"/>
                  <a:pt x="1886616" y="0"/>
                </a:cubicBezTo>
                <a:cubicBezTo>
                  <a:pt x="1962794" y="-5971"/>
                  <a:pt x="2346180" y="26260"/>
                  <a:pt x="2473988" y="0"/>
                </a:cubicBezTo>
                <a:cubicBezTo>
                  <a:pt x="2601796" y="-26260"/>
                  <a:pt x="2942806" y="62188"/>
                  <a:pt x="3061360" y="0"/>
                </a:cubicBezTo>
                <a:cubicBezTo>
                  <a:pt x="3179914" y="-62188"/>
                  <a:pt x="3620106" y="58676"/>
                  <a:pt x="3789702" y="0"/>
                </a:cubicBezTo>
                <a:cubicBezTo>
                  <a:pt x="3959298" y="-58676"/>
                  <a:pt x="3913171" y="9093"/>
                  <a:pt x="3954166" y="0"/>
                </a:cubicBezTo>
                <a:cubicBezTo>
                  <a:pt x="3995161" y="-9093"/>
                  <a:pt x="4070958" y="15060"/>
                  <a:pt x="4118630" y="0"/>
                </a:cubicBezTo>
                <a:cubicBezTo>
                  <a:pt x="4166302" y="-15060"/>
                  <a:pt x="4709251" y="74175"/>
                  <a:pt x="4987942" y="0"/>
                </a:cubicBezTo>
                <a:cubicBezTo>
                  <a:pt x="5266633" y="-74175"/>
                  <a:pt x="5294706" y="36816"/>
                  <a:pt x="5434345" y="0"/>
                </a:cubicBezTo>
                <a:cubicBezTo>
                  <a:pt x="5573984" y="-36816"/>
                  <a:pt x="5898046" y="18277"/>
                  <a:pt x="6021717" y="0"/>
                </a:cubicBezTo>
                <a:cubicBezTo>
                  <a:pt x="6145388" y="-18277"/>
                  <a:pt x="6118009" y="13440"/>
                  <a:pt x="6186181" y="0"/>
                </a:cubicBezTo>
                <a:cubicBezTo>
                  <a:pt x="6254353" y="-13440"/>
                  <a:pt x="6384260" y="1807"/>
                  <a:pt x="6491615" y="0"/>
                </a:cubicBezTo>
                <a:cubicBezTo>
                  <a:pt x="6598970" y="-1807"/>
                  <a:pt x="6940242" y="16376"/>
                  <a:pt x="7219956" y="0"/>
                </a:cubicBezTo>
                <a:cubicBezTo>
                  <a:pt x="7499670" y="-16376"/>
                  <a:pt x="7448429" y="23860"/>
                  <a:pt x="7525390" y="0"/>
                </a:cubicBezTo>
                <a:cubicBezTo>
                  <a:pt x="7602351" y="-23860"/>
                  <a:pt x="7964205" y="66101"/>
                  <a:pt x="8394701" y="0"/>
                </a:cubicBezTo>
                <a:cubicBezTo>
                  <a:pt x="8825197" y="-66101"/>
                  <a:pt x="8932426" y="46344"/>
                  <a:pt x="9123043" y="0"/>
                </a:cubicBezTo>
                <a:cubicBezTo>
                  <a:pt x="9313660" y="-46344"/>
                  <a:pt x="9306264" y="21904"/>
                  <a:pt x="9428476" y="0"/>
                </a:cubicBezTo>
                <a:cubicBezTo>
                  <a:pt x="9550688" y="-21904"/>
                  <a:pt x="10028881" y="35570"/>
                  <a:pt x="10297787" y="0"/>
                </a:cubicBezTo>
                <a:cubicBezTo>
                  <a:pt x="10566693" y="-35570"/>
                  <a:pt x="10747550" y="80991"/>
                  <a:pt x="11167098" y="0"/>
                </a:cubicBezTo>
                <a:cubicBezTo>
                  <a:pt x="11586646" y="-80991"/>
                  <a:pt x="11504355" y="45989"/>
                  <a:pt x="11754471" y="0"/>
                </a:cubicBezTo>
                <a:cubicBezTo>
                  <a:pt x="12004587" y="-45989"/>
                  <a:pt x="12389612" y="89509"/>
                  <a:pt x="12623782" y="0"/>
                </a:cubicBezTo>
                <a:cubicBezTo>
                  <a:pt x="12857952" y="-89509"/>
                  <a:pt x="13190382" y="3834"/>
                  <a:pt x="13493093" y="0"/>
                </a:cubicBezTo>
                <a:cubicBezTo>
                  <a:pt x="13795804" y="-3834"/>
                  <a:pt x="14108628" y="60909"/>
                  <a:pt x="14362404" y="0"/>
                </a:cubicBezTo>
                <a:cubicBezTo>
                  <a:pt x="14616180" y="-60909"/>
                  <a:pt x="14492928" y="19716"/>
                  <a:pt x="14526868" y="0"/>
                </a:cubicBezTo>
                <a:cubicBezTo>
                  <a:pt x="14560808" y="-19716"/>
                  <a:pt x="14630423" y="11336"/>
                  <a:pt x="14691332" y="0"/>
                </a:cubicBezTo>
                <a:cubicBezTo>
                  <a:pt x="14752241" y="-11336"/>
                  <a:pt x="15033485" y="45299"/>
                  <a:pt x="15137735" y="0"/>
                </a:cubicBezTo>
                <a:cubicBezTo>
                  <a:pt x="15241985" y="-45299"/>
                  <a:pt x="15420874" y="43187"/>
                  <a:pt x="15678118" y="0"/>
                </a:cubicBezTo>
                <a:cubicBezTo>
                  <a:pt x="16571279" y="69378"/>
                  <a:pt x="17268201" y="679836"/>
                  <a:pt x="17259300" y="1581182"/>
                </a:cubicBezTo>
                <a:cubicBezTo>
                  <a:pt x="17279501" y="1743147"/>
                  <a:pt x="17250354" y="1944592"/>
                  <a:pt x="17259300" y="2156140"/>
                </a:cubicBezTo>
                <a:cubicBezTo>
                  <a:pt x="17268246" y="2367688"/>
                  <a:pt x="17249594" y="2535345"/>
                  <a:pt x="17259300" y="2731098"/>
                </a:cubicBezTo>
                <a:cubicBezTo>
                  <a:pt x="17269006" y="2926851"/>
                  <a:pt x="17217399" y="3013931"/>
                  <a:pt x="17259300" y="3116319"/>
                </a:cubicBezTo>
                <a:cubicBezTo>
                  <a:pt x="17301201" y="3218707"/>
                  <a:pt x="17243862" y="3587567"/>
                  <a:pt x="17259300" y="3817768"/>
                </a:cubicBezTo>
                <a:cubicBezTo>
                  <a:pt x="17274738" y="4047969"/>
                  <a:pt x="17222622" y="4025938"/>
                  <a:pt x="17259300" y="4202990"/>
                </a:cubicBezTo>
                <a:cubicBezTo>
                  <a:pt x="17295978" y="4380042"/>
                  <a:pt x="17218029" y="4533337"/>
                  <a:pt x="17259300" y="4841193"/>
                </a:cubicBezTo>
                <a:cubicBezTo>
                  <a:pt x="17300571" y="5149049"/>
                  <a:pt x="17223990" y="5158156"/>
                  <a:pt x="17259300" y="5289660"/>
                </a:cubicBezTo>
                <a:cubicBezTo>
                  <a:pt x="17294610" y="5421164"/>
                  <a:pt x="17218379" y="5548966"/>
                  <a:pt x="17259300" y="5801372"/>
                </a:cubicBezTo>
                <a:cubicBezTo>
                  <a:pt x="17300221" y="6053778"/>
                  <a:pt x="17259020" y="6029262"/>
                  <a:pt x="17259300" y="6186594"/>
                </a:cubicBezTo>
                <a:cubicBezTo>
                  <a:pt x="17259580" y="6343926"/>
                  <a:pt x="17180677" y="6591239"/>
                  <a:pt x="17259300" y="6888043"/>
                </a:cubicBezTo>
                <a:cubicBezTo>
                  <a:pt x="17337923" y="7184847"/>
                  <a:pt x="17215992" y="7212643"/>
                  <a:pt x="17259300" y="7336510"/>
                </a:cubicBezTo>
                <a:cubicBezTo>
                  <a:pt x="17302608" y="7460377"/>
                  <a:pt x="17243741" y="7723507"/>
                  <a:pt x="17259300" y="7905718"/>
                </a:cubicBezTo>
                <a:cubicBezTo>
                  <a:pt x="17427326" y="8828947"/>
                  <a:pt x="16656751" y="9707085"/>
                  <a:pt x="15678118" y="9486900"/>
                </a:cubicBezTo>
                <a:cubicBezTo>
                  <a:pt x="15568680" y="9506121"/>
                  <a:pt x="15327377" y="9454921"/>
                  <a:pt x="15231715" y="9486900"/>
                </a:cubicBezTo>
                <a:cubicBezTo>
                  <a:pt x="15136053" y="9518879"/>
                  <a:pt x="14659527" y="9445703"/>
                  <a:pt x="14503373" y="9486900"/>
                </a:cubicBezTo>
                <a:cubicBezTo>
                  <a:pt x="14347219" y="9528097"/>
                  <a:pt x="14410002" y="9480003"/>
                  <a:pt x="14338909" y="9486900"/>
                </a:cubicBezTo>
                <a:cubicBezTo>
                  <a:pt x="14267816" y="9493797"/>
                  <a:pt x="13956256" y="9401382"/>
                  <a:pt x="13610567" y="9486900"/>
                </a:cubicBezTo>
                <a:cubicBezTo>
                  <a:pt x="13264878" y="9572418"/>
                  <a:pt x="13159215" y="9444476"/>
                  <a:pt x="13023195" y="9486900"/>
                </a:cubicBezTo>
                <a:cubicBezTo>
                  <a:pt x="12887175" y="9529324"/>
                  <a:pt x="12788792" y="9467717"/>
                  <a:pt x="12576792" y="9486900"/>
                </a:cubicBezTo>
                <a:cubicBezTo>
                  <a:pt x="12364792" y="9506083"/>
                  <a:pt x="12461232" y="9473928"/>
                  <a:pt x="12412328" y="9486900"/>
                </a:cubicBezTo>
                <a:cubicBezTo>
                  <a:pt x="12363424" y="9499872"/>
                  <a:pt x="12017387" y="9400756"/>
                  <a:pt x="11683986" y="9486900"/>
                </a:cubicBezTo>
                <a:cubicBezTo>
                  <a:pt x="11350585" y="9573044"/>
                  <a:pt x="11570024" y="9473278"/>
                  <a:pt x="11519522" y="9486900"/>
                </a:cubicBezTo>
                <a:cubicBezTo>
                  <a:pt x="11469020" y="9500522"/>
                  <a:pt x="11236565" y="9439165"/>
                  <a:pt x="11073119" y="9486900"/>
                </a:cubicBezTo>
                <a:cubicBezTo>
                  <a:pt x="10909673" y="9534635"/>
                  <a:pt x="10683530" y="9461707"/>
                  <a:pt x="10344777" y="9486900"/>
                </a:cubicBezTo>
                <a:cubicBezTo>
                  <a:pt x="10006024" y="9512093"/>
                  <a:pt x="9753770" y="9450475"/>
                  <a:pt x="9475466" y="9486900"/>
                </a:cubicBezTo>
                <a:cubicBezTo>
                  <a:pt x="9197162" y="9523325"/>
                  <a:pt x="8870575" y="9456880"/>
                  <a:pt x="8606155" y="9486900"/>
                </a:cubicBezTo>
                <a:cubicBezTo>
                  <a:pt x="8341735" y="9516920"/>
                  <a:pt x="7946593" y="9445548"/>
                  <a:pt x="7736844" y="9486900"/>
                </a:cubicBezTo>
                <a:cubicBezTo>
                  <a:pt x="7527095" y="9528252"/>
                  <a:pt x="7417840" y="9461965"/>
                  <a:pt x="7290441" y="9486900"/>
                </a:cubicBezTo>
                <a:cubicBezTo>
                  <a:pt x="7163042" y="9511835"/>
                  <a:pt x="6807692" y="9415499"/>
                  <a:pt x="6562099" y="9486900"/>
                </a:cubicBezTo>
                <a:cubicBezTo>
                  <a:pt x="6316506" y="9558301"/>
                  <a:pt x="5890399" y="9456985"/>
                  <a:pt x="5692788" y="9486900"/>
                </a:cubicBezTo>
                <a:cubicBezTo>
                  <a:pt x="5495177" y="9516815"/>
                  <a:pt x="5325244" y="9425045"/>
                  <a:pt x="5105416" y="9486900"/>
                </a:cubicBezTo>
                <a:cubicBezTo>
                  <a:pt x="4885588" y="9548755"/>
                  <a:pt x="4995088" y="9479631"/>
                  <a:pt x="4940952" y="9486900"/>
                </a:cubicBezTo>
                <a:cubicBezTo>
                  <a:pt x="4886816" y="9494169"/>
                  <a:pt x="4785769" y="9467470"/>
                  <a:pt x="4635518" y="9486900"/>
                </a:cubicBezTo>
                <a:cubicBezTo>
                  <a:pt x="4485267" y="9506330"/>
                  <a:pt x="4514094" y="9473251"/>
                  <a:pt x="4471054" y="9486900"/>
                </a:cubicBezTo>
                <a:cubicBezTo>
                  <a:pt x="4428014" y="9500549"/>
                  <a:pt x="4388010" y="9476106"/>
                  <a:pt x="4306590" y="9486900"/>
                </a:cubicBezTo>
                <a:cubicBezTo>
                  <a:pt x="4225170" y="9497694"/>
                  <a:pt x="3784585" y="9479429"/>
                  <a:pt x="3578248" y="9486900"/>
                </a:cubicBezTo>
                <a:cubicBezTo>
                  <a:pt x="3371911" y="9494371"/>
                  <a:pt x="3342725" y="9472324"/>
                  <a:pt x="3272814" y="9486900"/>
                </a:cubicBezTo>
                <a:cubicBezTo>
                  <a:pt x="3202903" y="9501476"/>
                  <a:pt x="2936956" y="9460791"/>
                  <a:pt x="2685442" y="9486900"/>
                </a:cubicBezTo>
                <a:cubicBezTo>
                  <a:pt x="2433928" y="9513009"/>
                  <a:pt x="2373456" y="9420995"/>
                  <a:pt x="2098070" y="9486900"/>
                </a:cubicBezTo>
                <a:cubicBezTo>
                  <a:pt x="1822684" y="9552805"/>
                  <a:pt x="1710841" y="9458127"/>
                  <a:pt x="1581182" y="9486900"/>
                </a:cubicBezTo>
                <a:cubicBezTo>
                  <a:pt x="747066" y="9740520"/>
                  <a:pt x="28781" y="8823678"/>
                  <a:pt x="0" y="7905718"/>
                </a:cubicBezTo>
                <a:cubicBezTo>
                  <a:pt x="-12952" y="7763058"/>
                  <a:pt x="52946" y="7553107"/>
                  <a:pt x="0" y="7457251"/>
                </a:cubicBezTo>
                <a:cubicBezTo>
                  <a:pt x="-52946" y="7361395"/>
                  <a:pt x="21141" y="7260001"/>
                  <a:pt x="0" y="7072029"/>
                </a:cubicBezTo>
                <a:cubicBezTo>
                  <a:pt x="-21141" y="6884057"/>
                  <a:pt x="76964" y="6522565"/>
                  <a:pt x="0" y="6370581"/>
                </a:cubicBezTo>
                <a:cubicBezTo>
                  <a:pt x="-76964" y="6218597"/>
                  <a:pt x="43563" y="5929717"/>
                  <a:pt x="0" y="5669132"/>
                </a:cubicBezTo>
                <a:cubicBezTo>
                  <a:pt x="-43563" y="5408547"/>
                  <a:pt x="26721" y="5431519"/>
                  <a:pt x="0" y="5283910"/>
                </a:cubicBezTo>
                <a:cubicBezTo>
                  <a:pt x="-26721" y="5136301"/>
                  <a:pt x="4813" y="5068206"/>
                  <a:pt x="0" y="4898689"/>
                </a:cubicBezTo>
                <a:cubicBezTo>
                  <a:pt x="-4813" y="4729172"/>
                  <a:pt x="79478" y="4347781"/>
                  <a:pt x="0" y="4197240"/>
                </a:cubicBezTo>
                <a:cubicBezTo>
                  <a:pt x="-79478" y="4046699"/>
                  <a:pt x="23175" y="3875465"/>
                  <a:pt x="0" y="3622282"/>
                </a:cubicBezTo>
                <a:cubicBezTo>
                  <a:pt x="-23175" y="3369099"/>
                  <a:pt x="44518" y="3269116"/>
                  <a:pt x="0" y="3110570"/>
                </a:cubicBezTo>
                <a:cubicBezTo>
                  <a:pt x="-44518" y="2952024"/>
                  <a:pt x="63581" y="2655628"/>
                  <a:pt x="0" y="2409121"/>
                </a:cubicBezTo>
                <a:cubicBezTo>
                  <a:pt x="-63581" y="2162614"/>
                  <a:pt x="74127" y="1765803"/>
                  <a:pt x="0" y="1581182"/>
                </a:cubicBezTo>
                <a:close/>
              </a:path>
              <a:path w="17259300" h="9486900" stroke="0" extrusionOk="0">
                <a:moveTo>
                  <a:pt x="0" y="1581182"/>
                </a:moveTo>
                <a:cubicBezTo>
                  <a:pt x="-14972" y="696119"/>
                  <a:pt x="784066" y="-61055"/>
                  <a:pt x="1581182" y="0"/>
                </a:cubicBezTo>
                <a:cubicBezTo>
                  <a:pt x="1685395" y="-2673"/>
                  <a:pt x="1793327" y="28121"/>
                  <a:pt x="1886616" y="0"/>
                </a:cubicBezTo>
                <a:cubicBezTo>
                  <a:pt x="1979905" y="-28121"/>
                  <a:pt x="2089378" y="18502"/>
                  <a:pt x="2192049" y="0"/>
                </a:cubicBezTo>
                <a:cubicBezTo>
                  <a:pt x="2294720" y="-18502"/>
                  <a:pt x="2834237" y="99297"/>
                  <a:pt x="3061360" y="0"/>
                </a:cubicBezTo>
                <a:cubicBezTo>
                  <a:pt x="3288483" y="-99297"/>
                  <a:pt x="3499029" y="74212"/>
                  <a:pt x="3789702" y="0"/>
                </a:cubicBezTo>
                <a:cubicBezTo>
                  <a:pt x="4080375" y="-74212"/>
                  <a:pt x="3906902" y="11674"/>
                  <a:pt x="3954166" y="0"/>
                </a:cubicBezTo>
                <a:cubicBezTo>
                  <a:pt x="4001430" y="-11674"/>
                  <a:pt x="4535906" y="4939"/>
                  <a:pt x="4823477" y="0"/>
                </a:cubicBezTo>
                <a:cubicBezTo>
                  <a:pt x="5111048" y="-4939"/>
                  <a:pt x="4942736" y="15118"/>
                  <a:pt x="4987942" y="0"/>
                </a:cubicBezTo>
                <a:cubicBezTo>
                  <a:pt x="5033148" y="-15118"/>
                  <a:pt x="5307684" y="33524"/>
                  <a:pt x="5434345" y="0"/>
                </a:cubicBezTo>
                <a:cubicBezTo>
                  <a:pt x="5561006" y="-33524"/>
                  <a:pt x="5594177" y="34751"/>
                  <a:pt x="5739778" y="0"/>
                </a:cubicBezTo>
                <a:cubicBezTo>
                  <a:pt x="5885379" y="-34751"/>
                  <a:pt x="6201734" y="84435"/>
                  <a:pt x="6468120" y="0"/>
                </a:cubicBezTo>
                <a:cubicBezTo>
                  <a:pt x="6734506" y="-84435"/>
                  <a:pt x="6628164" y="34032"/>
                  <a:pt x="6773553" y="0"/>
                </a:cubicBezTo>
                <a:cubicBezTo>
                  <a:pt x="6918942" y="-34032"/>
                  <a:pt x="7113517" y="30304"/>
                  <a:pt x="7219956" y="0"/>
                </a:cubicBezTo>
                <a:cubicBezTo>
                  <a:pt x="7326395" y="-30304"/>
                  <a:pt x="7490476" y="53431"/>
                  <a:pt x="7666359" y="0"/>
                </a:cubicBezTo>
                <a:cubicBezTo>
                  <a:pt x="7842242" y="-53431"/>
                  <a:pt x="7793623" y="19424"/>
                  <a:pt x="7830824" y="0"/>
                </a:cubicBezTo>
                <a:cubicBezTo>
                  <a:pt x="7868025" y="-19424"/>
                  <a:pt x="8203850" y="59763"/>
                  <a:pt x="8418196" y="0"/>
                </a:cubicBezTo>
                <a:cubicBezTo>
                  <a:pt x="8632542" y="-59763"/>
                  <a:pt x="8543019" y="7499"/>
                  <a:pt x="8582660" y="0"/>
                </a:cubicBezTo>
                <a:cubicBezTo>
                  <a:pt x="8622301" y="-7499"/>
                  <a:pt x="8672135" y="2535"/>
                  <a:pt x="8747124" y="0"/>
                </a:cubicBezTo>
                <a:cubicBezTo>
                  <a:pt x="8822113" y="-2535"/>
                  <a:pt x="9092638" y="9568"/>
                  <a:pt x="9334497" y="0"/>
                </a:cubicBezTo>
                <a:cubicBezTo>
                  <a:pt x="9576356" y="-9568"/>
                  <a:pt x="9573610" y="742"/>
                  <a:pt x="9639930" y="0"/>
                </a:cubicBezTo>
                <a:cubicBezTo>
                  <a:pt x="9706250" y="-742"/>
                  <a:pt x="10199515" y="41970"/>
                  <a:pt x="10368272" y="0"/>
                </a:cubicBezTo>
                <a:cubicBezTo>
                  <a:pt x="10537029" y="-41970"/>
                  <a:pt x="10686849" y="37849"/>
                  <a:pt x="10955644" y="0"/>
                </a:cubicBezTo>
                <a:cubicBezTo>
                  <a:pt x="11224439" y="-37849"/>
                  <a:pt x="11384848" y="47186"/>
                  <a:pt x="11543017" y="0"/>
                </a:cubicBezTo>
                <a:cubicBezTo>
                  <a:pt x="11701186" y="-47186"/>
                  <a:pt x="11973914" y="39100"/>
                  <a:pt x="12271358" y="0"/>
                </a:cubicBezTo>
                <a:cubicBezTo>
                  <a:pt x="12568802" y="-39100"/>
                  <a:pt x="12611342" y="53513"/>
                  <a:pt x="12858731" y="0"/>
                </a:cubicBezTo>
                <a:cubicBezTo>
                  <a:pt x="13106120" y="-53513"/>
                  <a:pt x="12949593" y="16638"/>
                  <a:pt x="13023195" y="0"/>
                </a:cubicBezTo>
                <a:cubicBezTo>
                  <a:pt x="13096797" y="-16638"/>
                  <a:pt x="13253473" y="23758"/>
                  <a:pt x="13469598" y="0"/>
                </a:cubicBezTo>
                <a:cubicBezTo>
                  <a:pt x="13685723" y="-23758"/>
                  <a:pt x="13586103" y="2524"/>
                  <a:pt x="13634062" y="0"/>
                </a:cubicBezTo>
                <a:cubicBezTo>
                  <a:pt x="13682021" y="-2524"/>
                  <a:pt x="13987665" y="41861"/>
                  <a:pt x="14080465" y="0"/>
                </a:cubicBezTo>
                <a:cubicBezTo>
                  <a:pt x="14173265" y="-41861"/>
                  <a:pt x="14208973" y="832"/>
                  <a:pt x="14244930" y="0"/>
                </a:cubicBezTo>
                <a:cubicBezTo>
                  <a:pt x="14280888" y="-832"/>
                  <a:pt x="14678373" y="18359"/>
                  <a:pt x="14832302" y="0"/>
                </a:cubicBezTo>
                <a:cubicBezTo>
                  <a:pt x="14986231" y="-18359"/>
                  <a:pt x="15066273" y="31533"/>
                  <a:pt x="15137735" y="0"/>
                </a:cubicBezTo>
                <a:cubicBezTo>
                  <a:pt x="15209197" y="-31533"/>
                  <a:pt x="15443484" y="41851"/>
                  <a:pt x="15678118" y="0"/>
                </a:cubicBezTo>
                <a:cubicBezTo>
                  <a:pt x="16530696" y="135999"/>
                  <a:pt x="17310441" y="659600"/>
                  <a:pt x="17259300" y="1581182"/>
                </a:cubicBezTo>
                <a:cubicBezTo>
                  <a:pt x="17272206" y="1895087"/>
                  <a:pt x="17234101" y="1904803"/>
                  <a:pt x="17259300" y="2219385"/>
                </a:cubicBezTo>
                <a:cubicBezTo>
                  <a:pt x="17284499" y="2533967"/>
                  <a:pt x="17179107" y="2570308"/>
                  <a:pt x="17259300" y="2920834"/>
                </a:cubicBezTo>
                <a:cubicBezTo>
                  <a:pt x="17339493" y="3271360"/>
                  <a:pt x="17237324" y="3222481"/>
                  <a:pt x="17259300" y="3369301"/>
                </a:cubicBezTo>
                <a:cubicBezTo>
                  <a:pt x="17281276" y="3516121"/>
                  <a:pt x="17251207" y="3703977"/>
                  <a:pt x="17259300" y="3881013"/>
                </a:cubicBezTo>
                <a:cubicBezTo>
                  <a:pt x="17267393" y="4058049"/>
                  <a:pt x="17253130" y="4223024"/>
                  <a:pt x="17259300" y="4392726"/>
                </a:cubicBezTo>
                <a:cubicBezTo>
                  <a:pt x="17265470" y="4562428"/>
                  <a:pt x="17215629" y="4742314"/>
                  <a:pt x="17259300" y="4967684"/>
                </a:cubicBezTo>
                <a:cubicBezTo>
                  <a:pt x="17302971" y="5193054"/>
                  <a:pt x="17216046" y="5300373"/>
                  <a:pt x="17259300" y="5542641"/>
                </a:cubicBezTo>
                <a:cubicBezTo>
                  <a:pt x="17302554" y="5784909"/>
                  <a:pt x="17182974" y="6028842"/>
                  <a:pt x="17259300" y="6180845"/>
                </a:cubicBezTo>
                <a:cubicBezTo>
                  <a:pt x="17335626" y="6332848"/>
                  <a:pt x="17259266" y="6464489"/>
                  <a:pt x="17259300" y="6692557"/>
                </a:cubicBezTo>
                <a:cubicBezTo>
                  <a:pt x="17259334" y="6920625"/>
                  <a:pt x="17228726" y="6924488"/>
                  <a:pt x="17259300" y="7141024"/>
                </a:cubicBezTo>
                <a:cubicBezTo>
                  <a:pt x="17289874" y="7357560"/>
                  <a:pt x="17191350" y="7690663"/>
                  <a:pt x="17259300" y="7905718"/>
                </a:cubicBezTo>
                <a:cubicBezTo>
                  <a:pt x="17216979" y="8775118"/>
                  <a:pt x="16757013" y="9585976"/>
                  <a:pt x="15678118" y="9486900"/>
                </a:cubicBezTo>
                <a:cubicBezTo>
                  <a:pt x="15379634" y="9571535"/>
                  <a:pt x="15280258" y="9418683"/>
                  <a:pt x="14949776" y="9486900"/>
                </a:cubicBezTo>
                <a:cubicBezTo>
                  <a:pt x="14619294" y="9555117"/>
                  <a:pt x="14541696" y="9402448"/>
                  <a:pt x="14221435" y="9486900"/>
                </a:cubicBezTo>
                <a:cubicBezTo>
                  <a:pt x="13901174" y="9571352"/>
                  <a:pt x="14115119" y="9471863"/>
                  <a:pt x="14056970" y="9486900"/>
                </a:cubicBezTo>
                <a:cubicBezTo>
                  <a:pt x="13998821" y="9501937"/>
                  <a:pt x="13888378" y="9468054"/>
                  <a:pt x="13751537" y="9486900"/>
                </a:cubicBezTo>
                <a:cubicBezTo>
                  <a:pt x="13614696" y="9505746"/>
                  <a:pt x="13259695" y="9421256"/>
                  <a:pt x="13023195" y="9486900"/>
                </a:cubicBezTo>
                <a:cubicBezTo>
                  <a:pt x="12786695" y="9552544"/>
                  <a:pt x="12454385" y="9444858"/>
                  <a:pt x="12294853" y="9486900"/>
                </a:cubicBezTo>
                <a:cubicBezTo>
                  <a:pt x="12135321" y="9528942"/>
                  <a:pt x="12207230" y="9483637"/>
                  <a:pt x="12130389" y="9486900"/>
                </a:cubicBezTo>
                <a:cubicBezTo>
                  <a:pt x="12053548" y="9490163"/>
                  <a:pt x="12041220" y="9467166"/>
                  <a:pt x="11965925" y="9486900"/>
                </a:cubicBezTo>
                <a:cubicBezTo>
                  <a:pt x="11890630" y="9506634"/>
                  <a:pt x="11598546" y="9466627"/>
                  <a:pt x="11378553" y="9486900"/>
                </a:cubicBezTo>
                <a:cubicBezTo>
                  <a:pt x="11158560" y="9507173"/>
                  <a:pt x="11269204" y="9483395"/>
                  <a:pt x="11214088" y="9486900"/>
                </a:cubicBezTo>
                <a:cubicBezTo>
                  <a:pt x="11158972" y="9490405"/>
                  <a:pt x="10728594" y="9429928"/>
                  <a:pt x="10485747" y="9486900"/>
                </a:cubicBezTo>
                <a:cubicBezTo>
                  <a:pt x="10242900" y="9543872"/>
                  <a:pt x="9938879" y="9446663"/>
                  <a:pt x="9616436" y="9486900"/>
                </a:cubicBezTo>
                <a:cubicBezTo>
                  <a:pt x="9293993" y="9527137"/>
                  <a:pt x="9066192" y="9451500"/>
                  <a:pt x="8888094" y="9486900"/>
                </a:cubicBezTo>
                <a:cubicBezTo>
                  <a:pt x="8709996" y="9522300"/>
                  <a:pt x="8471663" y="9414949"/>
                  <a:pt x="8159752" y="9486900"/>
                </a:cubicBezTo>
                <a:cubicBezTo>
                  <a:pt x="7847841" y="9558851"/>
                  <a:pt x="7753731" y="9416281"/>
                  <a:pt x="7431410" y="9486900"/>
                </a:cubicBezTo>
                <a:cubicBezTo>
                  <a:pt x="7109089" y="9557519"/>
                  <a:pt x="7247510" y="9452720"/>
                  <a:pt x="7125977" y="9486900"/>
                </a:cubicBezTo>
                <a:cubicBezTo>
                  <a:pt x="7004444" y="9521080"/>
                  <a:pt x="6858196" y="9469247"/>
                  <a:pt x="6679574" y="9486900"/>
                </a:cubicBezTo>
                <a:cubicBezTo>
                  <a:pt x="6500952" y="9504553"/>
                  <a:pt x="6564220" y="9486612"/>
                  <a:pt x="6515110" y="9486900"/>
                </a:cubicBezTo>
                <a:cubicBezTo>
                  <a:pt x="6466000" y="9487188"/>
                  <a:pt x="6415565" y="9471694"/>
                  <a:pt x="6350645" y="9486900"/>
                </a:cubicBezTo>
                <a:cubicBezTo>
                  <a:pt x="6285726" y="9502106"/>
                  <a:pt x="6258862" y="9473394"/>
                  <a:pt x="6186181" y="9486900"/>
                </a:cubicBezTo>
                <a:cubicBezTo>
                  <a:pt x="6113500" y="9500406"/>
                  <a:pt x="5952298" y="9457869"/>
                  <a:pt x="5880747" y="9486900"/>
                </a:cubicBezTo>
                <a:cubicBezTo>
                  <a:pt x="5809196" y="9515931"/>
                  <a:pt x="5663602" y="9470173"/>
                  <a:pt x="5575314" y="9486900"/>
                </a:cubicBezTo>
                <a:cubicBezTo>
                  <a:pt x="5487026" y="9503627"/>
                  <a:pt x="5251877" y="9477925"/>
                  <a:pt x="4987942" y="9486900"/>
                </a:cubicBezTo>
                <a:cubicBezTo>
                  <a:pt x="4724007" y="9495875"/>
                  <a:pt x="4781228" y="9475612"/>
                  <a:pt x="4682508" y="9486900"/>
                </a:cubicBezTo>
                <a:cubicBezTo>
                  <a:pt x="4583788" y="9498188"/>
                  <a:pt x="4027093" y="9427666"/>
                  <a:pt x="3813197" y="9486900"/>
                </a:cubicBezTo>
                <a:cubicBezTo>
                  <a:pt x="3599301" y="9546134"/>
                  <a:pt x="3245118" y="9468560"/>
                  <a:pt x="3084855" y="9486900"/>
                </a:cubicBezTo>
                <a:cubicBezTo>
                  <a:pt x="2924592" y="9505240"/>
                  <a:pt x="2925416" y="9464690"/>
                  <a:pt x="2779422" y="9486900"/>
                </a:cubicBezTo>
                <a:cubicBezTo>
                  <a:pt x="2633428" y="9509110"/>
                  <a:pt x="2562838" y="9450422"/>
                  <a:pt x="2473988" y="9486900"/>
                </a:cubicBezTo>
                <a:cubicBezTo>
                  <a:pt x="2385138" y="9523378"/>
                  <a:pt x="1985147" y="9478910"/>
                  <a:pt x="1581182" y="9486900"/>
                </a:cubicBezTo>
                <a:cubicBezTo>
                  <a:pt x="666464" y="9308388"/>
                  <a:pt x="168187" y="8754147"/>
                  <a:pt x="0" y="7905718"/>
                </a:cubicBezTo>
                <a:cubicBezTo>
                  <a:pt x="-64464" y="7685287"/>
                  <a:pt x="49037" y="7577955"/>
                  <a:pt x="0" y="7330760"/>
                </a:cubicBezTo>
                <a:cubicBezTo>
                  <a:pt x="-49037" y="7083565"/>
                  <a:pt x="38803" y="7073571"/>
                  <a:pt x="0" y="6945538"/>
                </a:cubicBezTo>
                <a:cubicBezTo>
                  <a:pt x="-38803" y="6817505"/>
                  <a:pt x="15315" y="6518329"/>
                  <a:pt x="0" y="6244090"/>
                </a:cubicBezTo>
                <a:cubicBezTo>
                  <a:pt x="-15315" y="5969851"/>
                  <a:pt x="26568" y="5769984"/>
                  <a:pt x="0" y="5605887"/>
                </a:cubicBezTo>
                <a:cubicBezTo>
                  <a:pt x="-26568" y="5441790"/>
                  <a:pt x="38721" y="5158199"/>
                  <a:pt x="0" y="4904438"/>
                </a:cubicBezTo>
                <a:cubicBezTo>
                  <a:pt x="-38721" y="4650677"/>
                  <a:pt x="44716" y="4622111"/>
                  <a:pt x="0" y="4519216"/>
                </a:cubicBezTo>
                <a:cubicBezTo>
                  <a:pt x="-44716" y="4416321"/>
                  <a:pt x="65435" y="4221502"/>
                  <a:pt x="0" y="3944259"/>
                </a:cubicBezTo>
                <a:cubicBezTo>
                  <a:pt x="-65435" y="3667016"/>
                  <a:pt x="12826" y="3716929"/>
                  <a:pt x="0" y="3495792"/>
                </a:cubicBezTo>
                <a:cubicBezTo>
                  <a:pt x="-12826" y="3274655"/>
                  <a:pt x="45681" y="3136441"/>
                  <a:pt x="0" y="2920834"/>
                </a:cubicBezTo>
                <a:cubicBezTo>
                  <a:pt x="-45681" y="2705227"/>
                  <a:pt x="45278" y="2462572"/>
                  <a:pt x="0" y="2219385"/>
                </a:cubicBezTo>
                <a:cubicBezTo>
                  <a:pt x="-45278" y="1976198"/>
                  <a:pt x="69553" y="1773573"/>
                  <a:pt x="0" y="15811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6673675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79" tIns="68543" rIns="137079" bIns="68543" rtlCol="0" anchor="ctr"/>
          <a:lstStyle/>
          <a:p>
            <a:pPr algn="ctr" defTabSz="1370781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D2F983-2187-4643-AE2C-49CE5ED4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300" y="3810788"/>
            <a:ext cx="7886700" cy="337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079" tIns="68543" rIns="137079" bIns="6854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เกณฑ์การให้คะแนน				 	 </a:t>
            </a:r>
          </a:p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ระดับ  5  หมายถึง    มีพฤติกรรมในระดับ  ดีมาก</a:t>
            </a:r>
          </a:p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ระดับ  4  หมายถึง    มีพฤติกรรมในระดับ  ดี               </a:t>
            </a:r>
          </a:p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ระดับ  3  หมายถึง    มีพฤติกรรมในระดับ  ปานกลาง</a:t>
            </a:r>
          </a:p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ระดับ  2  หมายถึง    มีพฤติกรรมในระดับ  พอใช้</a:t>
            </a:r>
          </a:p>
          <a:p>
            <a:pPr defTabSz="1370781"/>
            <a:r>
              <a:rPr lang="th-TH" altLang="en-US" sz="3000" b="1">
                <a:solidFill>
                  <a:prstClr val="white"/>
                </a:solidFill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ระดับ  1  หมายถึง    มีพฤติกรรมในระดับ  ปรับปรุง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C8122-C2CF-438A-8008-9177D004E765}"/>
              </a:ext>
            </a:extLst>
          </p:cNvPr>
          <p:cNvSpPr/>
          <p:nvPr/>
        </p:nvSpPr>
        <p:spPr>
          <a:xfrm>
            <a:off x="-597202" y="538663"/>
            <a:ext cx="19482414" cy="2077417"/>
          </a:xfrm>
          <a:prstGeom prst="rect">
            <a:avLst/>
          </a:prstGeom>
          <a:noFill/>
        </p:spPr>
        <p:txBody>
          <a:bodyPr wrap="none" lIns="137079" tIns="68543" rIns="137079" bIns="68543" anchor="t">
            <a:spAutoFit/>
          </a:bodyPr>
          <a:lstStyle/>
          <a:p>
            <a:pPr algn="ctr" defTabSz="1370781" eaLnBrk="0" fontAlgn="base" hangingPunct="0">
              <a:spcBef>
                <a:spcPct val="0"/>
              </a:spcBef>
              <a:spcAft>
                <a:spcPct val="0"/>
              </a:spcAft>
              <a:tabLst>
                <a:tab pos="1080440" algn="l"/>
                <a:tab pos="1349360" algn="l"/>
                <a:tab pos="1618278" algn="l"/>
                <a:tab pos="1889579" algn="l"/>
                <a:tab pos="2158499" algn="l"/>
                <a:tab pos="2429799" algn="l"/>
                <a:tab pos="4588296" algn="l"/>
              </a:tabLst>
            </a:pPr>
            <a:r>
              <a:rPr lang="th-TH" altLang="en-US" sz="5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แบบบันทึกการสังเกตและผลประเมินการ</a:t>
            </a:r>
            <a:r>
              <a:rPr lang="en-US" sz="5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+mn-lt"/>
              </a:rPr>
              <a:t>กษะการเคลื่อนไหวร่างกายประกอบจังหวะ</a:t>
            </a:r>
            <a:endParaRPr lang="th-TH" sz="5400">
              <a:solidFill>
                <a:schemeClr val="bg1"/>
              </a:solidFill>
              <a:latin typeface="Angsana New"/>
              <a:ea typeface="+mn-lt"/>
              <a:cs typeface="Angsana New"/>
            </a:endParaRPr>
          </a:p>
          <a:p>
            <a:pPr algn="ctr" defTabSz="1370781">
              <a:spcBef>
                <a:spcPct val="0"/>
              </a:spcBef>
              <a:spcAft>
                <a:spcPct val="0"/>
              </a:spcAft>
              <a:tabLst>
                <a:tab pos="1080440" algn="l"/>
                <a:tab pos="1349360" algn="l"/>
                <a:tab pos="1618278" algn="l"/>
                <a:tab pos="1889579" algn="l"/>
                <a:tab pos="2158499" algn="l"/>
                <a:tab pos="2429799" algn="l"/>
                <a:tab pos="4588296" algn="l"/>
              </a:tabLst>
            </a:pPr>
            <a:endParaRPr lang="th-TH" altLang="en-US" sz="7200" b="1">
              <a:latin typeface="TH SarabunPSK"/>
              <a:cs typeface="TH SarabunPSK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90342"/>
              </p:ext>
            </p:extLst>
          </p:nvPr>
        </p:nvGraphicFramePr>
        <p:xfrm>
          <a:off x="1143002" y="2171700"/>
          <a:ext cx="9258306" cy="7248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9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7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</a:rPr>
                        <a:t>ลำดับที่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</a:rPr>
                        <a:t>ชื่อ – สกุล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 rowSpan="4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</a:rPr>
                        <a:t>ทักษะ / ระดับคะแนน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</a:rPr>
                        <a:t>ผลประเมินการ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รวม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3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</a:rPr>
                        <a:t>1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2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3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8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12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13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18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65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 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203" marR="9203" marT="920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861BF775-53CE-4007-99D6-A0C30B8B35D2}"/>
              </a:ext>
            </a:extLst>
          </p:cNvPr>
          <p:cNvSpPr/>
          <p:nvPr/>
        </p:nvSpPr>
        <p:spPr>
          <a:xfrm>
            <a:off x="514355" y="300038"/>
            <a:ext cx="17259300" cy="9486900"/>
          </a:xfrm>
          <a:custGeom>
            <a:avLst/>
            <a:gdLst>
              <a:gd name="connsiteX0" fmla="*/ 0 w 17259300"/>
              <a:gd name="connsiteY0" fmla="*/ 1581182 h 9486900"/>
              <a:gd name="connsiteX1" fmla="*/ 1581182 w 17259300"/>
              <a:gd name="connsiteY1" fmla="*/ 0 h 9486900"/>
              <a:gd name="connsiteX2" fmla="*/ 1886616 w 17259300"/>
              <a:gd name="connsiteY2" fmla="*/ 0 h 9486900"/>
              <a:gd name="connsiteX3" fmla="*/ 2473988 w 17259300"/>
              <a:gd name="connsiteY3" fmla="*/ 0 h 9486900"/>
              <a:gd name="connsiteX4" fmla="*/ 3061360 w 17259300"/>
              <a:gd name="connsiteY4" fmla="*/ 0 h 9486900"/>
              <a:gd name="connsiteX5" fmla="*/ 3789702 w 17259300"/>
              <a:gd name="connsiteY5" fmla="*/ 0 h 9486900"/>
              <a:gd name="connsiteX6" fmla="*/ 3954166 w 17259300"/>
              <a:gd name="connsiteY6" fmla="*/ 0 h 9486900"/>
              <a:gd name="connsiteX7" fmla="*/ 4118630 w 17259300"/>
              <a:gd name="connsiteY7" fmla="*/ 0 h 9486900"/>
              <a:gd name="connsiteX8" fmla="*/ 4987942 w 17259300"/>
              <a:gd name="connsiteY8" fmla="*/ 0 h 9486900"/>
              <a:gd name="connsiteX9" fmla="*/ 5434345 w 17259300"/>
              <a:gd name="connsiteY9" fmla="*/ 0 h 9486900"/>
              <a:gd name="connsiteX10" fmla="*/ 6021717 w 17259300"/>
              <a:gd name="connsiteY10" fmla="*/ 0 h 9486900"/>
              <a:gd name="connsiteX11" fmla="*/ 6186181 w 17259300"/>
              <a:gd name="connsiteY11" fmla="*/ 0 h 9486900"/>
              <a:gd name="connsiteX12" fmla="*/ 6491615 w 17259300"/>
              <a:gd name="connsiteY12" fmla="*/ 0 h 9486900"/>
              <a:gd name="connsiteX13" fmla="*/ 7219956 w 17259300"/>
              <a:gd name="connsiteY13" fmla="*/ 0 h 9486900"/>
              <a:gd name="connsiteX14" fmla="*/ 7525390 w 17259300"/>
              <a:gd name="connsiteY14" fmla="*/ 0 h 9486900"/>
              <a:gd name="connsiteX15" fmla="*/ 8394701 w 17259300"/>
              <a:gd name="connsiteY15" fmla="*/ 0 h 9486900"/>
              <a:gd name="connsiteX16" fmla="*/ 9123043 w 17259300"/>
              <a:gd name="connsiteY16" fmla="*/ 0 h 9486900"/>
              <a:gd name="connsiteX17" fmla="*/ 9428476 w 17259300"/>
              <a:gd name="connsiteY17" fmla="*/ 0 h 9486900"/>
              <a:gd name="connsiteX18" fmla="*/ 10297787 w 17259300"/>
              <a:gd name="connsiteY18" fmla="*/ 0 h 9486900"/>
              <a:gd name="connsiteX19" fmla="*/ 11167098 w 17259300"/>
              <a:gd name="connsiteY19" fmla="*/ 0 h 9486900"/>
              <a:gd name="connsiteX20" fmla="*/ 11754471 w 17259300"/>
              <a:gd name="connsiteY20" fmla="*/ 0 h 9486900"/>
              <a:gd name="connsiteX21" fmla="*/ 12623782 w 17259300"/>
              <a:gd name="connsiteY21" fmla="*/ 0 h 9486900"/>
              <a:gd name="connsiteX22" fmla="*/ 13493093 w 17259300"/>
              <a:gd name="connsiteY22" fmla="*/ 0 h 9486900"/>
              <a:gd name="connsiteX23" fmla="*/ 14362404 w 17259300"/>
              <a:gd name="connsiteY23" fmla="*/ 0 h 9486900"/>
              <a:gd name="connsiteX24" fmla="*/ 14526868 w 17259300"/>
              <a:gd name="connsiteY24" fmla="*/ 0 h 9486900"/>
              <a:gd name="connsiteX25" fmla="*/ 14691332 w 17259300"/>
              <a:gd name="connsiteY25" fmla="*/ 0 h 9486900"/>
              <a:gd name="connsiteX26" fmla="*/ 15137735 w 17259300"/>
              <a:gd name="connsiteY26" fmla="*/ 0 h 9486900"/>
              <a:gd name="connsiteX27" fmla="*/ 15678118 w 17259300"/>
              <a:gd name="connsiteY27" fmla="*/ 0 h 9486900"/>
              <a:gd name="connsiteX28" fmla="*/ 17259300 w 17259300"/>
              <a:gd name="connsiteY28" fmla="*/ 1581182 h 9486900"/>
              <a:gd name="connsiteX29" fmla="*/ 17259300 w 17259300"/>
              <a:gd name="connsiteY29" fmla="*/ 2156140 h 9486900"/>
              <a:gd name="connsiteX30" fmla="*/ 17259300 w 17259300"/>
              <a:gd name="connsiteY30" fmla="*/ 2731098 h 9486900"/>
              <a:gd name="connsiteX31" fmla="*/ 17259300 w 17259300"/>
              <a:gd name="connsiteY31" fmla="*/ 3116319 h 9486900"/>
              <a:gd name="connsiteX32" fmla="*/ 17259300 w 17259300"/>
              <a:gd name="connsiteY32" fmla="*/ 3817768 h 9486900"/>
              <a:gd name="connsiteX33" fmla="*/ 17259300 w 17259300"/>
              <a:gd name="connsiteY33" fmla="*/ 4202990 h 9486900"/>
              <a:gd name="connsiteX34" fmla="*/ 17259300 w 17259300"/>
              <a:gd name="connsiteY34" fmla="*/ 4841193 h 9486900"/>
              <a:gd name="connsiteX35" fmla="*/ 17259300 w 17259300"/>
              <a:gd name="connsiteY35" fmla="*/ 5289660 h 9486900"/>
              <a:gd name="connsiteX36" fmla="*/ 17259300 w 17259300"/>
              <a:gd name="connsiteY36" fmla="*/ 5801372 h 9486900"/>
              <a:gd name="connsiteX37" fmla="*/ 17259300 w 17259300"/>
              <a:gd name="connsiteY37" fmla="*/ 6186594 h 9486900"/>
              <a:gd name="connsiteX38" fmla="*/ 17259300 w 17259300"/>
              <a:gd name="connsiteY38" fmla="*/ 6888043 h 9486900"/>
              <a:gd name="connsiteX39" fmla="*/ 17259300 w 17259300"/>
              <a:gd name="connsiteY39" fmla="*/ 7336510 h 9486900"/>
              <a:gd name="connsiteX40" fmla="*/ 17259300 w 17259300"/>
              <a:gd name="connsiteY40" fmla="*/ 7905718 h 9486900"/>
              <a:gd name="connsiteX41" fmla="*/ 15678118 w 17259300"/>
              <a:gd name="connsiteY41" fmla="*/ 9486900 h 9486900"/>
              <a:gd name="connsiteX42" fmla="*/ 15231715 w 17259300"/>
              <a:gd name="connsiteY42" fmla="*/ 9486900 h 9486900"/>
              <a:gd name="connsiteX43" fmla="*/ 14503373 w 17259300"/>
              <a:gd name="connsiteY43" fmla="*/ 9486900 h 9486900"/>
              <a:gd name="connsiteX44" fmla="*/ 14338909 w 17259300"/>
              <a:gd name="connsiteY44" fmla="*/ 9486900 h 9486900"/>
              <a:gd name="connsiteX45" fmla="*/ 13610567 w 17259300"/>
              <a:gd name="connsiteY45" fmla="*/ 9486900 h 9486900"/>
              <a:gd name="connsiteX46" fmla="*/ 13023195 w 17259300"/>
              <a:gd name="connsiteY46" fmla="*/ 9486900 h 9486900"/>
              <a:gd name="connsiteX47" fmla="*/ 12576792 w 17259300"/>
              <a:gd name="connsiteY47" fmla="*/ 9486900 h 9486900"/>
              <a:gd name="connsiteX48" fmla="*/ 12412328 w 17259300"/>
              <a:gd name="connsiteY48" fmla="*/ 9486900 h 9486900"/>
              <a:gd name="connsiteX49" fmla="*/ 11683986 w 17259300"/>
              <a:gd name="connsiteY49" fmla="*/ 9486900 h 9486900"/>
              <a:gd name="connsiteX50" fmla="*/ 11519522 w 17259300"/>
              <a:gd name="connsiteY50" fmla="*/ 9486900 h 9486900"/>
              <a:gd name="connsiteX51" fmla="*/ 11073119 w 17259300"/>
              <a:gd name="connsiteY51" fmla="*/ 9486900 h 9486900"/>
              <a:gd name="connsiteX52" fmla="*/ 10344777 w 17259300"/>
              <a:gd name="connsiteY52" fmla="*/ 9486900 h 9486900"/>
              <a:gd name="connsiteX53" fmla="*/ 9475466 w 17259300"/>
              <a:gd name="connsiteY53" fmla="*/ 9486900 h 9486900"/>
              <a:gd name="connsiteX54" fmla="*/ 8606155 w 17259300"/>
              <a:gd name="connsiteY54" fmla="*/ 9486900 h 9486900"/>
              <a:gd name="connsiteX55" fmla="*/ 7736844 w 17259300"/>
              <a:gd name="connsiteY55" fmla="*/ 9486900 h 9486900"/>
              <a:gd name="connsiteX56" fmla="*/ 7290441 w 17259300"/>
              <a:gd name="connsiteY56" fmla="*/ 9486900 h 9486900"/>
              <a:gd name="connsiteX57" fmla="*/ 6562099 w 17259300"/>
              <a:gd name="connsiteY57" fmla="*/ 9486900 h 9486900"/>
              <a:gd name="connsiteX58" fmla="*/ 5692788 w 17259300"/>
              <a:gd name="connsiteY58" fmla="*/ 9486900 h 9486900"/>
              <a:gd name="connsiteX59" fmla="*/ 5105416 w 17259300"/>
              <a:gd name="connsiteY59" fmla="*/ 9486900 h 9486900"/>
              <a:gd name="connsiteX60" fmla="*/ 4940952 w 17259300"/>
              <a:gd name="connsiteY60" fmla="*/ 9486900 h 9486900"/>
              <a:gd name="connsiteX61" fmla="*/ 4635518 w 17259300"/>
              <a:gd name="connsiteY61" fmla="*/ 9486900 h 9486900"/>
              <a:gd name="connsiteX62" fmla="*/ 4471054 w 17259300"/>
              <a:gd name="connsiteY62" fmla="*/ 9486900 h 9486900"/>
              <a:gd name="connsiteX63" fmla="*/ 4306590 w 17259300"/>
              <a:gd name="connsiteY63" fmla="*/ 9486900 h 9486900"/>
              <a:gd name="connsiteX64" fmla="*/ 3578248 w 17259300"/>
              <a:gd name="connsiteY64" fmla="*/ 9486900 h 9486900"/>
              <a:gd name="connsiteX65" fmla="*/ 3272814 w 17259300"/>
              <a:gd name="connsiteY65" fmla="*/ 9486900 h 9486900"/>
              <a:gd name="connsiteX66" fmla="*/ 2685442 w 17259300"/>
              <a:gd name="connsiteY66" fmla="*/ 9486900 h 9486900"/>
              <a:gd name="connsiteX67" fmla="*/ 2098070 w 17259300"/>
              <a:gd name="connsiteY67" fmla="*/ 9486900 h 9486900"/>
              <a:gd name="connsiteX68" fmla="*/ 1581182 w 17259300"/>
              <a:gd name="connsiteY68" fmla="*/ 9486900 h 9486900"/>
              <a:gd name="connsiteX69" fmla="*/ 0 w 17259300"/>
              <a:gd name="connsiteY69" fmla="*/ 7905718 h 9486900"/>
              <a:gd name="connsiteX70" fmla="*/ 0 w 17259300"/>
              <a:gd name="connsiteY70" fmla="*/ 7457251 h 9486900"/>
              <a:gd name="connsiteX71" fmla="*/ 0 w 17259300"/>
              <a:gd name="connsiteY71" fmla="*/ 7072029 h 9486900"/>
              <a:gd name="connsiteX72" fmla="*/ 0 w 17259300"/>
              <a:gd name="connsiteY72" fmla="*/ 6370581 h 9486900"/>
              <a:gd name="connsiteX73" fmla="*/ 0 w 17259300"/>
              <a:gd name="connsiteY73" fmla="*/ 5669132 h 9486900"/>
              <a:gd name="connsiteX74" fmla="*/ 0 w 17259300"/>
              <a:gd name="connsiteY74" fmla="*/ 5283910 h 9486900"/>
              <a:gd name="connsiteX75" fmla="*/ 0 w 17259300"/>
              <a:gd name="connsiteY75" fmla="*/ 4898689 h 9486900"/>
              <a:gd name="connsiteX76" fmla="*/ 0 w 17259300"/>
              <a:gd name="connsiteY76" fmla="*/ 4197240 h 9486900"/>
              <a:gd name="connsiteX77" fmla="*/ 0 w 17259300"/>
              <a:gd name="connsiteY77" fmla="*/ 3622282 h 9486900"/>
              <a:gd name="connsiteX78" fmla="*/ 0 w 17259300"/>
              <a:gd name="connsiteY78" fmla="*/ 3110570 h 9486900"/>
              <a:gd name="connsiteX79" fmla="*/ 0 w 17259300"/>
              <a:gd name="connsiteY79" fmla="*/ 2409121 h 9486900"/>
              <a:gd name="connsiteX80" fmla="*/ 0 w 17259300"/>
              <a:gd name="connsiteY80" fmla="*/ 1581182 h 94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259300" h="9486900" fill="none" extrusionOk="0">
                <a:moveTo>
                  <a:pt x="0" y="1581182"/>
                </a:moveTo>
                <a:cubicBezTo>
                  <a:pt x="27252" y="689812"/>
                  <a:pt x="673321" y="33651"/>
                  <a:pt x="1581182" y="0"/>
                </a:cubicBezTo>
                <a:cubicBezTo>
                  <a:pt x="1660428" y="-9206"/>
                  <a:pt x="1810438" y="5971"/>
                  <a:pt x="1886616" y="0"/>
                </a:cubicBezTo>
                <a:cubicBezTo>
                  <a:pt x="1962794" y="-5971"/>
                  <a:pt x="2346180" y="26260"/>
                  <a:pt x="2473988" y="0"/>
                </a:cubicBezTo>
                <a:cubicBezTo>
                  <a:pt x="2601796" y="-26260"/>
                  <a:pt x="2942806" y="62188"/>
                  <a:pt x="3061360" y="0"/>
                </a:cubicBezTo>
                <a:cubicBezTo>
                  <a:pt x="3179914" y="-62188"/>
                  <a:pt x="3620106" y="58676"/>
                  <a:pt x="3789702" y="0"/>
                </a:cubicBezTo>
                <a:cubicBezTo>
                  <a:pt x="3959298" y="-58676"/>
                  <a:pt x="3913171" y="9093"/>
                  <a:pt x="3954166" y="0"/>
                </a:cubicBezTo>
                <a:cubicBezTo>
                  <a:pt x="3995161" y="-9093"/>
                  <a:pt x="4070958" y="15060"/>
                  <a:pt x="4118630" y="0"/>
                </a:cubicBezTo>
                <a:cubicBezTo>
                  <a:pt x="4166302" y="-15060"/>
                  <a:pt x="4709251" y="74175"/>
                  <a:pt x="4987942" y="0"/>
                </a:cubicBezTo>
                <a:cubicBezTo>
                  <a:pt x="5266633" y="-74175"/>
                  <a:pt x="5294706" y="36816"/>
                  <a:pt x="5434345" y="0"/>
                </a:cubicBezTo>
                <a:cubicBezTo>
                  <a:pt x="5573984" y="-36816"/>
                  <a:pt x="5898046" y="18277"/>
                  <a:pt x="6021717" y="0"/>
                </a:cubicBezTo>
                <a:cubicBezTo>
                  <a:pt x="6145388" y="-18277"/>
                  <a:pt x="6118009" y="13440"/>
                  <a:pt x="6186181" y="0"/>
                </a:cubicBezTo>
                <a:cubicBezTo>
                  <a:pt x="6254353" y="-13440"/>
                  <a:pt x="6384260" y="1807"/>
                  <a:pt x="6491615" y="0"/>
                </a:cubicBezTo>
                <a:cubicBezTo>
                  <a:pt x="6598970" y="-1807"/>
                  <a:pt x="6940242" y="16376"/>
                  <a:pt x="7219956" y="0"/>
                </a:cubicBezTo>
                <a:cubicBezTo>
                  <a:pt x="7499670" y="-16376"/>
                  <a:pt x="7448429" y="23860"/>
                  <a:pt x="7525390" y="0"/>
                </a:cubicBezTo>
                <a:cubicBezTo>
                  <a:pt x="7602351" y="-23860"/>
                  <a:pt x="7964205" y="66101"/>
                  <a:pt x="8394701" y="0"/>
                </a:cubicBezTo>
                <a:cubicBezTo>
                  <a:pt x="8825197" y="-66101"/>
                  <a:pt x="8932426" y="46344"/>
                  <a:pt x="9123043" y="0"/>
                </a:cubicBezTo>
                <a:cubicBezTo>
                  <a:pt x="9313660" y="-46344"/>
                  <a:pt x="9306264" y="21904"/>
                  <a:pt x="9428476" y="0"/>
                </a:cubicBezTo>
                <a:cubicBezTo>
                  <a:pt x="9550688" y="-21904"/>
                  <a:pt x="10028881" y="35570"/>
                  <a:pt x="10297787" y="0"/>
                </a:cubicBezTo>
                <a:cubicBezTo>
                  <a:pt x="10566693" y="-35570"/>
                  <a:pt x="10747550" y="80991"/>
                  <a:pt x="11167098" y="0"/>
                </a:cubicBezTo>
                <a:cubicBezTo>
                  <a:pt x="11586646" y="-80991"/>
                  <a:pt x="11504355" y="45989"/>
                  <a:pt x="11754471" y="0"/>
                </a:cubicBezTo>
                <a:cubicBezTo>
                  <a:pt x="12004587" y="-45989"/>
                  <a:pt x="12389612" y="89509"/>
                  <a:pt x="12623782" y="0"/>
                </a:cubicBezTo>
                <a:cubicBezTo>
                  <a:pt x="12857952" y="-89509"/>
                  <a:pt x="13190382" y="3834"/>
                  <a:pt x="13493093" y="0"/>
                </a:cubicBezTo>
                <a:cubicBezTo>
                  <a:pt x="13795804" y="-3834"/>
                  <a:pt x="14108628" y="60909"/>
                  <a:pt x="14362404" y="0"/>
                </a:cubicBezTo>
                <a:cubicBezTo>
                  <a:pt x="14616180" y="-60909"/>
                  <a:pt x="14492928" y="19716"/>
                  <a:pt x="14526868" y="0"/>
                </a:cubicBezTo>
                <a:cubicBezTo>
                  <a:pt x="14560808" y="-19716"/>
                  <a:pt x="14630423" y="11336"/>
                  <a:pt x="14691332" y="0"/>
                </a:cubicBezTo>
                <a:cubicBezTo>
                  <a:pt x="14752241" y="-11336"/>
                  <a:pt x="15033485" y="45299"/>
                  <a:pt x="15137735" y="0"/>
                </a:cubicBezTo>
                <a:cubicBezTo>
                  <a:pt x="15241985" y="-45299"/>
                  <a:pt x="15420874" y="43187"/>
                  <a:pt x="15678118" y="0"/>
                </a:cubicBezTo>
                <a:cubicBezTo>
                  <a:pt x="16571279" y="69378"/>
                  <a:pt x="17268201" y="679836"/>
                  <a:pt x="17259300" y="1581182"/>
                </a:cubicBezTo>
                <a:cubicBezTo>
                  <a:pt x="17279501" y="1743147"/>
                  <a:pt x="17250354" y="1944592"/>
                  <a:pt x="17259300" y="2156140"/>
                </a:cubicBezTo>
                <a:cubicBezTo>
                  <a:pt x="17268246" y="2367688"/>
                  <a:pt x="17249594" y="2535345"/>
                  <a:pt x="17259300" y="2731098"/>
                </a:cubicBezTo>
                <a:cubicBezTo>
                  <a:pt x="17269006" y="2926851"/>
                  <a:pt x="17217399" y="3013931"/>
                  <a:pt x="17259300" y="3116319"/>
                </a:cubicBezTo>
                <a:cubicBezTo>
                  <a:pt x="17301201" y="3218707"/>
                  <a:pt x="17243862" y="3587567"/>
                  <a:pt x="17259300" y="3817768"/>
                </a:cubicBezTo>
                <a:cubicBezTo>
                  <a:pt x="17274738" y="4047969"/>
                  <a:pt x="17222622" y="4025938"/>
                  <a:pt x="17259300" y="4202990"/>
                </a:cubicBezTo>
                <a:cubicBezTo>
                  <a:pt x="17295978" y="4380042"/>
                  <a:pt x="17218029" y="4533337"/>
                  <a:pt x="17259300" y="4841193"/>
                </a:cubicBezTo>
                <a:cubicBezTo>
                  <a:pt x="17300571" y="5149049"/>
                  <a:pt x="17223990" y="5158156"/>
                  <a:pt x="17259300" y="5289660"/>
                </a:cubicBezTo>
                <a:cubicBezTo>
                  <a:pt x="17294610" y="5421164"/>
                  <a:pt x="17218379" y="5548966"/>
                  <a:pt x="17259300" y="5801372"/>
                </a:cubicBezTo>
                <a:cubicBezTo>
                  <a:pt x="17300221" y="6053778"/>
                  <a:pt x="17259020" y="6029262"/>
                  <a:pt x="17259300" y="6186594"/>
                </a:cubicBezTo>
                <a:cubicBezTo>
                  <a:pt x="17259580" y="6343926"/>
                  <a:pt x="17180677" y="6591239"/>
                  <a:pt x="17259300" y="6888043"/>
                </a:cubicBezTo>
                <a:cubicBezTo>
                  <a:pt x="17337923" y="7184847"/>
                  <a:pt x="17215992" y="7212643"/>
                  <a:pt x="17259300" y="7336510"/>
                </a:cubicBezTo>
                <a:cubicBezTo>
                  <a:pt x="17302608" y="7460377"/>
                  <a:pt x="17243741" y="7723507"/>
                  <a:pt x="17259300" y="7905718"/>
                </a:cubicBezTo>
                <a:cubicBezTo>
                  <a:pt x="17427326" y="8828947"/>
                  <a:pt x="16656751" y="9707085"/>
                  <a:pt x="15678118" y="9486900"/>
                </a:cubicBezTo>
                <a:cubicBezTo>
                  <a:pt x="15568680" y="9506121"/>
                  <a:pt x="15327377" y="9454921"/>
                  <a:pt x="15231715" y="9486900"/>
                </a:cubicBezTo>
                <a:cubicBezTo>
                  <a:pt x="15136053" y="9518879"/>
                  <a:pt x="14659527" y="9445703"/>
                  <a:pt x="14503373" y="9486900"/>
                </a:cubicBezTo>
                <a:cubicBezTo>
                  <a:pt x="14347219" y="9528097"/>
                  <a:pt x="14410002" y="9480003"/>
                  <a:pt x="14338909" y="9486900"/>
                </a:cubicBezTo>
                <a:cubicBezTo>
                  <a:pt x="14267816" y="9493797"/>
                  <a:pt x="13956256" y="9401382"/>
                  <a:pt x="13610567" y="9486900"/>
                </a:cubicBezTo>
                <a:cubicBezTo>
                  <a:pt x="13264878" y="9572418"/>
                  <a:pt x="13159215" y="9444476"/>
                  <a:pt x="13023195" y="9486900"/>
                </a:cubicBezTo>
                <a:cubicBezTo>
                  <a:pt x="12887175" y="9529324"/>
                  <a:pt x="12788792" y="9467717"/>
                  <a:pt x="12576792" y="9486900"/>
                </a:cubicBezTo>
                <a:cubicBezTo>
                  <a:pt x="12364792" y="9506083"/>
                  <a:pt x="12461232" y="9473928"/>
                  <a:pt x="12412328" y="9486900"/>
                </a:cubicBezTo>
                <a:cubicBezTo>
                  <a:pt x="12363424" y="9499872"/>
                  <a:pt x="12017387" y="9400756"/>
                  <a:pt x="11683986" y="9486900"/>
                </a:cubicBezTo>
                <a:cubicBezTo>
                  <a:pt x="11350585" y="9573044"/>
                  <a:pt x="11570024" y="9473278"/>
                  <a:pt x="11519522" y="9486900"/>
                </a:cubicBezTo>
                <a:cubicBezTo>
                  <a:pt x="11469020" y="9500522"/>
                  <a:pt x="11236565" y="9439165"/>
                  <a:pt x="11073119" y="9486900"/>
                </a:cubicBezTo>
                <a:cubicBezTo>
                  <a:pt x="10909673" y="9534635"/>
                  <a:pt x="10683530" y="9461707"/>
                  <a:pt x="10344777" y="9486900"/>
                </a:cubicBezTo>
                <a:cubicBezTo>
                  <a:pt x="10006024" y="9512093"/>
                  <a:pt x="9753770" y="9450475"/>
                  <a:pt x="9475466" y="9486900"/>
                </a:cubicBezTo>
                <a:cubicBezTo>
                  <a:pt x="9197162" y="9523325"/>
                  <a:pt x="8870575" y="9456880"/>
                  <a:pt x="8606155" y="9486900"/>
                </a:cubicBezTo>
                <a:cubicBezTo>
                  <a:pt x="8341735" y="9516920"/>
                  <a:pt x="7946593" y="9445548"/>
                  <a:pt x="7736844" y="9486900"/>
                </a:cubicBezTo>
                <a:cubicBezTo>
                  <a:pt x="7527095" y="9528252"/>
                  <a:pt x="7417840" y="9461965"/>
                  <a:pt x="7290441" y="9486900"/>
                </a:cubicBezTo>
                <a:cubicBezTo>
                  <a:pt x="7163042" y="9511835"/>
                  <a:pt x="6807692" y="9415499"/>
                  <a:pt x="6562099" y="9486900"/>
                </a:cubicBezTo>
                <a:cubicBezTo>
                  <a:pt x="6316506" y="9558301"/>
                  <a:pt x="5890399" y="9456985"/>
                  <a:pt x="5692788" y="9486900"/>
                </a:cubicBezTo>
                <a:cubicBezTo>
                  <a:pt x="5495177" y="9516815"/>
                  <a:pt x="5325244" y="9425045"/>
                  <a:pt x="5105416" y="9486900"/>
                </a:cubicBezTo>
                <a:cubicBezTo>
                  <a:pt x="4885588" y="9548755"/>
                  <a:pt x="4995088" y="9479631"/>
                  <a:pt x="4940952" y="9486900"/>
                </a:cubicBezTo>
                <a:cubicBezTo>
                  <a:pt x="4886816" y="9494169"/>
                  <a:pt x="4785769" y="9467470"/>
                  <a:pt x="4635518" y="9486900"/>
                </a:cubicBezTo>
                <a:cubicBezTo>
                  <a:pt x="4485267" y="9506330"/>
                  <a:pt x="4514094" y="9473251"/>
                  <a:pt x="4471054" y="9486900"/>
                </a:cubicBezTo>
                <a:cubicBezTo>
                  <a:pt x="4428014" y="9500549"/>
                  <a:pt x="4388010" y="9476106"/>
                  <a:pt x="4306590" y="9486900"/>
                </a:cubicBezTo>
                <a:cubicBezTo>
                  <a:pt x="4225170" y="9497694"/>
                  <a:pt x="3784585" y="9479429"/>
                  <a:pt x="3578248" y="9486900"/>
                </a:cubicBezTo>
                <a:cubicBezTo>
                  <a:pt x="3371911" y="9494371"/>
                  <a:pt x="3342725" y="9472324"/>
                  <a:pt x="3272814" y="9486900"/>
                </a:cubicBezTo>
                <a:cubicBezTo>
                  <a:pt x="3202903" y="9501476"/>
                  <a:pt x="2936956" y="9460791"/>
                  <a:pt x="2685442" y="9486900"/>
                </a:cubicBezTo>
                <a:cubicBezTo>
                  <a:pt x="2433928" y="9513009"/>
                  <a:pt x="2373456" y="9420995"/>
                  <a:pt x="2098070" y="9486900"/>
                </a:cubicBezTo>
                <a:cubicBezTo>
                  <a:pt x="1822684" y="9552805"/>
                  <a:pt x="1710841" y="9458127"/>
                  <a:pt x="1581182" y="9486900"/>
                </a:cubicBezTo>
                <a:cubicBezTo>
                  <a:pt x="747066" y="9740520"/>
                  <a:pt x="28781" y="8823678"/>
                  <a:pt x="0" y="7905718"/>
                </a:cubicBezTo>
                <a:cubicBezTo>
                  <a:pt x="-12952" y="7763058"/>
                  <a:pt x="52946" y="7553107"/>
                  <a:pt x="0" y="7457251"/>
                </a:cubicBezTo>
                <a:cubicBezTo>
                  <a:pt x="-52946" y="7361395"/>
                  <a:pt x="21141" y="7260001"/>
                  <a:pt x="0" y="7072029"/>
                </a:cubicBezTo>
                <a:cubicBezTo>
                  <a:pt x="-21141" y="6884057"/>
                  <a:pt x="76964" y="6522565"/>
                  <a:pt x="0" y="6370581"/>
                </a:cubicBezTo>
                <a:cubicBezTo>
                  <a:pt x="-76964" y="6218597"/>
                  <a:pt x="43563" y="5929717"/>
                  <a:pt x="0" y="5669132"/>
                </a:cubicBezTo>
                <a:cubicBezTo>
                  <a:pt x="-43563" y="5408547"/>
                  <a:pt x="26721" y="5431519"/>
                  <a:pt x="0" y="5283910"/>
                </a:cubicBezTo>
                <a:cubicBezTo>
                  <a:pt x="-26721" y="5136301"/>
                  <a:pt x="4813" y="5068206"/>
                  <a:pt x="0" y="4898689"/>
                </a:cubicBezTo>
                <a:cubicBezTo>
                  <a:pt x="-4813" y="4729172"/>
                  <a:pt x="79478" y="4347781"/>
                  <a:pt x="0" y="4197240"/>
                </a:cubicBezTo>
                <a:cubicBezTo>
                  <a:pt x="-79478" y="4046699"/>
                  <a:pt x="23175" y="3875465"/>
                  <a:pt x="0" y="3622282"/>
                </a:cubicBezTo>
                <a:cubicBezTo>
                  <a:pt x="-23175" y="3369099"/>
                  <a:pt x="44518" y="3269116"/>
                  <a:pt x="0" y="3110570"/>
                </a:cubicBezTo>
                <a:cubicBezTo>
                  <a:pt x="-44518" y="2952024"/>
                  <a:pt x="63581" y="2655628"/>
                  <a:pt x="0" y="2409121"/>
                </a:cubicBezTo>
                <a:cubicBezTo>
                  <a:pt x="-63581" y="2162614"/>
                  <a:pt x="74127" y="1765803"/>
                  <a:pt x="0" y="1581182"/>
                </a:cubicBezTo>
                <a:close/>
              </a:path>
              <a:path w="17259300" h="9486900" stroke="0" extrusionOk="0">
                <a:moveTo>
                  <a:pt x="0" y="1581182"/>
                </a:moveTo>
                <a:cubicBezTo>
                  <a:pt x="-14972" y="696119"/>
                  <a:pt x="784066" y="-61055"/>
                  <a:pt x="1581182" y="0"/>
                </a:cubicBezTo>
                <a:cubicBezTo>
                  <a:pt x="1685395" y="-2673"/>
                  <a:pt x="1793327" y="28121"/>
                  <a:pt x="1886616" y="0"/>
                </a:cubicBezTo>
                <a:cubicBezTo>
                  <a:pt x="1979905" y="-28121"/>
                  <a:pt x="2089378" y="18502"/>
                  <a:pt x="2192049" y="0"/>
                </a:cubicBezTo>
                <a:cubicBezTo>
                  <a:pt x="2294720" y="-18502"/>
                  <a:pt x="2834237" y="99297"/>
                  <a:pt x="3061360" y="0"/>
                </a:cubicBezTo>
                <a:cubicBezTo>
                  <a:pt x="3288483" y="-99297"/>
                  <a:pt x="3499029" y="74212"/>
                  <a:pt x="3789702" y="0"/>
                </a:cubicBezTo>
                <a:cubicBezTo>
                  <a:pt x="4080375" y="-74212"/>
                  <a:pt x="3906902" y="11674"/>
                  <a:pt x="3954166" y="0"/>
                </a:cubicBezTo>
                <a:cubicBezTo>
                  <a:pt x="4001430" y="-11674"/>
                  <a:pt x="4535906" y="4939"/>
                  <a:pt x="4823477" y="0"/>
                </a:cubicBezTo>
                <a:cubicBezTo>
                  <a:pt x="5111048" y="-4939"/>
                  <a:pt x="4942736" y="15118"/>
                  <a:pt x="4987942" y="0"/>
                </a:cubicBezTo>
                <a:cubicBezTo>
                  <a:pt x="5033148" y="-15118"/>
                  <a:pt x="5307684" y="33524"/>
                  <a:pt x="5434345" y="0"/>
                </a:cubicBezTo>
                <a:cubicBezTo>
                  <a:pt x="5561006" y="-33524"/>
                  <a:pt x="5594177" y="34751"/>
                  <a:pt x="5739778" y="0"/>
                </a:cubicBezTo>
                <a:cubicBezTo>
                  <a:pt x="5885379" y="-34751"/>
                  <a:pt x="6201734" y="84435"/>
                  <a:pt x="6468120" y="0"/>
                </a:cubicBezTo>
                <a:cubicBezTo>
                  <a:pt x="6734506" y="-84435"/>
                  <a:pt x="6628164" y="34032"/>
                  <a:pt x="6773553" y="0"/>
                </a:cubicBezTo>
                <a:cubicBezTo>
                  <a:pt x="6918942" y="-34032"/>
                  <a:pt x="7113517" y="30304"/>
                  <a:pt x="7219956" y="0"/>
                </a:cubicBezTo>
                <a:cubicBezTo>
                  <a:pt x="7326395" y="-30304"/>
                  <a:pt x="7490476" y="53431"/>
                  <a:pt x="7666359" y="0"/>
                </a:cubicBezTo>
                <a:cubicBezTo>
                  <a:pt x="7842242" y="-53431"/>
                  <a:pt x="7793623" y="19424"/>
                  <a:pt x="7830824" y="0"/>
                </a:cubicBezTo>
                <a:cubicBezTo>
                  <a:pt x="7868025" y="-19424"/>
                  <a:pt x="8203850" y="59763"/>
                  <a:pt x="8418196" y="0"/>
                </a:cubicBezTo>
                <a:cubicBezTo>
                  <a:pt x="8632542" y="-59763"/>
                  <a:pt x="8543019" y="7499"/>
                  <a:pt x="8582660" y="0"/>
                </a:cubicBezTo>
                <a:cubicBezTo>
                  <a:pt x="8622301" y="-7499"/>
                  <a:pt x="8672135" y="2535"/>
                  <a:pt x="8747124" y="0"/>
                </a:cubicBezTo>
                <a:cubicBezTo>
                  <a:pt x="8822113" y="-2535"/>
                  <a:pt x="9092638" y="9568"/>
                  <a:pt x="9334497" y="0"/>
                </a:cubicBezTo>
                <a:cubicBezTo>
                  <a:pt x="9576356" y="-9568"/>
                  <a:pt x="9573610" y="742"/>
                  <a:pt x="9639930" y="0"/>
                </a:cubicBezTo>
                <a:cubicBezTo>
                  <a:pt x="9706250" y="-742"/>
                  <a:pt x="10199515" y="41970"/>
                  <a:pt x="10368272" y="0"/>
                </a:cubicBezTo>
                <a:cubicBezTo>
                  <a:pt x="10537029" y="-41970"/>
                  <a:pt x="10686849" y="37849"/>
                  <a:pt x="10955644" y="0"/>
                </a:cubicBezTo>
                <a:cubicBezTo>
                  <a:pt x="11224439" y="-37849"/>
                  <a:pt x="11384848" y="47186"/>
                  <a:pt x="11543017" y="0"/>
                </a:cubicBezTo>
                <a:cubicBezTo>
                  <a:pt x="11701186" y="-47186"/>
                  <a:pt x="11973914" y="39100"/>
                  <a:pt x="12271358" y="0"/>
                </a:cubicBezTo>
                <a:cubicBezTo>
                  <a:pt x="12568802" y="-39100"/>
                  <a:pt x="12611342" y="53513"/>
                  <a:pt x="12858731" y="0"/>
                </a:cubicBezTo>
                <a:cubicBezTo>
                  <a:pt x="13106120" y="-53513"/>
                  <a:pt x="12949593" y="16638"/>
                  <a:pt x="13023195" y="0"/>
                </a:cubicBezTo>
                <a:cubicBezTo>
                  <a:pt x="13096797" y="-16638"/>
                  <a:pt x="13253473" y="23758"/>
                  <a:pt x="13469598" y="0"/>
                </a:cubicBezTo>
                <a:cubicBezTo>
                  <a:pt x="13685723" y="-23758"/>
                  <a:pt x="13586103" y="2524"/>
                  <a:pt x="13634062" y="0"/>
                </a:cubicBezTo>
                <a:cubicBezTo>
                  <a:pt x="13682021" y="-2524"/>
                  <a:pt x="13987665" y="41861"/>
                  <a:pt x="14080465" y="0"/>
                </a:cubicBezTo>
                <a:cubicBezTo>
                  <a:pt x="14173265" y="-41861"/>
                  <a:pt x="14208973" y="832"/>
                  <a:pt x="14244930" y="0"/>
                </a:cubicBezTo>
                <a:cubicBezTo>
                  <a:pt x="14280888" y="-832"/>
                  <a:pt x="14678373" y="18359"/>
                  <a:pt x="14832302" y="0"/>
                </a:cubicBezTo>
                <a:cubicBezTo>
                  <a:pt x="14986231" y="-18359"/>
                  <a:pt x="15066273" y="31533"/>
                  <a:pt x="15137735" y="0"/>
                </a:cubicBezTo>
                <a:cubicBezTo>
                  <a:pt x="15209197" y="-31533"/>
                  <a:pt x="15443484" y="41851"/>
                  <a:pt x="15678118" y="0"/>
                </a:cubicBezTo>
                <a:cubicBezTo>
                  <a:pt x="16530696" y="135999"/>
                  <a:pt x="17310441" y="659600"/>
                  <a:pt x="17259300" y="1581182"/>
                </a:cubicBezTo>
                <a:cubicBezTo>
                  <a:pt x="17272206" y="1895087"/>
                  <a:pt x="17234101" y="1904803"/>
                  <a:pt x="17259300" y="2219385"/>
                </a:cubicBezTo>
                <a:cubicBezTo>
                  <a:pt x="17284499" y="2533967"/>
                  <a:pt x="17179107" y="2570308"/>
                  <a:pt x="17259300" y="2920834"/>
                </a:cubicBezTo>
                <a:cubicBezTo>
                  <a:pt x="17339493" y="3271360"/>
                  <a:pt x="17237324" y="3222481"/>
                  <a:pt x="17259300" y="3369301"/>
                </a:cubicBezTo>
                <a:cubicBezTo>
                  <a:pt x="17281276" y="3516121"/>
                  <a:pt x="17251207" y="3703977"/>
                  <a:pt x="17259300" y="3881013"/>
                </a:cubicBezTo>
                <a:cubicBezTo>
                  <a:pt x="17267393" y="4058049"/>
                  <a:pt x="17253130" y="4223024"/>
                  <a:pt x="17259300" y="4392726"/>
                </a:cubicBezTo>
                <a:cubicBezTo>
                  <a:pt x="17265470" y="4562428"/>
                  <a:pt x="17215629" y="4742314"/>
                  <a:pt x="17259300" y="4967684"/>
                </a:cubicBezTo>
                <a:cubicBezTo>
                  <a:pt x="17302971" y="5193054"/>
                  <a:pt x="17216046" y="5300373"/>
                  <a:pt x="17259300" y="5542641"/>
                </a:cubicBezTo>
                <a:cubicBezTo>
                  <a:pt x="17302554" y="5784909"/>
                  <a:pt x="17182974" y="6028842"/>
                  <a:pt x="17259300" y="6180845"/>
                </a:cubicBezTo>
                <a:cubicBezTo>
                  <a:pt x="17335626" y="6332848"/>
                  <a:pt x="17259266" y="6464489"/>
                  <a:pt x="17259300" y="6692557"/>
                </a:cubicBezTo>
                <a:cubicBezTo>
                  <a:pt x="17259334" y="6920625"/>
                  <a:pt x="17228726" y="6924488"/>
                  <a:pt x="17259300" y="7141024"/>
                </a:cubicBezTo>
                <a:cubicBezTo>
                  <a:pt x="17289874" y="7357560"/>
                  <a:pt x="17191350" y="7690663"/>
                  <a:pt x="17259300" y="7905718"/>
                </a:cubicBezTo>
                <a:cubicBezTo>
                  <a:pt x="17216979" y="8775118"/>
                  <a:pt x="16757013" y="9585976"/>
                  <a:pt x="15678118" y="9486900"/>
                </a:cubicBezTo>
                <a:cubicBezTo>
                  <a:pt x="15379634" y="9571535"/>
                  <a:pt x="15280258" y="9418683"/>
                  <a:pt x="14949776" y="9486900"/>
                </a:cubicBezTo>
                <a:cubicBezTo>
                  <a:pt x="14619294" y="9555117"/>
                  <a:pt x="14541696" y="9402448"/>
                  <a:pt x="14221435" y="9486900"/>
                </a:cubicBezTo>
                <a:cubicBezTo>
                  <a:pt x="13901174" y="9571352"/>
                  <a:pt x="14115119" y="9471863"/>
                  <a:pt x="14056970" y="9486900"/>
                </a:cubicBezTo>
                <a:cubicBezTo>
                  <a:pt x="13998821" y="9501937"/>
                  <a:pt x="13888378" y="9468054"/>
                  <a:pt x="13751537" y="9486900"/>
                </a:cubicBezTo>
                <a:cubicBezTo>
                  <a:pt x="13614696" y="9505746"/>
                  <a:pt x="13259695" y="9421256"/>
                  <a:pt x="13023195" y="9486900"/>
                </a:cubicBezTo>
                <a:cubicBezTo>
                  <a:pt x="12786695" y="9552544"/>
                  <a:pt x="12454385" y="9444858"/>
                  <a:pt x="12294853" y="9486900"/>
                </a:cubicBezTo>
                <a:cubicBezTo>
                  <a:pt x="12135321" y="9528942"/>
                  <a:pt x="12207230" y="9483637"/>
                  <a:pt x="12130389" y="9486900"/>
                </a:cubicBezTo>
                <a:cubicBezTo>
                  <a:pt x="12053548" y="9490163"/>
                  <a:pt x="12041220" y="9467166"/>
                  <a:pt x="11965925" y="9486900"/>
                </a:cubicBezTo>
                <a:cubicBezTo>
                  <a:pt x="11890630" y="9506634"/>
                  <a:pt x="11598546" y="9466627"/>
                  <a:pt x="11378553" y="9486900"/>
                </a:cubicBezTo>
                <a:cubicBezTo>
                  <a:pt x="11158560" y="9507173"/>
                  <a:pt x="11269204" y="9483395"/>
                  <a:pt x="11214088" y="9486900"/>
                </a:cubicBezTo>
                <a:cubicBezTo>
                  <a:pt x="11158972" y="9490405"/>
                  <a:pt x="10728594" y="9429928"/>
                  <a:pt x="10485747" y="9486900"/>
                </a:cubicBezTo>
                <a:cubicBezTo>
                  <a:pt x="10242900" y="9543872"/>
                  <a:pt x="9938879" y="9446663"/>
                  <a:pt x="9616436" y="9486900"/>
                </a:cubicBezTo>
                <a:cubicBezTo>
                  <a:pt x="9293993" y="9527137"/>
                  <a:pt x="9066192" y="9451500"/>
                  <a:pt x="8888094" y="9486900"/>
                </a:cubicBezTo>
                <a:cubicBezTo>
                  <a:pt x="8709996" y="9522300"/>
                  <a:pt x="8471663" y="9414949"/>
                  <a:pt x="8159752" y="9486900"/>
                </a:cubicBezTo>
                <a:cubicBezTo>
                  <a:pt x="7847841" y="9558851"/>
                  <a:pt x="7753731" y="9416281"/>
                  <a:pt x="7431410" y="9486900"/>
                </a:cubicBezTo>
                <a:cubicBezTo>
                  <a:pt x="7109089" y="9557519"/>
                  <a:pt x="7247510" y="9452720"/>
                  <a:pt x="7125977" y="9486900"/>
                </a:cubicBezTo>
                <a:cubicBezTo>
                  <a:pt x="7004444" y="9521080"/>
                  <a:pt x="6858196" y="9469247"/>
                  <a:pt x="6679574" y="9486900"/>
                </a:cubicBezTo>
                <a:cubicBezTo>
                  <a:pt x="6500952" y="9504553"/>
                  <a:pt x="6564220" y="9486612"/>
                  <a:pt x="6515110" y="9486900"/>
                </a:cubicBezTo>
                <a:cubicBezTo>
                  <a:pt x="6466000" y="9487188"/>
                  <a:pt x="6415565" y="9471694"/>
                  <a:pt x="6350645" y="9486900"/>
                </a:cubicBezTo>
                <a:cubicBezTo>
                  <a:pt x="6285726" y="9502106"/>
                  <a:pt x="6258862" y="9473394"/>
                  <a:pt x="6186181" y="9486900"/>
                </a:cubicBezTo>
                <a:cubicBezTo>
                  <a:pt x="6113500" y="9500406"/>
                  <a:pt x="5952298" y="9457869"/>
                  <a:pt x="5880747" y="9486900"/>
                </a:cubicBezTo>
                <a:cubicBezTo>
                  <a:pt x="5809196" y="9515931"/>
                  <a:pt x="5663602" y="9470173"/>
                  <a:pt x="5575314" y="9486900"/>
                </a:cubicBezTo>
                <a:cubicBezTo>
                  <a:pt x="5487026" y="9503627"/>
                  <a:pt x="5251877" y="9477925"/>
                  <a:pt x="4987942" y="9486900"/>
                </a:cubicBezTo>
                <a:cubicBezTo>
                  <a:pt x="4724007" y="9495875"/>
                  <a:pt x="4781228" y="9475612"/>
                  <a:pt x="4682508" y="9486900"/>
                </a:cubicBezTo>
                <a:cubicBezTo>
                  <a:pt x="4583788" y="9498188"/>
                  <a:pt x="4027093" y="9427666"/>
                  <a:pt x="3813197" y="9486900"/>
                </a:cubicBezTo>
                <a:cubicBezTo>
                  <a:pt x="3599301" y="9546134"/>
                  <a:pt x="3245118" y="9468560"/>
                  <a:pt x="3084855" y="9486900"/>
                </a:cubicBezTo>
                <a:cubicBezTo>
                  <a:pt x="2924592" y="9505240"/>
                  <a:pt x="2925416" y="9464690"/>
                  <a:pt x="2779422" y="9486900"/>
                </a:cubicBezTo>
                <a:cubicBezTo>
                  <a:pt x="2633428" y="9509110"/>
                  <a:pt x="2562838" y="9450422"/>
                  <a:pt x="2473988" y="9486900"/>
                </a:cubicBezTo>
                <a:cubicBezTo>
                  <a:pt x="2385138" y="9523378"/>
                  <a:pt x="1985147" y="9478910"/>
                  <a:pt x="1581182" y="9486900"/>
                </a:cubicBezTo>
                <a:cubicBezTo>
                  <a:pt x="666464" y="9308388"/>
                  <a:pt x="168187" y="8754147"/>
                  <a:pt x="0" y="7905718"/>
                </a:cubicBezTo>
                <a:cubicBezTo>
                  <a:pt x="-64464" y="7685287"/>
                  <a:pt x="49037" y="7577955"/>
                  <a:pt x="0" y="7330760"/>
                </a:cubicBezTo>
                <a:cubicBezTo>
                  <a:pt x="-49037" y="7083565"/>
                  <a:pt x="38803" y="7073571"/>
                  <a:pt x="0" y="6945538"/>
                </a:cubicBezTo>
                <a:cubicBezTo>
                  <a:pt x="-38803" y="6817505"/>
                  <a:pt x="15315" y="6518329"/>
                  <a:pt x="0" y="6244090"/>
                </a:cubicBezTo>
                <a:cubicBezTo>
                  <a:pt x="-15315" y="5969851"/>
                  <a:pt x="26568" y="5769984"/>
                  <a:pt x="0" y="5605887"/>
                </a:cubicBezTo>
                <a:cubicBezTo>
                  <a:pt x="-26568" y="5441790"/>
                  <a:pt x="38721" y="5158199"/>
                  <a:pt x="0" y="4904438"/>
                </a:cubicBezTo>
                <a:cubicBezTo>
                  <a:pt x="-38721" y="4650677"/>
                  <a:pt x="44716" y="4622111"/>
                  <a:pt x="0" y="4519216"/>
                </a:cubicBezTo>
                <a:cubicBezTo>
                  <a:pt x="-44716" y="4416321"/>
                  <a:pt x="65435" y="4221502"/>
                  <a:pt x="0" y="3944259"/>
                </a:cubicBezTo>
                <a:cubicBezTo>
                  <a:pt x="-65435" y="3667016"/>
                  <a:pt x="12826" y="3716929"/>
                  <a:pt x="0" y="3495792"/>
                </a:cubicBezTo>
                <a:cubicBezTo>
                  <a:pt x="-12826" y="3274655"/>
                  <a:pt x="45681" y="3136441"/>
                  <a:pt x="0" y="2920834"/>
                </a:cubicBezTo>
                <a:cubicBezTo>
                  <a:pt x="-45681" y="2705227"/>
                  <a:pt x="45278" y="2462572"/>
                  <a:pt x="0" y="2219385"/>
                </a:cubicBezTo>
                <a:cubicBezTo>
                  <a:pt x="-45278" y="1976198"/>
                  <a:pt x="69553" y="1773573"/>
                  <a:pt x="0" y="15811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6673675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 defTabSz="1371464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7CC8122-C2CF-438A-8008-9177D004E765}"/>
              </a:ext>
            </a:extLst>
          </p:cNvPr>
          <p:cNvSpPr/>
          <p:nvPr/>
        </p:nvSpPr>
        <p:spPr>
          <a:xfrm>
            <a:off x="1192068" y="538655"/>
            <a:ext cx="15903873" cy="1246496"/>
          </a:xfrm>
          <a:prstGeom prst="rect">
            <a:avLst/>
          </a:prstGeom>
          <a:noFill/>
        </p:spPr>
        <p:txBody>
          <a:bodyPr wrap="none" lIns="137147" tIns="68573" rIns="137147" bIns="68573">
            <a:spAutoFit/>
          </a:bodyPr>
          <a:lstStyle/>
          <a:p>
            <a:pPr algn="ctr" defTabSz="1371464" eaLnBrk="0" fontAlgn="base" hangingPunct="0">
              <a:spcBef>
                <a:spcPct val="0"/>
              </a:spcBef>
              <a:spcAft>
                <a:spcPct val="0"/>
              </a:spcAft>
              <a:tabLst>
                <a:tab pos="1080980" algn="l"/>
                <a:tab pos="1350035" algn="l"/>
                <a:tab pos="1619088" algn="l"/>
                <a:tab pos="1890524" algn="l"/>
                <a:tab pos="2159579" algn="l"/>
                <a:tab pos="2431014" algn="l"/>
                <a:tab pos="4590591" algn="l"/>
              </a:tabLst>
            </a:pPr>
            <a:r>
              <a:rPr lang="th-TH" altLang="en-US" sz="7200" b="1">
                <a:solidFill>
                  <a:prstClr val="whit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แบบบันทึกการสังเกตและผลประเมินการเล่นเป็นทีมรายบุคคล</a:t>
            </a:r>
            <a:endParaRPr lang="en-US" altLang="en-US">
              <a:solidFill>
                <a:prstClr val="white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10360"/>
              </p:ext>
            </p:extLst>
          </p:nvPr>
        </p:nvGraphicFramePr>
        <p:xfrm>
          <a:off x="1192070" y="2057400"/>
          <a:ext cx="15903867" cy="7799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973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8940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148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เลขที่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ชื่อ-นามสกุล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 rowSpan="3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ทักษะ / ระดับคะแนน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การให้ความร่วมมือ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ความสามัคคี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ความพร้อมเพรียง</a:t>
                      </a:r>
                      <a:endParaRPr lang="th-TH"/>
                    </a:p>
                  </a:txBody>
                  <a:tcPr marL="10238" marR="10238" marT="1023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รวม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5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4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3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2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1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5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4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3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2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1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5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4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3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2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1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>
                          <a:effectLst/>
                        </a:rPr>
                        <a:t> 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u="none" strike="noStrike">
                          <a:effectLst/>
                        </a:rPr>
                        <a:t> 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</a:rPr>
                        <a:t> 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3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4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u="none" strike="noStrike">
                          <a:effectLst/>
                        </a:rPr>
                        <a:t> 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6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7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8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9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10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11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12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13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14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15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u="none" strike="noStrike">
                          <a:effectLst/>
                        </a:rPr>
                        <a:t> 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40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>
                          <a:effectLst/>
                        </a:rPr>
                        <a:t>16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10238" marR="10238" marT="1023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</a:rPr>
                        <a:t> 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10238" marR="10238" marT="1023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6D2F983-2187-4643-AE2C-49CE5ED4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15009"/>
            <a:ext cx="12001500" cy="383180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137147" tIns="68573" rIns="137147" bIns="6857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464"/>
            <a:r>
              <a:rPr lang="th-TH" sz="3000" b="1">
                <a:solidFill>
                  <a:prstClr val="white"/>
                </a:solidFill>
              </a:rPr>
              <a:t>เกณฑ์การให้คะแนน		               เกณฑ์การประเมิน คะแนนเต็ม 15 คะแนน </a:t>
            </a:r>
          </a:p>
          <a:p>
            <a:pPr defTabSz="1371464"/>
            <a:r>
              <a:rPr lang="th-TH" sz="3000">
                <a:solidFill>
                  <a:prstClr val="white"/>
                </a:solidFill>
              </a:rPr>
              <a:t>ระดับ  5  หมายถึง    มีพฤติกรรมในระดับ  ดีมาก              คะแนน  13 - 15   หมายถึง  ดีมาก</a:t>
            </a:r>
            <a:endParaRPr lang="en-US" sz="3000">
              <a:solidFill>
                <a:prstClr val="white"/>
              </a:solidFill>
            </a:endParaRPr>
          </a:p>
          <a:p>
            <a:pPr defTabSz="1371464"/>
            <a:r>
              <a:rPr lang="th-TH" sz="3000">
                <a:solidFill>
                  <a:prstClr val="white"/>
                </a:solidFill>
              </a:rPr>
              <a:t>ระดับ  4  หมายถึง    มีพฤติกรรมในระดับ  ดี                    คะแนน  11  - 12  หมายถึง  ดี </a:t>
            </a:r>
            <a:endParaRPr lang="en-US" sz="3000">
              <a:solidFill>
                <a:prstClr val="white"/>
              </a:solidFill>
            </a:endParaRPr>
          </a:p>
          <a:p>
            <a:pPr defTabSz="1371464"/>
            <a:r>
              <a:rPr lang="th-TH" sz="3000">
                <a:solidFill>
                  <a:prstClr val="white"/>
                </a:solidFill>
              </a:rPr>
              <a:t>ระดับ  3  หมายถึง    มีพฤติกรรมในระดับ  ปานกลาง	      คะแนน  9 - 10  หมายถึง  ปานกลาง</a:t>
            </a:r>
            <a:endParaRPr lang="en-US" sz="3000">
              <a:solidFill>
                <a:prstClr val="white"/>
              </a:solidFill>
            </a:endParaRPr>
          </a:p>
          <a:p>
            <a:pPr defTabSz="1371464"/>
            <a:r>
              <a:rPr lang="th-TH" sz="3000">
                <a:solidFill>
                  <a:prstClr val="white"/>
                </a:solidFill>
              </a:rPr>
              <a:t>ระดับ  2  หมายถึง    มีพฤติกรรมในระดับ  พอใช้	      คะแนน   7 - 8  หมายถึง   พอใช้  </a:t>
            </a:r>
            <a:endParaRPr lang="en-US" sz="3000">
              <a:solidFill>
                <a:prstClr val="white"/>
              </a:solidFill>
            </a:endParaRPr>
          </a:p>
          <a:p>
            <a:pPr defTabSz="1371464"/>
            <a:r>
              <a:rPr lang="th-TH" sz="3000">
                <a:solidFill>
                  <a:prstClr val="white"/>
                </a:solidFill>
              </a:rPr>
              <a:t>ระดับ  1  หมายถึง    มีพฤติกรรมในระดับ  ปรับปรุง	      คะแนน   5 - 6  หมายถึง   ปรับปรุง</a:t>
            </a:r>
            <a:endParaRPr lang="en-US" sz="3000">
              <a:solidFill>
                <a:prstClr val="white"/>
              </a:solidFill>
            </a:endParaRPr>
          </a:p>
          <a:p>
            <a:pPr defTabSz="1371464"/>
            <a:r>
              <a:rPr lang="en-US" sz="3000">
                <a:solidFill>
                  <a:prstClr val="white"/>
                </a:solidFill>
              </a:rPr>
              <a:t> </a:t>
            </a:r>
          </a:p>
          <a:p>
            <a:pPr defTabSz="1371464"/>
            <a:r>
              <a:rPr lang="th-TH" sz="3000" b="1">
                <a:solidFill>
                  <a:prstClr val="white"/>
                </a:solidFill>
              </a:rPr>
              <a:t>หมายเหตุ  1-4 คะแนน  ไม่ผ่านการประเมิน</a:t>
            </a:r>
            <a:endParaRPr lang="th-TH" altLang="en-US" sz="3000" b="1">
              <a:solidFill>
                <a:prstClr val="white"/>
              </a:solidFill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0688-C295-4514-BB39-01E4184F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B6372-B15D-420D-B1BE-DC58F3AF9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21" y="3976691"/>
            <a:ext cx="15495157" cy="56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0406" y="276225"/>
            <a:ext cx="17214195" cy="35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4958" tIns="67479" rIns="134958" bIns="67479">
            <a:spAutoFit/>
          </a:bodyPr>
          <a:lstStyle/>
          <a:p>
            <a:pPr algn="ctr" defTabSz="685595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685595" algn="l"/>
                <a:tab pos="1371189" algn="l"/>
                <a:tab pos="2056784" algn="l"/>
                <a:tab pos="2742377" algn="l"/>
                <a:tab pos="3427973" algn="l"/>
                <a:tab pos="4113564" algn="l"/>
                <a:tab pos="4799159" algn="l"/>
                <a:tab pos="5484754" algn="l"/>
                <a:tab pos="6170348" algn="l"/>
                <a:tab pos="6855943" algn="l"/>
                <a:tab pos="7541537" algn="l"/>
                <a:tab pos="8227132" algn="l"/>
                <a:tab pos="8912723" algn="l"/>
                <a:tab pos="9598320" algn="l"/>
                <a:tab pos="10283914" algn="l"/>
                <a:tab pos="10969507" algn="l"/>
                <a:tab pos="11655103" algn="l"/>
                <a:tab pos="12340696" algn="l"/>
                <a:tab pos="13026291" algn="l"/>
                <a:tab pos="13711886" algn="l"/>
                <a:tab pos="14111816" algn="l"/>
                <a:tab pos="15197340" algn="l"/>
                <a:tab pos="16282864" algn="l"/>
              </a:tabLst>
            </a:pPr>
            <a:r>
              <a:rPr lang="th-TH" sz="225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2329957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78869" y="0"/>
            <a:ext cx="9909155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1541" y="2706059"/>
            <a:ext cx="1062146" cy="8868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20366" y="276250"/>
            <a:ext cx="1658084" cy="143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00"/>
              </a:lnSpc>
            </a:pPr>
            <a:r>
              <a:rPr lang="en-US" sz="10100">
                <a:solidFill>
                  <a:srgbClr val="F7CE5D"/>
                </a:solidFill>
                <a:latin typeface="Angsana New"/>
                <a:cs typeface="Angsana New"/>
              </a:rPr>
              <a:t>02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525" y="1676048"/>
            <a:ext cx="18288000" cy="2497502"/>
            <a:chOff x="0" y="0"/>
            <a:chExt cx="6186311" cy="8448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179" y="2445056"/>
            <a:ext cx="7214457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อัตลักษณ์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สวนสุนันทา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4560317"/>
            <a:ext cx="18288000" cy="2497502"/>
            <a:chOff x="0" y="0"/>
            <a:chExt cx="6186311" cy="844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9854" y="5391161"/>
            <a:ext cx="7812402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รักษา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ความ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เป็น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ไทย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434" y="7446623"/>
            <a:ext cx="18288000" cy="2497502"/>
            <a:chOff x="0" y="0"/>
            <a:chExt cx="6186311" cy="8448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50030" y="8148529"/>
            <a:ext cx="5512056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ก้าว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ไกลสู่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สากล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62086" y="1676048"/>
            <a:ext cx="2877827" cy="2497503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1572" y="-4409"/>
            <a:ext cx="8125248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5"/>
              </a:lnSpc>
            </a:pPr>
            <a:r>
              <a:rPr lang="en-US" sz="8000" err="1">
                <a:solidFill>
                  <a:srgbClr val="000000"/>
                </a:solidFill>
                <a:latin typeface="Angsana New"/>
                <a:cs typeface="Angsana New"/>
              </a:rPr>
              <a:t>เป้าหมาย</a:t>
            </a:r>
            <a:r>
              <a:rPr lang="en-US" sz="8000">
                <a:solidFill>
                  <a:srgbClr val="000000"/>
                </a:solidFill>
                <a:latin typeface="Angsana New"/>
                <a:cs typeface="Angsana New"/>
              </a:rPr>
              <a:t> (</a:t>
            </a:r>
            <a:r>
              <a:rPr lang="en-US" sz="8000" err="1">
                <a:solidFill>
                  <a:srgbClr val="000000"/>
                </a:solidFill>
                <a:latin typeface="Angsana New"/>
                <a:cs typeface="Angsana New"/>
              </a:rPr>
              <a:t>ของเดิม</a:t>
            </a:r>
            <a:r>
              <a:rPr lang="en-US" sz="8000">
                <a:solidFill>
                  <a:srgbClr val="000000"/>
                </a:solidFill>
                <a:latin typeface="Angsana New"/>
                <a:cs typeface="Angsana New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91448" y="1872342"/>
            <a:ext cx="786282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ป.1 การเคลื่อนไหวร่างกายตามธรรมชาติ           </a:t>
            </a:r>
          </a:p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     ประกอบจังหวะ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91470" y="3277230"/>
            <a:ext cx="9396938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ป.2 กายบริหารประกอบเพลงประจำสวนสุนันทา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91459" y="4789646"/>
            <a:ext cx="5479352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ป.3 การละเล่นพื้นเมือง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91448" y="5723339"/>
            <a:ext cx="6176883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ป.4 การเล่นพื้นฐานกีฬาไทย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91448" y="7779921"/>
            <a:ext cx="6176883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ป.5 ทักษะพื้นฐานกีฬาสากล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91470" y="8636330"/>
            <a:ext cx="8367854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ป.6 การแข่งขันกีฬาสากลสู่นักกีฬาอาชีพ</a:t>
            </a:r>
          </a:p>
        </p:txBody>
      </p:sp>
      <p:grpSp>
        <p:nvGrpSpPr>
          <p:cNvPr id="27" name="Group 14"/>
          <p:cNvGrpSpPr/>
          <p:nvPr/>
        </p:nvGrpSpPr>
        <p:grpSpPr>
          <a:xfrm>
            <a:off x="5788722" y="4560317"/>
            <a:ext cx="2877827" cy="2497503"/>
            <a:chOff x="0" y="0"/>
            <a:chExt cx="6350000" cy="5126990"/>
          </a:xfrm>
        </p:grpSpPr>
        <p:sp>
          <p:nvSpPr>
            <p:cNvPr id="28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29" name="Group 14"/>
          <p:cNvGrpSpPr/>
          <p:nvPr/>
        </p:nvGrpSpPr>
        <p:grpSpPr>
          <a:xfrm>
            <a:off x="5732773" y="7446623"/>
            <a:ext cx="2877827" cy="2497503"/>
            <a:chOff x="0" y="0"/>
            <a:chExt cx="6350000" cy="5126990"/>
          </a:xfrm>
        </p:grpSpPr>
        <p:sp>
          <p:nvSpPr>
            <p:cNvPr id="30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9480" y="2122"/>
            <a:ext cx="9909155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1541" y="2706059"/>
            <a:ext cx="1062146" cy="8868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20366" y="276250"/>
            <a:ext cx="1658084" cy="143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00"/>
              </a:lnSpc>
            </a:pPr>
            <a:r>
              <a:rPr lang="en-US" sz="10100">
                <a:solidFill>
                  <a:srgbClr val="F7CE5D"/>
                </a:solidFill>
                <a:latin typeface="Angsana New"/>
                <a:cs typeface="Angsana New"/>
              </a:rPr>
              <a:t>03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525" y="1676048"/>
            <a:ext cx="18288000" cy="2497502"/>
            <a:chOff x="0" y="0"/>
            <a:chExt cx="6186311" cy="8448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179" y="2445056"/>
            <a:ext cx="7214457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อัตลักษณ์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สวนสุนันทา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4560317"/>
            <a:ext cx="18288000" cy="2497502"/>
            <a:chOff x="0" y="0"/>
            <a:chExt cx="6186311" cy="844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9854" y="5391161"/>
            <a:ext cx="7812402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รักษา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ความ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เป็น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ไทย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434" y="7446623"/>
            <a:ext cx="18288000" cy="2497502"/>
            <a:chOff x="0" y="0"/>
            <a:chExt cx="6186311" cy="8448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50030" y="8148529"/>
            <a:ext cx="5512056" cy="90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ก้าว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ไกลสู่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6000" b="1" err="1">
                <a:solidFill>
                  <a:srgbClr val="000000"/>
                </a:solidFill>
                <a:latin typeface="Angsana New"/>
                <a:cs typeface="Angsana New"/>
              </a:rPr>
              <a:t>สากล</a:t>
            </a:r>
            <a:r>
              <a:rPr lang="en-US" sz="6000" b="1">
                <a:solidFill>
                  <a:srgbClr val="000000"/>
                </a:solidFill>
                <a:latin typeface="Angsana New"/>
                <a:cs typeface="Angsana New"/>
              </a:rPr>
              <a:t> 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38793" y="1676048"/>
            <a:ext cx="2877827" cy="2497503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1572" y="-4409"/>
            <a:ext cx="8125248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5"/>
              </a:lnSpc>
            </a:pPr>
            <a:r>
              <a:rPr lang="en-US" sz="8000" err="1">
                <a:solidFill>
                  <a:srgbClr val="000000"/>
                </a:solidFill>
                <a:latin typeface="Angsana New"/>
                <a:cs typeface="Angsana New"/>
              </a:rPr>
              <a:t>เป้าหมาย</a:t>
            </a:r>
            <a:r>
              <a:rPr lang="en-US" sz="8000">
                <a:solidFill>
                  <a:srgbClr val="000000"/>
                </a:solidFill>
                <a:latin typeface="Angsana New"/>
                <a:cs typeface="Angsana New"/>
              </a:rPr>
              <a:t> (</a:t>
            </a:r>
            <a:r>
              <a:rPr lang="en-US" sz="8000" err="1">
                <a:solidFill>
                  <a:srgbClr val="000000"/>
                </a:solidFill>
                <a:latin typeface="Angsana New"/>
                <a:cs typeface="Angsana New"/>
              </a:rPr>
              <a:t>ได้รับการแก้ไข</a:t>
            </a:r>
            <a:r>
              <a:rPr lang="en-US" sz="8000">
                <a:solidFill>
                  <a:srgbClr val="000000"/>
                </a:solidFill>
                <a:latin typeface="Angsana New"/>
                <a:cs typeface="Angsana New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24345" y="1911756"/>
            <a:ext cx="941027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ป.1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การเคลื่อนไหวร่างกายพื้นฐานยิมนาสติก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ประกอบจังหวะ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(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ตามจังหวะเพลงกราวเงาะ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)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บูรณาการ์ร่วมกับวิชานาฏศิลป์</a:t>
            </a:r>
            <a:endParaRPr lang="en-US" sz="4100">
              <a:solidFill>
                <a:srgbClr val="FFFFFF"/>
              </a:solidFill>
              <a:latin typeface="Angsana New"/>
              <a:cs typeface="Angsana Ne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24366" y="3454591"/>
            <a:ext cx="1065817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ป.2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ยิมนาสติก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ประกอบจังหวะ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เพลงประจำสวนสุนันทา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 (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เพลง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กราวเงาะ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24356" y="4769939"/>
            <a:ext cx="7483998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ป.3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การฝึกพื้นฐาน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นาฏมวยไทย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ประกอบจังหวะ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49761" y="6272707"/>
            <a:ext cx="4312914" cy="71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  <a:hlinkClick r:id="rId3"/>
              </a:rPr>
              <a:t>นาฏมวยไทยมวยไทยคืออะไร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89227" y="7860871"/>
            <a:ext cx="14117850" cy="1395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dirty="0">
                <a:solidFill>
                  <a:schemeClr val="bg1"/>
                </a:solidFill>
                <a:latin typeface="Angsana New"/>
                <a:cs typeface="Angsana New"/>
              </a:rPr>
              <a:t>ป.5 ทักษะพื้นฐานการฝึก </a:t>
            </a:r>
            <a:r>
              <a:rPr lang="en-US" sz="3200" dirty="0">
                <a:solidFill>
                  <a:schemeClr val="bg1"/>
                </a:solidFill>
                <a:latin typeface="Angsana New"/>
                <a:ea typeface="+mn-lt"/>
                <a:cs typeface="+mn-lt"/>
              </a:rPr>
              <a:t>Aerobic dance ประกอบจังหวะดนตรี</a:t>
            </a:r>
            <a:r>
              <a:rPr lang="en-US" sz="3200">
                <a:solidFill>
                  <a:schemeClr val="bg1"/>
                </a:solidFill>
                <a:latin typeface="Angsana New"/>
                <a:ea typeface="+mn-lt"/>
                <a:cs typeface="+mn-lt"/>
              </a:rPr>
              <a:t> (เพลง</a:t>
            </a:r>
            <a:r>
              <a:rPr lang="en-US" sz="3200">
                <a:solidFill>
                  <a:schemeClr val="bg1"/>
                </a:solidFill>
                <a:latin typeface="Angsana New"/>
                <a:ea typeface="+mn-lt"/>
                <a:cs typeface="Angsana New"/>
              </a:rPr>
              <a:t>ลอยกระทงภาษาอังกฤษ)</a:t>
            </a:r>
            <a:endParaRPr lang="en-US" sz="32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ts val="5600"/>
              </a:lnSpc>
            </a:pPr>
            <a:endParaRPr lang="en-US" sz="3200" dirty="0">
              <a:solidFill>
                <a:schemeClr val="bg1"/>
              </a:solidFill>
              <a:latin typeface="Angsana New"/>
              <a:cs typeface="Calibr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30127" y="8604800"/>
            <a:ext cx="8367854" cy="7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</a:t>
            </a:r>
            <a:r>
              <a:rPr lang="en-US" sz="4100">
                <a:solidFill>
                  <a:schemeClr val="bg1"/>
                </a:solidFill>
                <a:latin typeface="Angsana New"/>
                <a:cs typeface="Angsana New"/>
              </a:rPr>
              <a:t>6 </a:t>
            </a:r>
            <a:r>
              <a:rPr lang="en-US" sz="4100" err="1">
                <a:solidFill>
                  <a:schemeClr val="bg1"/>
                </a:solidFill>
                <a:latin typeface="Angsana New"/>
                <a:cs typeface="Angsana New"/>
              </a:rPr>
              <a:t>การแสดง</a:t>
            </a:r>
            <a:r>
              <a:rPr lang="en-US" sz="4100" dirty="0">
                <a:solidFill>
                  <a:schemeClr val="bg1"/>
                </a:solidFill>
                <a:latin typeface="Angsana New"/>
                <a:cs typeface="Angsana New"/>
              </a:rPr>
              <a:t>  </a:t>
            </a:r>
            <a:r>
              <a:rPr lang="en-US" sz="4100">
                <a:solidFill>
                  <a:schemeClr val="bg1"/>
                </a:solidFill>
                <a:latin typeface="Angsana New"/>
                <a:cs typeface="Angsana New"/>
              </a:rPr>
              <a:t>Aerobic dance</a:t>
            </a:r>
            <a:r>
              <a:rPr lang="en-US" sz="4100" dirty="0">
                <a:solidFill>
                  <a:schemeClr val="bg1"/>
                </a:solidFill>
                <a:latin typeface="Angsana New"/>
                <a:cs typeface="Angsana New"/>
              </a:rPr>
              <a:t>  </a:t>
            </a:r>
            <a:r>
              <a:rPr lang="en-US" sz="4100" err="1">
                <a:solidFill>
                  <a:schemeClr val="bg1"/>
                </a:solidFill>
                <a:latin typeface="Angsana New"/>
                <a:cs typeface="Angsana New"/>
              </a:rPr>
              <a:t>สู่การแข่งขัน</a:t>
            </a:r>
            <a:r>
              <a:rPr lang="en-US" sz="4100" dirty="0">
                <a:solidFill>
                  <a:schemeClr val="bg1"/>
                </a:solidFill>
                <a:latin typeface="Angsana New"/>
                <a:cs typeface="Angsana New"/>
              </a:rPr>
              <a:t> 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27" name="Group 14"/>
          <p:cNvGrpSpPr/>
          <p:nvPr/>
        </p:nvGrpSpPr>
        <p:grpSpPr>
          <a:xfrm>
            <a:off x="4665429" y="4560317"/>
            <a:ext cx="2877827" cy="2497503"/>
            <a:chOff x="0" y="0"/>
            <a:chExt cx="6350000" cy="5126990"/>
          </a:xfrm>
        </p:grpSpPr>
        <p:sp>
          <p:nvSpPr>
            <p:cNvPr id="28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29" name="Group 14"/>
          <p:cNvGrpSpPr/>
          <p:nvPr/>
        </p:nvGrpSpPr>
        <p:grpSpPr>
          <a:xfrm>
            <a:off x="4668601" y="7446623"/>
            <a:ext cx="2877827" cy="2497503"/>
            <a:chOff x="0" y="0"/>
            <a:chExt cx="6350000" cy="5126990"/>
          </a:xfrm>
        </p:grpSpPr>
        <p:sp>
          <p:nvSpPr>
            <p:cNvPr id="30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31" name="TextBox 20">
            <a:extLst>
              <a:ext uri="{FF2B5EF4-FFF2-40B4-BE49-F238E27FC236}">
                <a16:creationId xmlns:a16="http://schemas.microsoft.com/office/drawing/2014/main" id="{765A7753-D7CA-443D-8381-553183D6C795}"/>
              </a:ext>
            </a:extLst>
          </p:cNvPr>
          <p:cNvSpPr txBox="1"/>
          <p:nvPr/>
        </p:nvSpPr>
        <p:spPr>
          <a:xfrm>
            <a:off x="8024344" y="5650271"/>
            <a:ext cx="914868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ป.4 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การแสดงนาฏมวยไทยประกอบจังหวะดนตรี</a:t>
            </a:r>
            <a:r>
              <a:rPr lang="en-US" sz="4100">
                <a:solidFill>
                  <a:srgbClr val="FFFFFF"/>
                </a:solidFill>
                <a:latin typeface="Angsana New"/>
                <a:cs typeface="Angsana New"/>
              </a:rPr>
              <a:t> (</a:t>
            </a:r>
            <a:r>
              <a:rPr lang="en-US" sz="4100" err="1">
                <a:solidFill>
                  <a:srgbClr val="FFFFFF"/>
                </a:solidFill>
                <a:latin typeface="Angsana New"/>
                <a:cs typeface="Angsana New"/>
              </a:rPr>
              <a:t>เพลง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12CA3530-ECC5-473D-8AA4-AAD5E8FA66C8}"/>
              </a:ext>
            </a:extLst>
          </p:cNvPr>
          <p:cNvSpPr txBox="1"/>
          <p:nvPr/>
        </p:nvSpPr>
        <p:spPr>
          <a:xfrm>
            <a:off x="8608902" y="9058361"/>
            <a:ext cx="3426578" cy="71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100">
                <a:latin typeface="Angsana New"/>
                <a:cs typeface="Angsana New"/>
                <a:hlinkClick r:id="rId4"/>
              </a:rPr>
              <a:t>Aerobic dance</a:t>
            </a:r>
            <a:r>
              <a:rPr lang="en-US" sz="4100">
                <a:solidFill>
                  <a:srgbClr val="000000"/>
                </a:solidFill>
                <a:latin typeface="Angsana New"/>
                <a:cs typeface="Angsana New"/>
                <a:hlinkClick r:id="rId4"/>
              </a:rPr>
              <a:t> คืออะไร</a:t>
            </a:r>
            <a:r>
              <a:rPr lang="en-US" sz="4100">
                <a:solidFill>
                  <a:schemeClr val="bg1"/>
                </a:solidFill>
                <a:latin typeface="Angsana New"/>
                <a:cs typeface="Angsana New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38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456960" y="3656421"/>
            <a:ext cx="5948322" cy="29741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9295929" y="1028700"/>
            <a:ext cx="2104203" cy="1956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999" r="11797"/>
          <a:stretch>
            <a:fillRect/>
          </a:stretch>
        </p:blipFill>
        <p:spPr>
          <a:xfrm>
            <a:off x="12918219" y="0"/>
            <a:ext cx="5369798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2296630" y="4624470"/>
            <a:ext cx="1243190" cy="10380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9295954" y="8391307"/>
            <a:ext cx="1620593" cy="86701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1591" y="4464361"/>
            <a:ext cx="8746014" cy="1038917"/>
            <a:chOff x="0" y="0"/>
            <a:chExt cx="11661352" cy="138522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17328" cy="1385221"/>
              <a:chOff x="0" y="0"/>
              <a:chExt cx="2566804" cy="3514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66804" cy="351436"/>
              </a:xfrm>
              <a:custGeom>
                <a:avLst/>
                <a:gdLst/>
                <a:ahLst/>
                <a:cxnLst/>
                <a:rect l="l" t="t" r="r" b="b"/>
                <a:pathLst>
                  <a:path w="2566804" h="351436">
                    <a:moveTo>
                      <a:pt x="0" y="0"/>
                    </a:moveTo>
                    <a:lnTo>
                      <a:pt x="2566804" y="0"/>
                    </a:lnTo>
                    <a:lnTo>
                      <a:pt x="2566804" y="351436"/>
                    </a:lnTo>
                    <a:lnTo>
                      <a:pt x="0" y="351436"/>
                    </a:lnTo>
                    <a:close/>
                  </a:path>
                </a:pathLst>
              </a:custGeom>
              <a:solidFill>
                <a:srgbClr val="F7CE5D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90500" y="10259"/>
              <a:ext cx="11470852" cy="116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</a:pPr>
              <a:r>
                <a:rPr lang="en-US" sz="4400" b="1" err="1">
                  <a:solidFill>
                    <a:srgbClr val="000000"/>
                  </a:solidFill>
                  <a:latin typeface="Angsana New"/>
                  <a:cs typeface="Angsana New"/>
                </a:rPr>
                <a:t>ทักษะด้านสมรรถภาพทางกาย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4755" y="5657122"/>
            <a:ext cx="8863364" cy="1038917"/>
            <a:chOff x="0" y="0"/>
            <a:chExt cx="11817817" cy="138522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17328" cy="1385221"/>
              <a:chOff x="0" y="0"/>
              <a:chExt cx="2566804" cy="35143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66804" cy="351436"/>
              </a:xfrm>
              <a:custGeom>
                <a:avLst/>
                <a:gdLst/>
                <a:ahLst/>
                <a:cxnLst/>
                <a:rect l="l" t="t" r="r" b="b"/>
                <a:pathLst>
                  <a:path w="2566804" h="351436">
                    <a:moveTo>
                      <a:pt x="0" y="0"/>
                    </a:moveTo>
                    <a:lnTo>
                      <a:pt x="2566804" y="0"/>
                    </a:lnTo>
                    <a:lnTo>
                      <a:pt x="2566804" y="351436"/>
                    </a:lnTo>
                    <a:lnTo>
                      <a:pt x="0" y="351436"/>
                    </a:lnTo>
                    <a:close/>
                  </a:path>
                </a:pathLst>
              </a:custGeom>
              <a:solidFill>
                <a:srgbClr val="F7CE5D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346967" y="22572"/>
              <a:ext cx="11470850" cy="11618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</a:pPr>
              <a:r>
                <a:rPr lang="en-US" sz="4400" b="1">
                  <a:solidFill>
                    <a:srgbClr val="000000"/>
                  </a:solidFill>
                  <a:latin typeface="Angsana New"/>
                  <a:cs typeface="Angsana New"/>
                </a:rPr>
                <a:t>ทักษะการเคลื่อนไหวร่างกาย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9828" y="6857793"/>
            <a:ext cx="8057754" cy="1734014"/>
            <a:chOff x="0" y="0"/>
            <a:chExt cx="10743672" cy="231201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0117328" cy="1308477"/>
              <a:chOff x="0" y="0"/>
              <a:chExt cx="2566804" cy="33196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566804" cy="331965"/>
              </a:xfrm>
              <a:custGeom>
                <a:avLst/>
                <a:gdLst/>
                <a:ahLst/>
                <a:cxnLst/>
                <a:rect l="l" t="t" r="r" b="b"/>
                <a:pathLst>
                  <a:path w="2566804" h="331965">
                    <a:moveTo>
                      <a:pt x="0" y="0"/>
                    </a:moveTo>
                    <a:lnTo>
                      <a:pt x="2566804" y="0"/>
                    </a:lnTo>
                    <a:lnTo>
                      <a:pt x="2566804" y="331965"/>
                    </a:lnTo>
                    <a:lnTo>
                      <a:pt x="0" y="331965"/>
                    </a:lnTo>
                    <a:close/>
                  </a:path>
                </a:pathLst>
              </a:custGeom>
              <a:solidFill>
                <a:srgbClr val="F7CE5D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398236" y="247351"/>
              <a:ext cx="10345436" cy="206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400" b="1" err="1">
                  <a:solidFill>
                    <a:srgbClr val="000000"/>
                  </a:solidFill>
                  <a:latin typeface="Angsana New"/>
                  <a:ea typeface="+mn-lt"/>
                  <a:cs typeface="Angsana New"/>
                </a:rPr>
                <a:t>ทักษะการเคลื่อนไหวร่างกายประกอบจังหวะ</a:t>
              </a:r>
              <a:endParaRPr lang="en-US" sz="4400" b="1" err="1">
                <a:latin typeface="Angsana New"/>
                <a:ea typeface="+mn-lt"/>
                <a:cs typeface="Angsana New"/>
              </a:endParaRPr>
            </a:p>
            <a:p>
              <a:pPr>
                <a:lnSpc>
                  <a:spcPts val="7280"/>
                </a:lnSpc>
              </a:pPr>
              <a:endParaRPr lang="en-US" sz="4400" b="1">
                <a:solidFill>
                  <a:srgbClr val="000000"/>
                </a:solidFill>
                <a:latin typeface="Angsana New"/>
                <a:cs typeface="Angsana New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79563" y="7983678"/>
            <a:ext cx="8817856" cy="1050563"/>
            <a:chOff x="0" y="-15528"/>
            <a:chExt cx="11592032" cy="140074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0117328" cy="1385221"/>
              <a:chOff x="0" y="0"/>
              <a:chExt cx="2566804" cy="3514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566804" cy="351436"/>
              </a:xfrm>
              <a:custGeom>
                <a:avLst/>
                <a:gdLst/>
                <a:ahLst/>
                <a:cxnLst/>
                <a:rect l="l" t="t" r="r" b="b"/>
                <a:pathLst>
                  <a:path w="2566804" h="351436">
                    <a:moveTo>
                      <a:pt x="0" y="0"/>
                    </a:moveTo>
                    <a:lnTo>
                      <a:pt x="2566804" y="0"/>
                    </a:lnTo>
                    <a:lnTo>
                      <a:pt x="2566804" y="351436"/>
                    </a:lnTo>
                    <a:lnTo>
                      <a:pt x="0" y="351436"/>
                    </a:lnTo>
                    <a:close/>
                  </a:path>
                </a:pathLst>
              </a:custGeom>
              <a:solidFill>
                <a:srgbClr val="F7CE5D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35230" y="-15528"/>
              <a:ext cx="11356802" cy="11853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</a:pPr>
              <a:r>
                <a:rPr lang="en-US" sz="4400" b="1" err="1">
                  <a:solidFill>
                    <a:srgbClr val="000000"/>
                  </a:solidFill>
                  <a:latin typeface="Angsana New"/>
                  <a:cs typeface="Angsana New"/>
                </a:rPr>
                <a:t>ทักษะการทำงานเป็นทีม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0642" y="2920495"/>
            <a:ext cx="8603139" cy="138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49"/>
              </a:lnSpc>
            </a:pPr>
            <a:r>
              <a:rPr lang="en-US" sz="7200" b="1">
                <a:solidFill>
                  <a:srgbClr val="FFFFFF"/>
                </a:solidFill>
                <a:latin typeface="Angsana New"/>
                <a:cs typeface="Angsana New"/>
              </a:rPr>
              <a:t>สมรรถนะผู้เรียน ป.1-6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2567" y="586912"/>
            <a:ext cx="7843160" cy="1334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7200" b="1">
                <a:solidFill>
                  <a:srgbClr val="FFFFFF"/>
                </a:solidFill>
                <a:latin typeface="Angsana New"/>
                <a:cs typeface="Angsana New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328552-9DB8-4A2B-8015-035A7BEBD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08024"/>
              </p:ext>
            </p:extLst>
          </p:nvPr>
        </p:nvGraphicFramePr>
        <p:xfrm>
          <a:off x="1477107" y="3780692"/>
          <a:ext cx="14518007" cy="65681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957347">
                  <a:extLst>
                    <a:ext uri="{9D8B030D-6E8A-4147-A177-3AD203B41FA5}">
                      <a16:colId xmlns:a16="http://schemas.microsoft.com/office/drawing/2014/main" val="2227027951"/>
                    </a:ext>
                  </a:extLst>
                </a:gridCol>
                <a:gridCol w="3937881">
                  <a:extLst>
                    <a:ext uri="{9D8B030D-6E8A-4147-A177-3AD203B41FA5}">
                      <a16:colId xmlns:a16="http://schemas.microsoft.com/office/drawing/2014/main" val="3180187627"/>
                    </a:ext>
                  </a:extLst>
                </a:gridCol>
                <a:gridCol w="5708025">
                  <a:extLst>
                    <a:ext uri="{9D8B030D-6E8A-4147-A177-3AD203B41FA5}">
                      <a16:colId xmlns:a16="http://schemas.microsoft.com/office/drawing/2014/main" val="124657360"/>
                    </a:ext>
                  </a:extLst>
                </a:gridCol>
                <a:gridCol w="3914754">
                  <a:extLst>
                    <a:ext uri="{9D8B030D-6E8A-4147-A177-3AD203B41FA5}">
                      <a16:colId xmlns:a16="http://schemas.microsoft.com/office/drawing/2014/main" val="1838228470"/>
                    </a:ext>
                  </a:extLst>
                </a:gridCol>
              </a:tblGrid>
              <a:tr h="175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ป.๓</a:t>
                      </a:r>
                      <a:r>
                        <a:rPr lang="en-US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การฝึกพื้นฐาน</a:t>
                      </a:r>
                      <a:r>
                        <a:rPr lang="en-US" sz="32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</a:t>
                      </a:r>
                      <a:r>
                        <a:rPr lang="en-US" sz="32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นาฏมวยไทย</a:t>
                      </a:r>
                      <a:r>
                        <a:rPr lang="en-US" sz="32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</a:t>
                      </a:r>
                      <a:r>
                        <a:rPr lang="en-US" sz="32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ประกอบจังหวะ</a:t>
                      </a:r>
                      <a:r>
                        <a:rPr lang="en-US" sz="32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</a:t>
                      </a:r>
                      <a:endParaRPr lang="th-TH" sz="3200" b="0" i="0" u="none" strike="noStrike" noProof="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th-TH" sz="1800">
                        <a:effectLst/>
                        <a:latin typeface="TH Kodchasal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การฝึกพื้นฐาน</a:t>
                      </a:r>
                      <a:r>
                        <a:rPr lang="en-US" sz="2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</a:t>
                      </a: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นาฏมวยไทย</a:t>
                      </a:r>
                      <a:endParaRPr lang="th-TH" sz="2800" err="1">
                        <a:effectLst/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th-TH" sz="2400">
                          <a:effectLst/>
                          <a:latin typeface="TH Kodchasal"/>
                          <a:cs typeface="TH Kodchasal"/>
                        </a:rPr>
                        <a:t>1. การยืนมวย    2. </a:t>
                      </a:r>
                      <a:r>
                        <a:rPr lang="th-TH" sz="24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การใช้หมัด    3. การเตะ    </a:t>
                      </a:r>
                      <a:endParaRPr lang="en-US" sz="240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2400" b="1" i="0" u="none" strike="noStrike" noProof="0">
                          <a:effectLst/>
                          <a:latin typeface="TH Kodchasal"/>
                          <a:cs typeface="TH Kodchasal"/>
                        </a:rPr>
                        <a:t>4. </a:t>
                      </a:r>
                      <a:r>
                        <a:rPr lang="th-TH" sz="2400">
                          <a:effectLst/>
                          <a:latin typeface="TH Kodchasal"/>
                          <a:cs typeface="TH Kodchasal"/>
                        </a:rPr>
                        <a:t>การใช้เข่า  5. ประกอบการนับจังหวะ    </a:t>
                      </a:r>
                      <a:endParaRPr lang="en-US" sz="2400">
                        <a:effectLst/>
                        <a:latin typeface="TH Kodchasal"/>
                        <a:ea typeface="Calibri" panose="020F0502020204030204" pitchFamily="34" charset="0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ทักษะด้านสมรรถภาพทางกาย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ทักษะการทำงานเป็นทีม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="1" i="0" u="none" strike="noStrike" noProof="0" err="1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 sz="1800" b="0" i="0" u="none" strike="noStrike" noProof="0" err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th-TH" sz="1800">
                        <a:effectLst/>
                        <a:latin typeface="TH Kodchasal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3111850343"/>
                  </a:ext>
                </a:extLst>
              </a:tr>
              <a:tr h="24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ป.๒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i="0" u="none" strike="noStrike" noProof="0" err="1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การแสดงยิมนาสติกประกอบจังหวะเพลงประจำสวนสุนันทา</a:t>
                      </a:r>
                      <a:r>
                        <a:rPr lang="en-US" sz="3600" b="0" i="0" u="none" strike="noStrike" noProof="0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 (</a:t>
                      </a:r>
                      <a:r>
                        <a:rPr lang="en-US" sz="3600" b="0" i="0" u="none" strike="noStrike" noProof="0" err="1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เพลง</a:t>
                      </a:r>
                      <a:r>
                        <a:rPr lang="en-US" sz="36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Angsana New"/>
                        </a:rPr>
                        <a:t>เกราวเงาะ</a:t>
                      </a:r>
                      <a:r>
                        <a:rPr lang="en-US" sz="3600" b="0" i="0" u="none" strike="noStrike" noProof="0">
                          <a:solidFill>
                            <a:schemeClr val="tx1"/>
                          </a:solidFill>
                          <a:effectLst/>
                          <a:latin typeface="Angsana New"/>
                        </a:rPr>
                        <a:t>)</a:t>
                      </a:r>
                      <a:endParaRPr lang="th-TH" sz="3600" b="0" i="0" u="none" strike="noStrike" noProof="0">
                        <a:solidFill>
                          <a:schemeClr val="tx1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noProof="0" err="1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การแสดงยิมนาสติกประกอบจังหวะเพลง</a:t>
                      </a:r>
                      <a:endParaRPr lang="en-US" sz="2400" b="1">
                        <a:effectLst/>
                        <a:latin typeface="Angsana New"/>
                        <a:cs typeface="TH Kodchasal"/>
                      </a:endParaRPr>
                    </a:p>
                    <a:p>
                      <a:pPr marL="45720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4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ทักษะการเดิน ประกอบเพลง</a:t>
                      </a:r>
                      <a:endParaRPr lang="en-US" sz="2400" b="1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r>
                        <a:rPr lang="th-TH" sz="24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ทักษะการกระโดด ประกอบเพลง</a:t>
                      </a: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r>
                        <a:rPr lang="th-TH" sz="24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ทักษะการฝึกความอ่อนตัว ประกอบเพลง</a:t>
                      </a: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r>
                        <a:rPr lang="th-TH" sz="24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ทักษะการวิ่ง ประกอบเพลง</a:t>
                      </a: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r>
                        <a:rPr lang="th-TH" sz="24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 ม้วน กลิ้ง คลาน ประกอบเพลง</a:t>
                      </a: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ทักษะด้านสมรรถภาพทางกาย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="1" i="0" u="none" strike="noStrike" noProof="0" err="1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 sz="1800" b="1" i="0" u="none" strike="noStrike" noProof="0" err="1">
                        <a:effectLst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th-TH" sz="1800" b="1" kern="1200">
                        <a:solidFill>
                          <a:schemeClr val="dk1"/>
                        </a:solidFill>
                        <a:effectLst/>
                        <a:latin typeface="TH Kodchasal" panose="02000506000000020004" pitchFamily="2" charset="-34"/>
                        <a:ea typeface="+mn-ea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2946119993"/>
                  </a:ext>
                </a:extLst>
              </a:tr>
              <a:tr h="2237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ป.๑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การเคลื่อนไหวร่างกายแบบยิมนาสติกพื้นฐาน</a:t>
                      </a:r>
                      <a:r>
                        <a:rPr lang="en-US" sz="2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</a:t>
                      </a: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ประกอบจังหวะ</a:t>
                      </a:r>
                      <a:r>
                        <a:rPr lang="en-US" sz="2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(</a:t>
                      </a: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ตามจังหวะเพลงกราวเงาะ</a:t>
                      </a:r>
                      <a:r>
                        <a:rPr lang="en-US" sz="2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) </a:t>
                      </a: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บูรณาการ์ร่วมกับวิชานาฏศิลป์</a:t>
                      </a:r>
                      <a:endParaRPr lang="th-TH" sz="2800" b="0" i="0" u="none" strike="noStrike" noProof="0"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th-TH" sz="1800">
                        <a:effectLst/>
                        <a:latin typeface="TH Kodchasal"/>
                        <a:ea typeface="Calibri" panose="020F0502020204030204" pitchFamily="34" charset="0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800">
                        <a:effectLst/>
                        <a:latin typeface="TH Kodchasal"/>
                        <a:cs typeface="TH Kodchasal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ก</a:t>
                      </a:r>
                      <a:r>
                        <a:rPr lang="th-TH" sz="2000">
                          <a:effectLst/>
                          <a:latin typeface="TH Kodchasal"/>
                          <a:cs typeface="TH Kodchasal"/>
                        </a:rPr>
                        <a:t>ารเคลื่อนไหวร่างกายแบบยิมนาสติกพื้นฐาน</a:t>
                      </a:r>
                    </a:p>
                    <a:p>
                      <a:pPr marL="45720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b="0">
                          <a:effectLst/>
                          <a:latin typeface="TH Kodchasal"/>
                          <a:cs typeface="TH Kodchasal"/>
                        </a:rPr>
                        <a:t>ทักษะการเดิน</a:t>
                      </a:r>
                    </a:p>
                    <a:p>
                      <a:pPr marL="45720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b="0">
                          <a:effectLst/>
                          <a:latin typeface="TH Kodchasal"/>
                          <a:cs typeface="TH Kodchasal"/>
                        </a:rPr>
                        <a:t>ทักษะการกระโดด</a:t>
                      </a:r>
                      <a:endParaRPr lang="en-US" sz="2000" b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b="0">
                          <a:effectLst/>
                          <a:latin typeface="TH Kodchasal"/>
                          <a:cs typeface="TH Kodchasal"/>
                        </a:rPr>
                        <a:t>ทักษะการฝึกความอ่อนตัว</a:t>
                      </a: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b="0">
                          <a:effectLst/>
                          <a:latin typeface="TH Kodchasal"/>
                          <a:cs typeface="TH Kodchasal"/>
                        </a:rPr>
                        <a:t>ทักษะการวิ่ง</a:t>
                      </a: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b="0">
                          <a:effectLst/>
                          <a:latin typeface="TH Kodchasal"/>
                          <a:cs typeface="TH Kodchasal"/>
                        </a:rPr>
                        <a:t>ทักษะการ ม้วน กลิ้ง คลาน</a:t>
                      </a: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th-TH" sz="180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="1" i="0" u="none" strike="noStrike" noProof="0" err="1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 sz="1800" err="1">
                        <a:effectLst/>
                        <a:latin typeface="TH Kodchasal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5807711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D06BB49-1558-4A33-B472-FB465E757FD1}"/>
              </a:ext>
            </a:extLst>
          </p:cNvPr>
          <p:cNvGrpSpPr/>
          <p:nvPr/>
        </p:nvGrpSpPr>
        <p:grpSpPr>
          <a:xfrm>
            <a:off x="0" y="-89505"/>
            <a:ext cx="17608188" cy="3861407"/>
            <a:chOff x="0" y="68240"/>
            <a:chExt cx="7249804" cy="2126615"/>
          </a:xfrm>
        </p:grpSpPr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A66D8DD3-2B55-4CF5-BE94-10AB875A96EB}"/>
                </a:ext>
              </a:extLst>
            </p:cNvPr>
            <p:cNvSpPr/>
            <p:nvPr/>
          </p:nvSpPr>
          <p:spPr>
            <a:xfrm>
              <a:off x="4637005" y="180484"/>
              <a:ext cx="1313861" cy="1419797"/>
            </a:xfrm>
            <a:prstGeom prst="ca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69553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CD7B89-CECE-4E52-8F40-3822904F7583}"/>
                </a:ext>
              </a:extLst>
            </p:cNvPr>
            <p:cNvGrpSpPr/>
            <p:nvPr/>
          </p:nvGrpSpPr>
          <p:grpSpPr>
            <a:xfrm>
              <a:off x="0" y="68240"/>
              <a:ext cx="7249804" cy="2126615"/>
              <a:chOff x="0" y="13648"/>
              <a:chExt cx="6512483" cy="2126615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FAC637B-1457-4DC9-B20E-27D55C0B77E8}"/>
                  </a:ext>
                </a:extLst>
              </p:cNvPr>
              <p:cNvSpPr/>
              <p:nvPr/>
            </p:nvSpPr>
            <p:spPr>
              <a:xfrm>
                <a:off x="0" y="44192"/>
                <a:ext cx="6512483" cy="209607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77A36893-D9A2-483F-BE06-E308BE8651A9}"/>
                  </a:ext>
                </a:extLst>
              </p:cNvPr>
              <p:cNvSpPr/>
              <p:nvPr/>
            </p:nvSpPr>
            <p:spPr>
              <a:xfrm>
                <a:off x="1258438" y="44763"/>
                <a:ext cx="1977571" cy="2095500"/>
              </a:xfrm>
              <a:prstGeom prst="triangle">
                <a:avLst>
                  <a:gd name="adj" fmla="val 100000"/>
                </a:avLst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53BEF42B-A3C2-4C30-89C1-2590B5C0EEAE}"/>
                  </a:ext>
                </a:extLst>
              </p:cNvPr>
              <p:cNvSpPr/>
              <p:nvPr/>
            </p:nvSpPr>
            <p:spPr>
              <a:xfrm flipH="1">
                <a:off x="2350259" y="13648"/>
                <a:ext cx="914400" cy="2126615"/>
              </a:xfrm>
              <a:prstGeom prst="rtTriangl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E203190C-F9FD-44E1-A7B5-1ADAC71797AE}"/>
                  </a:ext>
                </a:extLst>
              </p:cNvPr>
              <p:cNvSpPr/>
              <p:nvPr/>
            </p:nvSpPr>
            <p:spPr>
              <a:xfrm flipH="1">
                <a:off x="3264659" y="44763"/>
                <a:ext cx="1717040" cy="2095500"/>
              </a:xfrm>
              <a:prstGeom prst="triangle">
                <a:avLst>
                  <a:gd name="adj" fmla="val 100000"/>
                </a:avLst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30AFC71C-5D32-4530-8C57-3065D8E819C8}"/>
                  </a:ext>
                </a:extLst>
              </p:cNvPr>
              <p:cNvSpPr/>
              <p:nvPr/>
            </p:nvSpPr>
            <p:spPr>
              <a:xfrm>
                <a:off x="3251011" y="13648"/>
                <a:ext cx="821055" cy="2126615"/>
              </a:xfrm>
              <a:prstGeom prst="rt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8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328552-9DB8-4A2B-8015-035A7BEBD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1033"/>
              </p:ext>
            </p:extLst>
          </p:nvPr>
        </p:nvGraphicFramePr>
        <p:xfrm>
          <a:off x="1143000" y="2831122"/>
          <a:ext cx="15422744" cy="7151432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1226005">
                  <a:extLst>
                    <a:ext uri="{9D8B030D-6E8A-4147-A177-3AD203B41FA5}">
                      <a16:colId xmlns:a16="http://schemas.microsoft.com/office/drawing/2014/main" val="2227027951"/>
                    </a:ext>
                  </a:extLst>
                </a:gridCol>
                <a:gridCol w="2728178">
                  <a:extLst>
                    <a:ext uri="{9D8B030D-6E8A-4147-A177-3AD203B41FA5}">
                      <a16:colId xmlns:a16="http://schemas.microsoft.com/office/drawing/2014/main" val="3180187627"/>
                    </a:ext>
                  </a:extLst>
                </a:gridCol>
                <a:gridCol w="7300034">
                  <a:extLst>
                    <a:ext uri="{9D8B030D-6E8A-4147-A177-3AD203B41FA5}">
                      <a16:colId xmlns:a16="http://schemas.microsoft.com/office/drawing/2014/main" val="124657360"/>
                    </a:ext>
                  </a:extLst>
                </a:gridCol>
                <a:gridCol w="4168527">
                  <a:extLst>
                    <a:ext uri="{9D8B030D-6E8A-4147-A177-3AD203B41FA5}">
                      <a16:colId xmlns:a16="http://schemas.microsoft.com/office/drawing/2014/main" val="1838228470"/>
                    </a:ext>
                  </a:extLst>
                </a:gridCol>
              </a:tblGrid>
              <a:tr h="192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ป.๖</a:t>
                      </a:r>
                      <a:r>
                        <a:rPr lang="en-US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การแสดง  </a:t>
                      </a:r>
                      <a:r>
                        <a:rPr lang="en-US" sz="3200" b="0" i="0" u="none" strike="noStrike" noProof="0">
                          <a:effectLst/>
                          <a:latin typeface="Angsana New"/>
                        </a:rPr>
                        <a:t>Aerobic dance</a:t>
                      </a:r>
                      <a:r>
                        <a:rPr lang="en-US" sz="3200" b="0" i="0" u="none" strike="noStrike" noProof="0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 </a:t>
                      </a:r>
                      <a:r>
                        <a:rPr lang="en-US" sz="3200" b="0" i="0" u="none" strike="noStrike" noProof="0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สู่การแข่งขัน</a:t>
                      </a:r>
                      <a:endParaRPr lang="en-US" sz="3200" i="0" u="none" strike="noStrike" noProof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การแสดง  </a:t>
                      </a:r>
                      <a:r>
                        <a:rPr lang="en-US" sz="2000" b="1" i="0" u="none" strike="noStrike" noProof="0">
                          <a:effectLst/>
                          <a:latin typeface="Angsana New"/>
                        </a:rPr>
                        <a:t>Aerobic dance</a:t>
                      </a:r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Angsana New"/>
                        </a:rPr>
                        <a:t>  </a:t>
                      </a: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สู่การแข่งขัน</a:t>
                      </a:r>
                      <a:endParaRPr lang="th-TH" sz="2000" b="1">
                        <a:latin typeface="Angsana New"/>
                        <a:cs typeface="Angsana New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1. การย่ำเท้า Marching                       2. การเดิน ( Walking ) </a:t>
                      </a:r>
                      <a:endParaRPr lang="en-US" sz="1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3. ก้าวรูปสี่เหลี่ยม ( Easy Walk )         4. การก้าวแตะ ( Step Touch สเต็ปทัช)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5. ส้นเท้าแตะ ( Hell Touch ฮีลทัช)      6. ปลายเท้าแตะด้านข้าง ( Side Tap ไซด์แทบ)   </a:t>
                      </a:r>
                      <a:endParaRPr lang="en-US" sz="1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7. การยกส้นเท้า ( Lek Curl เล็คเคอ)   8. ก้าวไขว้ก้าวแตะ ( Grapevine เกรพวาย ) </a:t>
                      </a:r>
                      <a:endParaRPr lang="en-US" sz="1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9. แมมโบ้ ( Membo )                         10. ยกเข่า ( Knee Up นีอัพ)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11. การแตะขา ( Kick คิก )                 12. ก้าวชิดก้าวแตะ ( Two Step ทูสเต็ป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13. สควอท ( Squats )                       14. ช่า ช่า ช่า( Cha Cha Cha ) </a:t>
                      </a:r>
                      <a:endParaRPr lang="en-US" sz="1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noProof="0">
                          <a:effectLst/>
                          <a:latin typeface="Angsana New"/>
                          <a:cs typeface="Angsana New"/>
                        </a:rPr>
                        <a:t>15. ส่ายสะโพก                                  16. Step Knee</a:t>
                      </a:r>
                      <a:endParaRPr lang="th-TH">
                        <a:latin typeface="Angsana New"/>
                        <a:cs typeface="Angsana New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ทักษะด้านสมรรถภาพทางกาย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ทักษะการทำงานเป็นทีม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en-US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/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3111850343"/>
                  </a:ext>
                </a:extLst>
              </a:tr>
              <a:tr h="2630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ป.๕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0">
                          <a:solidFill>
                            <a:schemeClr val="tx2"/>
                          </a:solidFill>
                          <a:effectLst/>
                          <a:latin typeface="TH Kodchasal"/>
                          <a:cs typeface="TH Kodchasal"/>
                        </a:rPr>
                        <a:t>ท</a:t>
                      </a:r>
                      <a:r>
                        <a:rPr lang="th-TH" sz="2800" b="0">
                          <a:solidFill>
                            <a:schemeClr val="tx2"/>
                          </a:solidFill>
                          <a:effectLst/>
                          <a:latin typeface="TH Kodchasal"/>
                          <a:cs typeface="TH Kodchasal"/>
                        </a:rPr>
                        <a:t>ั</a:t>
                      </a:r>
                      <a:r>
                        <a:rPr lang="en-US" sz="2800" b="0" i="0" u="none" strike="noStrike" noProof="0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กษะพื้นฐานการฝึก Aerobic dance ประกอบจังหวะดนตรี (เพลงลอยกระทงภาษาอังกฤษ)</a:t>
                      </a:r>
                      <a:endParaRPr lang="en-US" sz="2800" b="0">
                        <a:solidFill>
                          <a:schemeClr val="tx2"/>
                        </a:solidFill>
                        <a:effectLst/>
                        <a:latin typeface="TH Kodchasal"/>
                        <a:ea typeface="Calibri" panose="020F0502020204030204" pitchFamily="34" charset="0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Angsana New"/>
                        </a:rPr>
                        <a:t>ทักษะพื้นฐานการฝึก Aerobic dance ประกอบจังหวะดนตรี (เพลงลอยกระทงภาษาอังกฤษ)</a:t>
                      </a:r>
                      <a:endParaRPr lang="th-TH" sz="2000" b="1" i="0" u="none" strike="noStrike" kern="1200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1. การย่ำเท้า Marching                       2. การเดิน ( Walking 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3. ก้าวรูปสี่เหลี่ยม ( Easy Walk )         4. การก้าวแตะ ( Step Touch สเต็ปทัช)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5. ส้นเท้าแตะ ( Hell Touch ฮีลทัช)      6. ปลายเท้าแตะด้านข้าง ( Side Tap ไซด์แทบ)  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7. การยกส้นเท้า ( Lek Curl เล็คเคอ)   8. ก้าวไขว้ก้าวแตะ ( Grapevine เกรพวาย 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9. แมมโบ้ ( Membo )                         10. ยกเข่า ( Knee Up นีอัพ)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11. การแตะขา ( Kick คิก )                 12. ก้าวชิดก้าวแตะ ( Two Step ทูสเต็ป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13. สควอท ( Squats )                       14. ช่า ช่า ช่า( Cha Cha Cha )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i="0">
                          <a:latin typeface="Angsana New"/>
                          <a:cs typeface="Angsana New"/>
                        </a:rPr>
                        <a:t>15. ส่ายสะโพก                                  16. Step Knee </a:t>
                      </a: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ทักษะด้านสมรรถภาพทางกาย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ทักษะการทำงานเป็นทีม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en-US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dk1"/>
                          </a:solidFill>
                          <a:effectLst/>
                          <a:latin typeface="TH Kodchasal" panose="02000506000000020004" pitchFamily="2" charset="-34"/>
                          <a:ea typeface="+mn-ea"/>
                          <a:cs typeface="TH Kodchasal" panose="02000506000000020004" pitchFamily="2" charset="-34"/>
                        </a:rPr>
                        <a:t>  </a:t>
                      </a:r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2946119993"/>
                  </a:ext>
                </a:extLst>
              </a:tr>
              <a:tr h="17585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ป.๔</a:t>
                      </a: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err="1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การแสดงนาฏมวยไทยประกอบจังหวะดนตรี</a:t>
                      </a:r>
                      <a:r>
                        <a:rPr lang="en-US" sz="2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 (เพลงระบบำดอกบัว)</a:t>
                      </a:r>
                      <a:endParaRPr lang="th-TH" sz="2800" b="0" i="0" u="none" strike="noStrike" noProof="0" err="1">
                        <a:effectLst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th-TH" sz="1800" b="0">
                        <a:effectLst/>
                        <a:latin typeface="TH Kodchasal"/>
                        <a:ea typeface="Calibri" panose="020F0502020204030204" pitchFamily="34" charset="0"/>
                        <a:cs typeface="TH Kodchasal"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การแสดงนาฏมวยไทยประกอบจังหวะดนตรี</a:t>
                      </a:r>
                      <a:endParaRPr lang="en-US" sz="2400" b="1" i="0" u="none" strike="noStrike" noProof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1. การยืนมวย  (ประกอบเพลง</a:t>
                      </a: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เพลงระบบำดอกบัว)</a:t>
                      </a:r>
                      <a:endParaRPr lang="th-TH" sz="1800" b="1" i="0" u="none" strike="noStrike" noProof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2. การใช้หมัด  (ประกอบเพลง</a:t>
                      </a: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เพลงระบบำดอกบัว)</a:t>
                      </a:r>
                      <a:endParaRPr lang="th-TH" sz="1800" b="1" i="0" u="none" strike="noStrike" noProof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3. การเตะ      (ประกอบเพลง</a:t>
                      </a: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เพลงระบบำดอกบัว)</a:t>
                      </a:r>
                      <a:endParaRPr lang="th-TH" sz="1800" b="1" i="0" u="none" strike="noStrike" noProof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4. การใช้เข่า    (ประกอบเพลง</a:t>
                      </a: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effectLst/>
                          <a:latin typeface="Angsana New"/>
                        </a:rPr>
                        <a:t>เพลงระบบำดอกบัว)</a:t>
                      </a:r>
                      <a:endParaRPr lang="th-TH" sz="1800" b="1" i="0" u="none" strike="noStrike" noProof="0">
                        <a:effectLst/>
                      </a:endParaRPr>
                    </a:p>
                  </a:txBody>
                  <a:tcPr marL="72108" marR="7210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ทักษะด้านสมรรถภาพทางกาย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ทักษะการเคลื่อนไหวร่างกาย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th-TH" sz="1800" b="1" i="0" u="none" strike="noStrike" noProof="0">
                          <a:effectLst/>
                          <a:latin typeface="TH Kodchasal"/>
                          <a:cs typeface="TH Kodchasal"/>
                        </a:rPr>
                        <a:t>ทักษะการทำงานเป็นทีม</a:t>
                      </a:r>
                      <a:endParaRPr lang="en-US" sz="1800" b="1" i="0" u="none" strike="noStrike" noProof="0">
                        <a:effectLst/>
                        <a:latin typeface="TH Kodchasal"/>
                        <a:cs typeface="TH Kodchasal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FFFF"/>
                        </a:buClr>
                        <a:buAutoNum type="arabicPeriod"/>
                      </a:pPr>
                      <a:r>
                        <a:rPr lang="en-US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Angsana New"/>
                        </a:rPr>
                        <a:t>ทักษะการเคลื่อนไหวร่างกายประกอบจังหวะ</a:t>
                      </a:r>
                      <a:endParaRPr lang="th-TH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H Kodchasal" panose="02000506000000020004" pitchFamily="2" charset="-34"/>
                        <a:ea typeface="Calibri" panose="020F0502020204030204" pitchFamily="34" charset="0"/>
                        <a:cs typeface="TH Kodchasal" panose="02000506000000020004" pitchFamily="2" charset="-34"/>
                      </a:endParaRPr>
                    </a:p>
                  </a:txBody>
                  <a:tcPr marL="72108" marR="72108" marT="0" marB="0" anchor="ctr"/>
                </a:tc>
                <a:extLst>
                  <a:ext uri="{0D108BD9-81ED-4DB2-BD59-A6C34878D82A}">
                    <a16:rowId xmlns:a16="http://schemas.microsoft.com/office/drawing/2014/main" val="5807711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D06BB49-1558-4A33-B472-FB465E757FD1}"/>
              </a:ext>
            </a:extLst>
          </p:cNvPr>
          <p:cNvGrpSpPr/>
          <p:nvPr/>
        </p:nvGrpSpPr>
        <p:grpSpPr>
          <a:xfrm>
            <a:off x="879231" y="-71922"/>
            <a:ext cx="15709051" cy="2894254"/>
            <a:chOff x="0" y="68240"/>
            <a:chExt cx="7249804" cy="2126615"/>
          </a:xfrm>
        </p:grpSpPr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A66D8DD3-2B55-4CF5-BE94-10AB875A96EB}"/>
                </a:ext>
              </a:extLst>
            </p:cNvPr>
            <p:cNvSpPr/>
            <p:nvPr/>
          </p:nvSpPr>
          <p:spPr>
            <a:xfrm>
              <a:off x="4637005" y="180484"/>
              <a:ext cx="1313861" cy="1419797"/>
            </a:xfrm>
            <a:prstGeom prst="ca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69553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CD7B89-CECE-4E52-8F40-3822904F7583}"/>
                </a:ext>
              </a:extLst>
            </p:cNvPr>
            <p:cNvGrpSpPr/>
            <p:nvPr/>
          </p:nvGrpSpPr>
          <p:grpSpPr>
            <a:xfrm>
              <a:off x="0" y="68240"/>
              <a:ext cx="7249804" cy="2126615"/>
              <a:chOff x="0" y="13648"/>
              <a:chExt cx="6512483" cy="2126615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FAC637B-1457-4DC9-B20E-27D55C0B77E8}"/>
                  </a:ext>
                </a:extLst>
              </p:cNvPr>
              <p:cNvSpPr/>
              <p:nvPr/>
            </p:nvSpPr>
            <p:spPr>
              <a:xfrm>
                <a:off x="0" y="44192"/>
                <a:ext cx="6512483" cy="209607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77A36893-D9A2-483F-BE06-E308BE8651A9}"/>
                  </a:ext>
                </a:extLst>
              </p:cNvPr>
              <p:cNvSpPr/>
              <p:nvPr/>
            </p:nvSpPr>
            <p:spPr>
              <a:xfrm>
                <a:off x="1258438" y="44763"/>
                <a:ext cx="1977571" cy="2095500"/>
              </a:xfrm>
              <a:prstGeom prst="triangle">
                <a:avLst>
                  <a:gd name="adj" fmla="val 100000"/>
                </a:avLst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53BEF42B-A3C2-4C30-89C1-2590B5C0EEAE}"/>
                  </a:ext>
                </a:extLst>
              </p:cNvPr>
              <p:cNvSpPr/>
              <p:nvPr/>
            </p:nvSpPr>
            <p:spPr>
              <a:xfrm flipH="1">
                <a:off x="2350259" y="13648"/>
                <a:ext cx="914400" cy="2126615"/>
              </a:xfrm>
              <a:prstGeom prst="rtTriangl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E203190C-F9FD-44E1-A7B5-1ADAC71797AE}"/>
                  </a:ext>
                </a:extLst>
              </p:cNvPr>
              <p:cNvSpPr/>
              <p:nvPr/>
            </p:nvSpPr>
            <p:spPr>
              <a:xfrm flipH="1">
                <a:off x="3264659" y="44763"/>
                <a:ext cx="1717040" cy="2095500"/>
              </a:xfrm>
              <a:prstGeom prst="triangle">
                <a:avLst>
                  <a:gd name="adj" fmla="val 100000"/>
                </a:avLst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30AFC71C-5D32-4530-8C57-3065D8E819C8}"/>
                  </a:ext>
                </a:extLst>
              </p:cNvPr>
              <p:cNvSpPr/>
              <p:nvPr/>
            </p:nvSpPr>
            <p:spPr>
              <a:xfrm>
                <a:off x="3251011" y="13648"/>
                <a:ext cx="821055" cy="2126615"/>
              </a:xfrm>
              <a:prstGeom prst="rt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69553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16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1541" y="2706059"/>
            <a:ext cx="1062146" cy="88689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9525" y="1676048"/>
            <a:ext cx="18288000" cy="8606639"/>
            <a:chOff x="0" y="0"/>
            <a:chExt cx="6186311" cy="8448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844834"/>
            </a:xfrm>
            <a:custGeom>
              <a:avLst/>
              <a:gdLst/>
              <a:ahLst/>
              <a:cxnLst/>
              <a:rect l="l" t="t" r="r" b="b"/>
              <a:pathLst>
                <a:path w="6186311" h="844834">
                  <a:moveTo>
                    <a:pt x="0" y="0"/>
                  </a:moveTo>
                  <a:lnTo>
                    <a:pt x="6186311" y="0"/>
                  </a:lnTo>
                  <a:lnTo>
                    <a:pt x="6186311" y="844834"/>
                  </a:lnTo>
                  <a:lnTo>
                    <a:pt x="0" y="844834"/>
                  </a:lnTo>
                  <a:close/>
                </a:path>
              </a:pathLst>
            </a:custGeom>
            <a:solidFill>
              <a:srgbClr val="ED5F6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90541" y="4888712"/>
            <a:ext cx="5381715" cy="280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8800" b="1" err="1">
                <a:solidFill>
                  <a:srgbClr val="000000"/>
                </a:solidFill>
                <a:latin typeface="Angsana New"/>
                <a:cs typeface="Angsana New"/>
              </a:rPr>
              <a:t>การประเมิน</a:t>
            </a:r>
            <a:r>
              <a:rPr lang="en-US" sz="8800" b="1">
                <a:solidFill>
                  <a:srgbClr val="000000"/>
                </a:solidFill>
                <a:latin typeface="Angsana New"/>
                <a:cs typeface="Angsana New"/>
              </a:rPr>
              <a:t> </a:t>
            </a:r>
            <a:endParaRPr lang="th-TH" sz="3200">
              <a:solidFill>
                <a:srgbClr val="000000"/>
              </a:solidFill>
              <a:latin typeface="Calibri"/>
              <a:cs typeface="Cordia New" panose="020B0304020202020204" pitchFamily="34" charset="-34"/>
            </a:endParaRPr>
          </a:p>
          <a:p>
            <a:pPr algn="ctr">
              <a:lnSpc>
                <a:spcPts val="6998"/>
              </a:lnSpc>
            </a:pPr>
            <a:r>
              <a:rPr lang="en-US" sz="8800" b="1" err="1">
                <a:solidFill>
                  <a:srgbClr val="000000"/>
                </a:solidFill>
                <a:latin typeface="Angsana New"/>
                <a:cs typeface="Angsana New"/>
              </a:rPr>
              <a:t>ชั้นประถมศึกษาปีที่</a:t>
            </a:r>
            <a:r>
              <a:rPr lang="en-US" sz="8800" b="1">
                <a:solidFill>
                  <a:srgbClr val="000000"/>
                </a:solidFill>
                <a:latin typeface="Angsana New"/>
                <a:cs typeface="Angsana New"/>
              </a:rPr>
              <a:t> 1</a:t>
            </a:r>
            <a:endParaRPr lang="th-TH" sz="3200">
              <a:cs typeface="Cordia New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054103" y="1676048"/>
            <a:ext cx="2877827" cy="8606640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1572" y="-4409"/>
            <a:ext cx="8125248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5"/>
              </a:lnSpc>
            </a:pPr>
            <a:endParaRPr lang="en-US" sz="8000">
              <a:solidFill>
                <a:srgbClr val="000000"/>
              </a:solidFill>
              <a:latin typeface="Angsana New"/>
              <a:cs typeface="Angsana New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82000" y="2187653"/>
            <a:ext cx="9883240" cy="658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</a:pPr>
            <a:endParaRPr lang="th-TH" sz="8000" b="1">
              <a:solidFill>
                <a:schemeClr val="bg1"/>
              </a:solidFill>
              <a:latin typeface="Angsana New"/>
              <a:ea typeface="+mn-lt"/>
              <a:cs typeface="Angsana New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th-TH" sz="8000" b="1">
                <a:solidFill>
                  <a:schemeClr val="bg1"/>
                </a:solidFill>
                <a:latin typeface="Angsana New"/>
                <a:cs typeface="Angsana New"/>
              </a:rPr>
              <a:t>ทักษะการเคลื่อนไหวร่างกายแบบยิมนาสติกพื้นฐาน </a:t>
            </a:r>
            <a:endParaRPr lang="en-US" sz="8000" b="1">
              <a:solidFill>
                <a:schemeClr val="bg1"/>
              </a:solidFill>
              <a:latin typeface="Angsana New"/>
              <a:ea typeface="+mn-lt"/>
              <a:cs typeface="Angsana New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en-US" sz="8000" b="1" err="1">
                <a:solidFill>
                  <a:schemeClr val="bg1"/>
                </a:solidFill>
                <a:latin typeface="Angsana New"/>
                <a:cs typeface="Angsana New"/>
              </a:rPr>
              <a:t>ทักษะการเคลื่อนไหวร่างกาย</a:t>
            </a:r>
            <a:r>
              <a:rPr lang="th-TH" sz="8000" b="1">
                <a:solidFill>
                  <a:schemeClr val="bg1"/>
                </a:solidFill>
                <a:latin typeface="Angsana New"/>
                <a:cs typeface="Angsana New"/>
              </a:rPr>
              <a:t>แบบยิมนาสติกพื้นฐาน</a:t>
            </a:r>
            <a:r>
              <a:rPr lang="en-US" sz="8000" b="1" err="1">
                <a:solidFill>
                  <a:schemeClr val="bg1"/>
                </a:solidFill>
                <a:latin typeface="Angsana New"/>
                <a:cs typeface="Angsana New"/>
              </a:rPr>
              <a:t>ประกอบจังหวะ</a:t>
            </a:r>
            <a:endParaRPr lang="en-US" sz="8000" b="1">
              <a:solidFill>
                <a:schemeClr val="bg1"/>
              </a:solidFill>
              <a:latin typeface="Angsana New"/>
              <a:cs typeface="Calibri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181123D7-AE25-49EE-AF4F-0612619E5502}"/>
              </a:ext>
            </a:extLst>
          </p:cNvPr>
          <p:cNvSpPr txBox="1"/>
          <p:nvPr/>
        </p:nvSpPr>
        <p:spPr>
          <a:xfrm>
            <a:off x="72300" y="513780"/>
            <a:ext cx="15373111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8000" b="1">
                <a:solidFill>
                  <a:srgbClr val="000000"/>
                </a:solidFill>
                <a:latin typeface="Angsana New"/>
                <a:cs typeface="Angsana New"/>
              </a:rPr>
              <a:t> </a:t>
            </a:r>
            <a:r>
              <a:rPr lang="en-US" sz="8000" b="1" err="1">
                <a:solidFill>
                  <a:srgbClr val="000000"/>
                </a:solidFill>
                <a:latin typeface="Angsana New"/>
                <a:cs typeface="Angsana New"/>
              </a:rPr>
              <a:t>สรุปผล</a:t>
            </a:r>
            <a:r>
              <a:rPr lang="en-US" sz="8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8000" b="1" err="1">
                <a:solidFill>
                  <a:srgbClr val="000000"/>
                </a:solidFill>
                <a:latin typeface="Angsana New"/>
                <a:cs typeface="Angsana New"/>
              </a:rPr>
              <a:t>การประเมิน</a:t>
            </a:r>
            <a:r>
              <a:rPr lang="en-US" sz="8000" b="1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lang="en-US" sz="8800" b="1" err="1">
                <a:solidFill>
                  <a:srgbClr val="000000"/>
                </a:solidFill>
                <a:latin typeface="Angsana New"/>
                <a:cs typeface="Angsana New"/>
              </a:rPr>
              <a:t>ชั้นประถมศึกษาปีที่</a:t>
            </a:r>
            <a:r>
              <a:rPr lang="en-US" sz="8800" b="1">
                <a:solidFill>
                  <a:srgbClr val="000000"/>
                </a:solidFill>
                <a:latin typeface="Angsana New"/>
                <a:cs typeface="Angsana New"/>
              </a:rPr>
              <a:t> 1 </a:t>
            </a:r>
            <a:r>
              <a:rPr lang="en-US" sz="8000" b="1">
                <a:solidFill>
                  <a:srgbClr val="000000"/>
                </a:solidFill>
                <a:latin typeface="Angsana New"/>
                <a:cs typeface="Angsana New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833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1BF775-53CE-4007-99D6-A0C30B8B35D2}"/>
              </a:ext>
            </a:extLst>
          </p:cNvPr>
          <p:cNvSpPr/>
          <p:nvPr/>
        </p:nvSpPr>
        <p:spPr>
          <a:xfrm>
            <a:off x="800100" y="582305"/>
            <a:ext cx="17030700" cy="9258300"/>
          </a:xfrm>
          <a:custGeom>
            <a:avLst/>
            <a:gdLst>
              <a:gd name="connsiteX0" fmla="*/ 0 w 17030700"/>
              <a:gd name="connsiteY0" fmla="*/ 1543081 h 9258300"/>
              <a:gd name="connsiteX1" fmla="*/ 1543081 w 17030700"/>
              <a:gd name="connsiteY1" fmla="*/ 0 h 9258300"/>
              <a:gd name="connsiteX2" fmla="*/ 2263549 w 17030700"/>
              <a:gd name="connsiteY2" fmla="*/ 0 h 9258300"/>
              <a:gd name="connsiteX3" fmla="*/ 2565680 w 17030700"/>
              <a:gd name="connsiteY3" fmla="*/ 0 h 9258300"/>
              <a:gd name="connsiteX4" fmla="*/ 2728367 w 17030700"/>
              <a:gd name="connsiteY4" fmla="*/ 0 h 9258300"/>
              <a:gd name="connsiteX5" fmla="*/ 3169944 w 17030700"/>
              <a:gd name="connsiteY5" fmla="*/ 0 h 9258300"/>
              <a:gd name="connsiteX6" fmla="*/ 3750966 w 17030700"/>
              <a:gd name="connsiteY6" fmla="*/ 0 h 9258300"/>
              <a:gd name="connsiteX7" fmla="*/ 4331989 w 17030700"/>
              <a:gd name="connsiteY7" fmla="*/ 0 h 9258300"/>
              <a:gd name="connsiteX8" fmla="*/ 5052456 w 17030700"/>
              <a:gd name="connsiteY8" fmla="*/ 0 h 9258300"/>
              <a:gd name="connsiteX9" fmla="*/ 5215143 w 17030700"/>
              <a:gd name="connsiteY9" fmla="*/ 0 h 9258300"/>
              <a:gd name="connsiteX10" fmla="*/ 5517274 w 17030700"/>
              <a:gd name="connsiteY10" fmla="*/ 0 h 9258300"/>
              <a:gd name="connsiteX11" fmla="*/ 6098297 w 17030700"/>
              <a:gd name="connsiteY11" fmla="*/ 0 h 9258300"/>
              <a:gd name="connsiteX12" fmla="*/ 6260983 w 17030700"/>
              <a:gd name="connsiteY12" fmla="*/ 0 h 9258300"/>
              <a:gd name="connsiteX13" fmla="*/ 6563115 w 17030700"/>
              <a:gd name="connsiteY13" fmla="*/ 0 h 9258300"/>
              <a:gd name="connsiteX14" fmla="*/ 7423028 w 17030700"/>
              <a:gd name="connsiteY14" fmla="*/ 0 h 9258300"/>
              <a:gd name="connsiteX15" fmla="*/ 8282941 w 17030700"/>
              <a:gd name="connsiteY15" fmla="*/ 0 h 9258300"/>
              <a:gd name="connsiteX16" fmla="*/ 8863963 w 17030700"/>
              <a:gd name="connsiteY16" fmla="*/ 0 h 9258300"/>
              <a:gd name="connsiteX17" fmla="*/ 9305540 w 17030700"/>
              <a:gd name="connsiteY17" fmla="*/ 0 h 9258300"/>
              <a:gd name="connsiteX18" fmla="*/ 10026008 w 17030700"/>
              <a:gd name="connsiteY18" fmla="*/ 0 h 9258300"/>
              <a:gd name="connsiteX19" fmla="*/ 10746476 w 17030700"/>
              <a:gd name="connsiteY19" fmla="*/ 0 h 9258300"/>
              <a:gd name="connsiteX20" fmla="*/ 11048608 w 17030700"/>
              <a:gd name="connsiteY20" fmla="*/ 0 h 9258300"/>
              <a:gd name="connsiteX21" fmla="*/ 11629630 w 17030700"/>
              <a:gd name="connsiteY21" fmla="*/ 0 h 9258300"/>
              <a:gd name="connsiteX22" fmla="*/ 12210653 w 17030700"/>
              <a:gd name="connsiteY22" fmla="*/ 0 h 9258300"/>
              <a:gd name="connsiteX23" fmla="*/ 12652230 w 17030700"/>
              <a:gd name="connsiteY23" fmla="*/ 0 h 9258300"/>
              <a:gd name="connsiteX24" fmla="*/ 13372697 w 17030700"/>
              <a:gd name="connsiteY24" fmla="*/ 0 h 9258300"/>
              <a:gd name="connsiteX25" fmla="*/ 13814274 w 17030700"/>
              <a:gd name="connsiteY25" fmla="*/ 0 h 9258300"/>
              <a:gd name="connsiteX26" fmla="*/ 14255851 w 17030700"/>
              <a:gd name="connsiteY26" fmla="*/ 0 h 9258300"/>
              <a:gd name="connsiteX27" fmla="*/ 14418538 w 17030700"/>
              <a:gd name="connsiteY27" fmla="*/ 0 h 9258300"/>
              <a:gd name="connsiteX28" fmla="*/ 14860115 w 17030700"/>
              <a:gd name="connsiteY28" fmla="*/ 0 h 9258300"/>
              <a:gd name="connsiteX29" fmla="*/ 15487619 w 17030700"/>
              <a:gd name="connsiteY29" fmla="*/ 0 h 9258300"/>
              <a:gd name="connsiteX30" fmla="*/ 17030700 w 17030700"/>
              <a:gd name="connsiteY30" fmla="*/ 1543081 h 9258300"/>
              <a:gd name="connsiteX31" fmla="*/ 17030700 w 17030700"/>
              <a:gd name="connsiteY31" fmla="*/ 1980742 h 9258300"/>
              <a:gd name="connsiteX32" fmla="*/ 17030700 w 17030700"/>
              <a:gd name="connsiteY32" fmla="*/ 2665288 h 9258300"/>
              <a:gd name="connsiteX33" fmla="*/ 17030700 w 17030700"/>
              <a:gd name="connsiteY33" fmla="*/ 3102949 h 9258300"/>
              <a:gd name="connsiteX34" fmla="*/ 17030700 w 17030700"/>
              <a:gd name="connsiteY34" fmla="*/ 3664052 h 9258300"/>
              <a:gd name="connsiteX35" fmla="*/ 17030700 w 17030700"/>
              <a:gd name="connsiteY35" fmla="*/ 4348598 h 9258300"/>
              <a:gd name="connsiteX36" fmla="*/ 17030700 w 17030700"/>
              <a:gd name="connsiteY36" fmla="*/ 4847980 h 9258300"/>
              <a:gd name="connsiteX37" fmla="*/ 17030700 w 17030700"/>
              <a:gd name="connsiteY37" fmla="*/ 5223920 h 9258300"/>
              <a:gd name="connsiteX38" fmla="*/ 17030700 w 17030700"/>
              <a:gd name="connsiteY38" fmla="*/ 5723302 h 9258300"/>
              <a:gd name="connsiteX39" fmla="*/ 17030700 w 17030700"/>
              <a:gd name="connsiteY39" fmla="*/ 6284405 h 9258300"/>
              <a:gd name="connsiteX40" fmla="*/ 17030700 w 17030700"/>
              <a:gd name="connsiteY40" fmla="*/ 6907230 h 9258300"/>
              <a:gd name="connsiteX41" fmla="*/ 17030700 w 17030700"/>
              <a:gd name="connsiteY41" fmla="*/ 7715219 h 9258300"/>
              <a:gd name="connsiteX42" fmla="*/ 15487619 w 17030700"/>
              <a:gd name="connsiteY42" fmla="*/ 9258300 h 9258300"/>
              <a:gd name="connsiteX43" fmla="*/ 14767151 w 17030700"/>
              <a:gd name="connsiteY43" fmla="*/ 9258300 h 9258300"/>
              <a:gd name="connsiteX44" fmla="*/ 14046683 w 17030700"/>
              <a:gd name="connsiteY44" fmla="*/ 9258300 h 9258300"/>
              <a:gd name="connsiteX45" fmla="*/ 13605106 w 17030700"/>
              <a:gd name="connsiteY45" fmla="*/ 9258300 h 9258300"/>
              <a:gd name="connsiteX46" fmla="*/ 12745193 w 17030700"/>
              <a:gd name="connsiteY46" fmla="*/ 9258300 h 9258300"/>
              <a:gd name="connsiteX47" fmla="*/ 12303616 w 17030700"/>
              <a:gd name="connsiteY47" fmla="*/ 9258300 h 9258300"/>
              <a:gd name="connsiteX48" fmla="*/ 12140930 w 17030700"/>
              <a:gd name="connsiteY48" fmla="*/ 9258300 h 9258300"/>
              <a:gd name="connsiteX49" fmla="*/ 11978244 w 17030700"/>
              <a:gd name="connsiteY49" fmla="*/ 9258300 h 9258300"/>
              <a:gd name="connsiteX50" fmla="*/ 11536667 w 17030700"/>
              <a:gd name="connsiteY50" fmla="*/ 9258300 h 9258300"/>
              <a:gd name="connsiteX51" fmla="*/ 11095090 w 17030700"/>
              <a:gd name="connsiteY51" fmla="*/ 9258300 h 9258300"/>
              <a:gd name="connsiteX52" fmla="*/ 10514067 w 17030700"/>
              <a:gd name="connsiteY52" fmla="*/ 9258300 h 9258300"/>
              <a:gd name="connsiteX53" fmla="*/ 10211935 w 17030700"/>
              <a:gd name="connsiteY53" fmla="*/ 9258300 h 9258300"/>
              <a:gd name="connsiteX54" fmla="*/ 9352022 w 17030700"/>
              <a:gd name="connsiteY54" fmla="*/ 9258300 h 9258300"/>
              <a:gd name="connsiteX55" fmla="*/ 8910445 w 17030700"/>
              <a:gd name="connsiteY55" fmla="*/ 9258300 h 9258300"/>
              <a:gd name="connsiteX56" fmla="*/ 8747759 w 17030700"/>
              <a:gd name="connsiteY56" fmla="*/ 9258300 h 9258300"/>
              <a:gd name="connsiteX57" fmla="*/ 8166737 w 17030700"/>
              <a:gd name="connsiteY57" fmla="*/ 9258300 h 9258300"/>
              <a:gd name="connsiteX58" fmla="*/ 7725160 w 17030700"/>
              <a:gd name="connsiteY58" fmla="*/ 9258300 h 9258300"/>
              <a:gd name="connsiteX59" fmla="*/ 7144137 w 17030700"/>
              <a:gd name="connsiteY59" fmla="*/ 9258300 h 9258300"/>
              <a:gd name="connsiteX60" fmla="*/ 6702560 w 17030700"/>
              <a:gd name="connsiteY60" fmla="*/ 9258300 h 9258300"/>
              <a:gd name="connsiteX61" fmla="*/ 6400428 w 17030700"/>
              <a:gd name="connsiteY61" fmla="*/ 9258300 h 9258300"/>
              <a:gd name="connsiteX62" fmla="*/ 5819406 w 17030700"/>
              <a:gd name="connsiteY62" fmla="*/ 9258300 h 9258300"/>
              <a:gd name="connsiteX63" fmla="*/ 5517274 w 17030700"/>
              <a:gd name="connsiteY63" fmla="*/ 9258300 h 9258300"/>
              <a:gd name="connsiteX64" fmla="*/ 5354588 w 17030700"/>
              <a:gd name="connsiteY64" fmla="*/ 9258300 h 9258300"/>
              <a:gd name="connsiteX65" fmla="*/ 5191902 w 17030700"/>
              <a:gd name="connsiteY65" fmla="*/ 9258300 h 9258300"/>
              <a:gd name="connsiteX66" fmla="*/ 4750325 w 17030700"/>
              <a:gd name="connsiteY66" fmla="*/ 9258300 h 9258300"/>
              <a:gd name="connsiteX67" fmla="*/ 4169302 w 17030700"/>
              <a:gd name="connsiteY67" fmla="*/ 9258300 h 9258300"/>
              <a:gd name="connsiteX68" fmla="*/ 3727725 w 17030700"/>
              <a:gd name="connsiteY68" fmla="*/ 9258300 h 9258300"/>
              <a:gd name="connsiteX69" fmla="*/ 3007257 w 17030700"/>
              <a:gd name="connsiteY69" fmla="*/ 9258300 h 9258300"/>
              <a:gd name="connsiteX70" fmla="*/ 2147344 w 17030700"/>
              <a:gd name="connsiteY70" fmla="*/ 9258300 h 9258300"/>
              <a:gd name="connsiteX71" fmla="*/ 1543081 w 17030700"/>
              <a:gd name="connsiteY71" fmla="*/ 9258300 h 9258300"/>
              <a:gd name="connsiteX72" fmla="*/ 0 w 17030700"/>
              <a:gd name="connsiteY72" fmla="*/ 7715219 h 9258300"/>
              <a:gd name="connsiteX73" fmla="*/ 0 w 17030700"/>
              <a:gd name="connsiteY73" fmla="*/ 7339280 h 9258300"/>
              <a:gd name="connsiteX74" fmla="*/ 0 w 17030700"/>
              <a:gd name="connsiteY74" fmla="*/ 6716455 h 9258300"/>
              <a:gd name="connsiteX75" fmla="*/ 0 w 17030700"/>
              <a:gd name="connsiteY75" fmla="*/ 6093630 h 9258300"/>
              <a:gd name="connsiteX76" fmla="*/ 0 w 17030700"/>
              <a:gd name="connsiteY76" fmla="*/ 5594248 h 9258300"/>
              <a:gd name="connsiteX77" fmla="*/ 0 w 17030700"/>
              <a:gd name="connsiteY77" fmla="*/ 5156587 h 9258300"/>
              <a:gd name="connsiteX78" fmla="*/ 0 w 17030700"/>
              <a:gd name="connsiteY78" fmla="*/ 4718927 h 9258300"/>
              <a:gd name="connsiteX79" fmla="*/ 0 w 17030700"/>
              <a:gd name="connsiteY79" fmla="*/ 4157823 h 9258300"/>
              <a:gd name="connsiteX80" fmla="*/ 0 w 17030700"/>
              <a:gd name="connsiteY80" fmla="*/ 3534998 h 9258300"/>
              <a:gd name="connsiteX81" fmla="*/ 0 w 17030700"/>
              <a:gd name="connsiteY81" fmla="*/ 3159059 h 9258300"/>
              <a:gd name="connsiteX82" fmla="*/ 0 w 17030700"/>
              <a:gd name="connsiteY82" fmla="*/ 2721398 h 9258300"/>
              <a:gd name="connsiteX83" fmla="*/ 0 w 17030700"/>
              <a:gd name="connsiteY83" fmla="*/ 2160295 h 9258300"/>
              <a:gd name="connsiteX84" fmla="*/ 0 w 17030700"/>
              <a:gd name="connsiteY84" fmla="*/ 1543081 h 92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030700" h="9258300" fill="none" extrusionOk="0">
                <a:moveTo>
                  <a:pt x="0" y="1543081"/>
                </a:moveTo>
                <a:cubicBezTo>
                  <a:pt x="90423" y="472198"/>
                  <a:pt x="802429" y="-149854"/>
                  <a:pt x="1543081" y="0"/>
                </a:cubicBezTo>
                <a:cubicBezTo>
                  <a:pt x="1855885" y="-42276"/>
                  <a:pt x="2004831" y="54555"/>
                  <a:pt x="2263549" y="0"/>
                </a:cubicBezTo>
                <a:cubicBezTo>
                  <a:pt x="2522267" y="-54555"/>
                  <a:pt x="2429397" y="20150"/>
                  <a:pt x="2565680" y="0"/>
                </a:cubicBezTo>
                <a:cubicBezTo>
                  <a:pt x="2701963" y="-20150"/>
                  <a:pt x="2677716" y="13252"/>
                  <a:pt x="2728367" y="0"/>
                </a:cubicBezTo>
                <a:cubicBezTo>
                  <a:pt x="2779018" y="-13252"/>
                  <a:pt x="2957553" y="41798"/>
                  <a:pt x="3169944" y="0"/>
                </a:cubicBezTo>
                <a:cubicBezTo>
                  <a:pt x="3382335" y="-41798"/>
                  <a:pt x="3570016" y="13350"/>
                  <a:pt x="3750966" y="0"/>
                </a:cubicBezTo>
                <a:cubicBezTo>
                  <a:pt x="3931916" y="-13350"/>
                  <a:pt x="4099999" y="3672"/>
                  <a:pt x="4331989" y="0"/>
                </a:cubicBezTo>
                <a:cubicBezTo>
                  <a:pt x="4563979" y="-3672"/>
                  <a:pt x="4757736" y="10642"/>
                  <a:pt x="5052456" y="0"/>
                </a:cubicBezTo>
                <a:cubicBezTo>
                  <a:pt x="5347176" y="-10642"/>
                  <a:pt x="5149961" y="5493"/>
                  <a:pt x="5215143" y="0"/>
                </a:cubicBezTo>
                <a:cubicBezTo>
                  <a:pt x="5280325" y="-5493"/>
                  <a:pt x="5422414" y="29755"/>
                  <a:pt x="5517274" y="0"/>
                </a:cubicBezTo>
                <a:cubicBezTo>
                  <a:pt x="5612134" y="-29755"/>
                  <a:pt x="5906571" y="29567"/>
                  <a:pt x="6098297" y="0"/>
                </a:cubicBezTo>
                <a:cubicBezTo>
                  <a:pt x="6290023" y="-29567"/>
                  <a:pt x="6215745" y="16988"/>
                  <a:pt x="6260983" y="0"/>
                </a:cubicBezTo>
                <a:cubicBezTo>
                  <a:pt x="6306221" y="-16988"/>
                  <a:pt x="6461819" y="13161"/>
                  <a:pt x="6563115" y="0"/>
                </a:cubicBezTo>
                <a:cubicBezTo>
                  <a:pt x="6664411" y="-13161"/>
                  <a:pt x="7002771" y="17253"/>
                  <a:pt x="7423028" y="0"/>
                </a:cubicBezTo>
                <a:cubicBezTo>
                  <a:pt x="7843285" y="-17253"/>
                  <a:pt x="7995782" y="82402"/>
                  <a:pt x="8282941" y="0"/>
                </a:cubicBezTo>
                <a:cubicBezTo>
                  <a:pt x="8570100" y="-82402"/>
                  <a:pt x="8622909" y="44596"/>
                  <a:pt x="8863963" y="0"/>
                </a:cubicBezTo>
                <a:cubicBezTo>
                  <a:pt x="9105017" y="-44596"/>
                  <a:pt x="9111069" y="51561"/>
                  <a:pt x="9305540" y="0"/>
                </a:cubicBezTo>
                <a:cubicBezTo>
                  <a:pt x="9500011" y="-51561"/>
                  <a:pt x="9845785" y="73773"/>
                  <a:pt x="10026008" y="0"/>
                </a:cubicBezTo>
                <a:cubicBezTo>
                  <a:pt x="10206231" y="-73773"/>
                  <a:pt x="10497522" y="37220"/>
                  <a:pt x="10746476" y="0"/>
                </a:cubicBezTo>
                <a:cubicBezTo>
                  <a:pt x="10995430" y="-37220"/>
                  <a:pt x="10946969" y="20421"/>
                  <a:pt x="11048608" y="0"/>
                </a:cubicBezTo>
                <a:cubicBezTo>
                  <a:pt x="11150247" y="-20421"/>
                  <a:pt x="11407931" y="16983"/>
                  <a:pt x="11629630" y="0"/>
                </a:cubicBezTo>
                <a:cubicBezTo>
                  <a:pt x="11851329" y="-16983"/>
                  <a:pt x="11979942" y="484"/>
                  <a:pt x="12210653" y="0"/>
                </a:cubicBezTo>
                <a:cubicBezTo>
                  <a:pt x="12441364" y="-484"/>
                  <a:pt x="12489371" y="15661"/>
                  <a:pt x="12652230" y="0"/>
                </a:cubicBezTo>
                <a:cubicBezTo>
                  <a:pt x="12815089" y="-15661"/>
                  <a:pt x="13195617" y="50818"/>
                  <a:pt x="13372697" y="0"/>
                </a:cubicBezTo>
                <a:cubicBezTo>
                  <a:pt x="13549777" y="-50818"/>
                  <a:pt x="13618341" y="52880"/>
                  <a:pt x="13814274" y="0"/>
                </a:cubicBezTo>
                <a:cubicBezTo>
                  <a:pt x="14010207" y="-52880"/>
                  <a:pt x="14099093" y="15450"/>
                  <a:pt x="14255851" y="0"/>
                </a:cubicBezTo>
                <a:cubicBezTo>
                  <a:pt x="14412609" y="-15450"/>
                  <a:pt x="14363630" y="11711"/>
                  <a:pt x="14418538" y="0"/>
                </a:cubicBezTo>
                <a:cubicBezTo>
                  <a:pt x="14473446" y="-11711"/>
                  <a:pt x="14665445" y="5673"/>
                  <a:pt x="14860115" y="0"/>
                </a:cubicBezTo>
                <a:cubicBezTo>
                  <a:pt x="15054785" y="-5673"/>
                  <a:pt x="15199389" y="11498"/>
                  <a:pt x="15487619" y="0"/>
                </a:cubicBezTo>
                <a:cubicBezTo>
                  <a:pt x="16313958" y="120717"/>
                  <a:pt x="16889845" y="544088"/>
                  <a:pt x="17030700" y="1543081"/>
                </a:cubicBezTo>
                <a:cubicBezTo>
                  <a:pt x="17066837" y="1632618"/>
                  <a:pt x="17028153" y="1857780"/>
                  <a:pt x="17030700" y="1980742"/>
                </a:cubicBezTo>
                <a:cubicBezTo>
                  <a:pt x="17033247" y="2103704"/>
                  <a:pt x="17001743" y="2491973"/>
                  <a:pt x="17030700" y="2665288"/>
                </a:cubicBezTo>
                <a:cubicBezTo>
                  <a:pt x="17059657" y="2838603"/>
                  <a:pt x="16993381" y="3003659"/>
                  <a:pt x="17030700" y="3102949"/>
                </a:cubicBezTo>
                <a:cubicBezTo>
                  <a:pt x="17068019" y="3202239"/>
                  <a:pt x="16992230" y="3539055"/>
                  <a:pt x="17030700" y="3664052"/>
                </a:cubicBezTo>
                <a:cubicBezTo>
                  <a:pt x="17069170" y="3789049"/>
                  <a:pt x="16952396" y="4106347"/>
                  <a:pt x="17030700" y="4348598"/>
                </a:cubicBezTo>
                <a:cubicBezTo>
                  <a:pt x="17109004" y="4590849"/>
                  <a:pt x="16974724" y="4692986"/>
                  <a:pt x="17030700" y="4847980"/>
                </a:cubicBezTo>
                <a:cubicBezTo>
                  <a:pt x="17086676" y="5002974"/>
                  <a:pt x="17003830" y="5058272"/>
                  <a:pt x="17030700" y="5223920"/>
                </a:cubicBezTo>
                <a:cubicBezTo>
                  <a:pt x="17057570" y="5389568"/>
                  <a:pt x="17030634" y="5555659"/>
                  <a:pt x="17030700" y="5723302"/>
                </a:cubicBezTo>
                <a:cubicBezTo>
                  <a:pt x="17030766" y="5890945"/>
                  <a:pt x="16980167" y="6020472"/>
                  <a:pt x="17030700" y="6284405"/>
                </a:cubicBezTo>
                <a:cubicBezTo>
                  <a:pt x="17081233" y="6548338"/>
                  <a:pt x="17006983" y="6640294"/>
                  <a:pt x="17030700" y="6907230"/>
                </a:cubicBezTo>
                <a:cubicBezTo>
                  <a:pt x="17054417" y="7174167"/>
                  <a:pt x="16960566" y="7533178"/>
                  <a:pt x="17030700" y="7715219"/>
                </a:cubicBezTo>
                <a:cubicBezTo>
                  <a:pt x="17088217" y="8546205"/>
                  <a:pt x="16404648" y="9260599"/>
                  <a:pt x="15487619" y="9258300"/>
                </a:cubicBezTo>
                <a:cubicBezTo>
                  <a:pt x="15220813" y="9259906"/>
                  <a:pt x="15064147" y="9231800"/>
                  <a:pt x="14767151" y="9258300"/>
                </a:cubicBezTo>
                <a:cubicBezTo>
                  <a:pt x="14470155" y="9284800"/>
                  <a:pt x="14326094" y="9202564"/>
                  <a:pt x="14046683" y="9258300"/>
                </a:cubicBezTo>
                <a:cubicBezTo>
                  <a:pt x="13767272" y="9314036"/>
                  <a:pt x="13794926" y="9225854"/>
                  <a:pt x="13605106" y="9258300"/>
                </a:cubicBezTo>
                <a:cubicBezTo>
                  <a:pt x="13415286" y="9290746"/>
                  <a:pt x="12959844" y="9218665"/>
                  <a:pt x="12745193" y="9258300"/>
                </a:cubicBezTo>
                <a:cubicBezTo>
                  <a:pt x="12530542" y="9297935"/>
                  <a:pt x="12434010" y="9239883"/>
                  <a:pt x="12303616" y="9258300"/>
                </a:cubicBezTo>
                <a:cubicBezTo>
                  <a:pt x="12173222" y="9276717"/>
                  <a:pt x="12202614" y="9257778"/>
                  <a:pt x="12140930" y="9258300"/>
                </a:cubicBezTo>
                <a:cubicBezTo>
                  <a:pt x="12079246" y="9258822"/>
                  <a:pt x="12054658" y="9249845"/>
                  <a:pt x="11978244" y="9258300"/>
                </a:cubicBezTo>
                <a:cubicBezTo>
                  <a:pt x="11901830" y="9266755"/>
                  <a:pt x="11665994" y="9205663"/>
                  <a:pt x="11536667" y="9258300"/>
                </a:cubicBezTo>
                <a:cubicBezTo>
                  <a:pt x="11407340" y="9310937"/>
                  <a:pt x="11296640" y="9244887"/>
                  <a:pt x="11095090" y="9258300"/>
                </a:cubicBezTo>
                <a:cubicBezTo>
                  <a:pt x="10893540" y="9271713"/>
                  <a:pt x="10643581" y="9198336"/>
                  <a:pt x="10514067" y="9258300"/>
                </a:cubicBezTo>
                <a:cubicBezTo>
                  <a:pt x="10384553" y="9318264"/>
                  <a:pt x="10318860" y="9243186"/>
                  <a:pt x="10211935" y="9258300"/>
                </a:cubicBezTo>
                <a:cubicBezTo>
                  <a:pt x="10105010" y="9273414"/>
                  <a:pt x="9638757" y="9258178"/>
                  <a:pt x="9352022" y="9258300"/>
                </a:cubicBezTo>
                <a:cubicBezTo>
                  <a:pt x="9065287" y="9258422"/>
                  <a:pt x="9052427" y="9257526"/>
                  <a:pt x="8910445" y="9258300"/>
                </a:cubicBezTo>
                <a:cubicBezTo>
                  <a:pt x="8768463" y="9259074"/>
                  <a:pt x="8825651" y="9240082"/>
                  <a:pt x="8747759" y="9258300"/>
                </a:cubicBezTo>
                <a:cubicBezTo>
                  <a:pt x="8669867" y="9276518"/>
                  <a:pt x="8329619" y="9243298"/>
                  <a:pt x="8166737" y="9258300"/>
                </a:cubicBezTo>
                <a:cubicBezTo>
                  <a:pt x="8003855" y="9273302"/>
                  <a:pt x="7881534" y="9228944"/>
                  <a:pt x="7725160" y="9258300"/>
                </a:cubicBezTo>
                <a:cubicBezTo>
                  <a:pt x="7568786" y="9287656"/>
                  <a:pt x="7347050" y="9208481"/>
                  <a:pt x="7144137" y="9258300"/>
                </a:cubicBezTo>
                <a:cubicBezTo>
                  <a:pt x="6941224" y="9308119"/>
                  <a:pt x="6897602" y="9214972"/>
                  <a:pt x="6702560" y="9258300"/>
                </a:cubicBezTo>
                <a:cubicBezTo>
                  <a:pt x="6507518" y="9301628"/>
                  <a:pt x="6492284" y="9252417"/>
                  <a:pt x="6400428" y="9258300"/>
                </a:cubicBezTo>
                <a:cubicBezTo>
                  <a:pt x="6308572" y="9264183"/>
                  <a:pt x="6059863" y="9224374"/>
                  <a:pt x="5819406" y="9258300"/>
                </a:cubicBezTo>
                <a:cubicBezTo>
                  <a:pt x="5578949" y="9292226"/>
                  <a:pt x="5657343" y="9223417"/>
                  <a:pt x="5517274" y="9258300"/>
                </a:cubicBezTo>
                <a:cubicBezTo>
                  <a:pt x="5377205" y="9293183"/>
                  <a:pt x="5410183" y="9251845"/>
                  <a:pt x="5354588" y="9258300"/>
                </a:cubicBezTo>
                <a:cubicBezTo>
                  <a:pt x="5298993" y="9264755"/>
                  <a:pt x="5251867" y="9244332"/>
                  <a:pt x="5191902" y="9258300"/>
                </a:cubicBezTo>
                <a:cubicBezTo>
                  <a:pt x="5131937" y="9272268"/>
                  <a:pt x="4951318" y="9250090"/>
                  <a:pt x="4750325" y="9258300"/>
                </a:cubicBezTo>
                <a:cubicBezTo>
                  <a:pt x="4549332" y="9266510"/>
                  <a:pt x="4350272" y="9203437"/>
                  <a:pt x="4169302" y="9258300"/>
                </a:cubicBezTo>
                <a:cubicBezTo>
                  <a:pt x="3988332" y="9313163"/>
                  <a:pt x="3819093" y="9235123"/>
                  <a:pt x="3727725" y="9258300"/>
                </a:cubicBezTo>
                <a:cubicBezTo>
                  <a:pt x="3636357" y="9281477"/>
                  <a:pt x="3325904" y="9232667"/>
                  <a:pt x="3007257" y="9258300"/>
                </a:cubicBezTo>
                <a:cubicBezTo>
                  <a:pt x="2688610" y="9283933"/>
                  <a:pt x="2454563" y="9187660"/>
                  <a:pt x="2147344" y="9258300"/>
                </a:cubicBezTo>
                <a:cubicBezTo>
                  <a:pt x="1840125" y="9328940"/>
                  <a:pt x="1721916" y="9236291"/>
                  <a:pt x="1543081" y="9258300"/>
                </a:cubicBezTo>
                <a:cubicBezTo>
                  <a:pt x="806612" y="9281344"/>
                  <a:pt x="90223" y="8656473"/>
                  <a:pt x="0" y="7715219"/>
                </a:cubicBezTo>
                <a:cubicBezTo>
                  <a:pt x="-30974" y="7603190"/>
                  <a:pt x="30921" y="7414549"/>
                  <a:pt x="0" y="7339280"/>
                </a:cubicBezTo>
                <a:cubicBezTo>
                  <a:pt x="-30921" y="7264011"/>
                  <a:pt x="6925" y="6995801"/>
                  <a:pt x="0" y="6716455"/>
                </a:cubicBezTo>
                <a:cubicBezTo>
                  <a:pt x="-6925" y="6437110"/>
                  <a:pt x="10581" y="6380875"/>
                  <a:pt x="0" y="6093630"/>
                </a:cubicBezTo>
                <a:cubicBezTo>
                  <a:pt x="-10581" y="5806386"/>
                  <a:pt x="42516" y="5833114"/>
                  <a:pt x="0" y="5594248"/>
                </a:cubicBezTo>
                <a:cubicBezTo>
                  <a:pt x="-42516" y="5355382"/>
                  <a:pt x="22989" y="5367976"/>
                  <a:pt x="0" y="5156587"/>
                </a:cubicBezTo>
                <a:cubicBezTo>
                  <a:pt x="-22989" y="4945198"/>
                  <a:pt x="11786" y="4878981"/>
                  <a:pt x="0" y="4718927"/>
                </a:cubicBezTo>
                <a:cubicBezTo>
                  <a:pt x="-11786" y="4558873"/>
                  <a:pt x="40446" y="4333889"/>
                  <a:pt x="0" y="4157823"/>
                </a:cubicBezTo>
                <a:cubicBezTo>
                  <a:pt x="-40446" y="3981757"/>
                  <a:pt x="15936" y="3707164"/>
                  <a:pt x="0" y="3534998"/>
                </a:cubicBezTo>
                <a:cubicBezTo>
                  <a:pt x="-15936" y="3362833"/>
                  <a:pt x="16115" y="3243089"/>
                  <a:pt x="0" y="3159059"/>
                </a:cubicBezTo>
                <a:cubicBezTo>
                  <a:pt x="-16115" y="3075029"/>
                  <a:pt x="40117" y="2903422"/>
                  <a:pt x="0" y="2721398"/>
                </a:cubicBezTo>
                <a:cubicBezTo>
                  <a:pt x="-40117" y="2539374"/>
                  <a:pt x="13455" y="2407834"/>
                  <a:pt x="0" y="2160295"/>
                </a:cubicBezTo>
                <a:cubicBezTo>
                  <a:pt x="-13455" y="1912756"/>
                  <a:pt x="13560" y="1743385"/>
                  <a:pt x="0" y="1543081"/>
                </a:cubicBezTo>
                <a:close/>
              </a:path>
              <a:path w="17030700" h="9258300" stroke="0" extrusionOk="0">
                <a:moveTo>
                  <a:pt x="0" y="1543081"/>
                </a:moveTo>
                <a:cubicBezTo>
                  <a:pt x="-107804" y="523002"/>
                  <a:pt x="882392" y="-93925"/>
                  <a:pt x="1543081" y="0"/>
                </a:cubicBezTo>
                <a:cubicBezTo>
                  <a:pt x="1806530" y="-69755"/>
                  <a:pt x="2104028" y="9880"/>
                  <a:pt x="2402994" y="0"/>
                </a:cubicBezTo>
                <a:cubicBezTo>
                  <a:pt x="2701960" y="-9880"/>
                  <a:pt x="2747353" y="5356"/>
                  <a:pt x="2984017" y="0"/>
                </a:cubicBezTo>
                <a:cubicBezTo>
                  <a:pt x="3220681" y="-5356"/>
                  <a:pt x="3097953" y="7736"/>
                  <a:pt x="3146703" y="0"/>
                </a:cubicBezTo>
                <a:cubicBezTo>
                  <a:pt x="3195453" y="-7736"/>
                  <a:pt x="3783059" y="52963"/>
                  <a:pt x="4006616" y="0"/>
                </a:cubicBezTo>
                <a:cubicBezTo>
                  <a:pt x="4230173" y="-52963"/>
                  <a:pt x="4179853" y="23659"/>
                  <a:pt x="4308748" y="0"/>
                </a:cubicBezTo>
                <a:cubicBezTo>
                  <a:pt x="4437643" y="-23659"/>
                  <a:pt x="4571969" y="44548"/>
                  <a:pt x="4750325" y="0"/>
                </a:cubicBezTo>
                <a:cubicBezTo>
                  <a:pt x="4928681" y="-44548"/>
                  <a:pt x="4840777" y="13414"/>
                  <a:pt x="4913011" y="0"/>
                </a:cubicBezTo>
                <a:cubicBezTo>
                  <a:pt x="4985245" y="-13414"/>
                  <a:pt x="5429293" y="93954"/>
                  <a:pt x="5772924" y="0"/>
                </a:cubicBezTo>
                <a:cubicBezTo>
                  <a:pt x="6116555" y="-93954"/>
                  <a:pt x="6197783" y="17620"/>
                  <a:pt x="6353947" y="0"/>
                </a:cubicBezTo>
                <a:cubicBezTo>
                  <a:pt x="6510111" y="-17620"/>
                  <a:pt x="6775139" y="70709"/>
                  <a:pt x="7074414" y="0"/>
                </a:cubicBezTo>
                <a:cubicBezTo>
                  <a:pt x="7373689" y="-70709"/>
                  <a:pt x="7377607" y="5032"/>
                  <a:pt x="7515991" y="0"/>
                </a:cubicBezTo>
                <a:cubicBezTo>
                  <a:pt x="7654375" y="-5032"/>
                  <a:pt x="8030967" y="49172"/>
                  <a:pt x="8375905" y="0"/>
                </a:cubicBezTo>
                <a:cubicBezTo>
                  <a:pt x="8720843" y="-49172"/>
                  <a:pt x="8638928" y="20088"/>
                  <a:pt x="8817482" y="0"/>
                </a:cubicBezTo>
                <a:cubicBezTo>
                  <a:pt x="8996036" y="-20088"/>
                  <a:pt x="9371637" y="13350"/>
                  <a:pt x="9677395" y="0"/>
                </a:cubicBezTo>
                <a:cubicBezTo>
                  <a:pt x="9983153" y="-13350"/>
                  <a:pt x="9895105" y="17957"/>
                  <a:pt x="9979526" y="0"/>
                </a:cubicBezTo>
                <a:cubicBezTo>
                  <a:pt x="10063947" y="-17957"/>
                  <a:pt x="10101170" y="139"/>
                  <a:pt x="10142213" y="0"/>
                </a:cubicBezTo>
                <a:cubicBezTo>
                  <a:pt x="10183256" y="-139"/>
                  <a:pt x="10265149" y="13251"/>
                  <a:pt x="10304899" y="0"/>
                </a:cubicBezTo>
                <a:cubicBezTo>
                  <a:pt x="10344649" y="-13251"/>
                  <a:pt x="10533886" y="26233"/>
                  <a:pt x="10607031" y="0"/>
                </a:cubicBezTo>
                <a:cubicBezTo>
                  <a:pt x="10680176" y="-26233"/>
                  <a:pt x="11003759" y="81032"/>
                  <a:pt x="11327498" y="0"/>
                </a:cubicBezTo>
                <a:cubicBezTo>
                  <a:pt x="11651237" y="-81032"/>
                  <a:pt x="11955319" y="33212"/>
                  <a:pt x="12187412" y="0"/>
                </a:cubicBezTo>
                <a:cubicBezTo>
                  <a:pt x="12419505" y="-33212"/>
                  <a:pt x="12380681" y="14728"/>
                  <a:pt x="12489543" y="0"/>
                </a:cubicBezTo>
                <a:cubicBezTo>
                  <a:pt x="12598405" y="-14728"/>
                  <a:pt x="12882113" y="69729"/>
                  <a:pt x="13210011" y="0"/>
                </a:cubicBezTo>
                <a:cubicBezTo>
                  <a:pt x="13537909" y="-69729"/>
                  <a:pt x="13425926" y="9339"/>
                  <a:pt x="13512143" y="0"/>
                </a:cubicBezTo>
                <a:cubicBezTo>
                  <a:pt x="13598360" y="-9339"/>
                  <a:pt x="13949815" y="11260"/>
                  <a:pt x="14372056" y="0"/>
                </a:cubicBezTo>
                <a:cubicBezTo>
                  <a:pt x="14794297" y="-11260"/>
                  <a:pt x="15192923" y="90360"/>
                  <a:pt x="15487619" y="0"/>
                </a:cubicBezTo>
                <a:cubicBezTo>
                  <a:pt x="16415390" y="-94112"/>
                  <a:pt x="17081637" y="653620"/>
                  <a:pt x="17030700" y="1543081"/>
                </a:cubicBezTo>
                <a:cubicBezTo>
                  <a:pt x="17066690" y="1707065"/>
                  <a:pt x="16991202" y="1737812"/>
                  <a:pt x="17030700" y="1919020"/>
                </a:cubicBezTo>
                <a:cubicBezTo>
                  <a:pt x="17070198" y="2100228"/>
                  <a:pt x="16991116" y="2302215"/>
                  <a:pt x="17030700" y="2480124"/>
                </a:cubicBezTo>
                <a:cubicBezTo>
                  <a:pt x="17070284" y="2658033"/>
                  <a:pt x="17018481" y="2712673"/>
                  <a:pt x="17030700" y="2917784"/>
                </a:cubicBezTo>
                <a:cubicBezTo>
                  <a:pt x="17042919" y="3122895"/>
                  <a:pt x="16998373" y="3141497"/>
                  <a:pt x="17030700" y="3293724"/>
                </a:cubicBezTo>
                <a:cubicBezTo>
                  <a:pt x="17063027" y="3445951"/>
                  <a:pt x="17009842" y="3724021"/>
                  <a:pt x="17030700" y="3916549"/>
                </a:cubicBezTo>
                <a:cubicBezTo>
                  <a:pt x="17051558" y="4109077"/>
                  <a:pt x="17026766" y="4110961"/>
                  <a:pt x="17030700" y="4292488"/>
                </a:cubicBezTo>
                <a:cubicBezTo>
                  <a:pt x="17034634" y="4474015"/>
                  <a:pt x="16963875" y="4734105"/>
                  <a:pt x="17030700" y="4915313"/>
                </a:cubicBezTo>
                <a:cubicBezTo>
                  <a:pt x="17097525" y="5096522"/>
                  <a:pt x="17020760" y="5166243"/>
                  <a:pt x="17030700" y="5414695"/>
                </a:cubicBezTo>
                <a:cubicBezTo>
                  <a:pt x="17040640" y="5663147"/>
                  <a:pt x="17005944" y="5784203"/>
                  <a:pt x="17030700" y="5914077"/>
                </a:cubicBezTo>
                <a:cubicBezTo>
                  <a:pt x="17055456" y="6043951"/>
                  <a:pt x="17014858" y="6384328"/>
                  <a:pt x="17030700" y="6536902"/>
                </a:cubicBezTo>
                <a:cubicBezTo>
                  <a:pt x="17046542" y="6689477"/>
                  <a:pt x="16964058" y="6961394"/>
                  <a:pt x="17030700" y="7159727"/>
                </a:cubicBezTo>
                <a:cubicBezTo>
                  <a:pt x="17097342" y="7358061"/>
                  <a:pt x="16981443" y="7440332"/>
                  <a:pt x="17030700" y="7715219"/>
                </a:cubicBezTo>
                <a:cubicBezTo>
                  <a:pt x="17267337" y="8505857"/>
                  <a:pt x="16367043" y="9233858"/>
                  <a:pt x="15487619" y="9258300"/>
                </a:cubicBezTo>
                <a:cubicBezTo>
                  <a:pt x="15422881" y="9263114"/>
                  <a:pt x="15392233" y="9243886"/>
                  <a:pt x="15324933" y="9258300"/>
                </a:cubicBezTo>
                <a:cubicBezTo>
                  <a:pt x="15257633" y="9272714"/>
                  <a:pt x="14646530" y="9253672"/>
                  <a:pt x="14465020" y="9258300"/>
                </a:cubicBezTo>
                <a:cubicBezTo>
                  <a:pt x="14283510" y="9262928"/>
                  <a:pt x="14065039" y="9193574"/>
                  <a:pt x="13744552" y="9258300"/>
                </a:cubicBezTo>
                <a:cubicBezTo>
                  <a:pt x="13424065" y="9323026"/>
                  <a:pt x="13287019" y="9238478"/>
                  <a:pt x="13024084" y="9258300"/>
                </a:cubicBezTo>
                <a:cubicBezTo>
                  <a:pt x="12761149" y="9278122"/>
                  <a:pt x="12828822" y="9244888"/>
                  <a:pt x="12721952" y="9258300"/>
                </a:cubicBezTo>
                <a:cubicBezTo>
                  <a:pt x="12615082" y="9271712"/>
                  <a:pt x="12244109" y="9189381"/>
                  <a:pt x="12001485" y="9258300"/>
                </a:cubicBezTo>
                <a:cubicBezTo>
                  <a:pt x="11758861" y="9327219"/>
                  <a:pt x="11752045" y="9216453"/>
                  <a:pt x="11559907" y="9258300"/>
                </a:cubicBezTo>
                <a:cubicBezTo>
                  <a:pt x="11367769" y="9300147"/>
                  <a:pt x="11133733" y="9207255"/>
                  <a:pt x="10839440" y="9258300"/>
                </a:cubicBezTo>
                <a:cubicBezTo>
                  <a:pt x="10545147" y="9309345"/>
                  <a:pt x="10283840" y="9249103"/>
                  <a:pt x="10118972" y="9258300"/>
                </a:cubicBezTo>
                <a:cubicBezTo>
                  <a:pt x="9954104" y="9267497"/>
                  <a:pt x="9914421" y="9236248"/>
                  <a:pt x="9816840" y="9258300"/>
                </a:cubicBezTo>
                <a:cubicBezTo>
                  <a:pt x="9719259" y="9280352"/>
                  <a:pt x="9489136" y="9227795"/>
                  <a:pt x="9235818" y="9258300"/>
                </a:cubicBezTo>
                <a:cubicBezTo>
                  <a:pt x="8982500" y="9288805"/>
                  <a:pt x="9021861" y="9240487"/>
                  <a:pt x="8933686" y="9258300"/>
                </a:cubicBezTo>
                <a:cubicBezTo>
                  <a:pt x="8845511" y="9276113"/>
                  <a:pt x="8844984" y="9246966"/>
                  <a:pt x="8771000" y="9258300"/>
                </a:cubicBezTo>
                <a:cubicBezTo>
                  <a:pt x="8697016" y="9269634"/>
                  <a:pt x="8381886" y="9189220"/>
                  <a:pt x="8189977" y="9258300"/>
                </a:cubicBezTo>
                <a:cubicBezTo>
                  <a:pt x="7998068" y="9327380"/>
                  <a:pt x="7693819" y="9165754"/>
                  <a:pt x="7330064" y="9258300"/>
                </a:cubicBezTo>
                <a:cubicBezTo>
                  <a:pt x="6966309" y="9350846"/>
                  <a:pt x="6860617" y="9236321"/>
                  <a:pt x="6609596" y="9258300"/>
                </a:cubicBezTo>
                <a:cubicBezTo>
                  <a:pt x="6358575" y="9280279"/>
                  <a:pt x="6098996" y="9187881"/>
                  <a:pt x="5889129" y="9258300"/>
                </a:cubicBezTo>
                <a:cubicBezTo>
                  <a:pt x="5679262" y="9328719"/>
                  <a:pt x="5351474" y="9185583"/>
                  <a:pt x="5168661" y="9258300"/>
                </a:cubicBezTo>
                <a:cubicBezTo>
                  <a:pt x="4985848" y="9331017"/>
                  <a:pt x="4758538" y="9237887"/>
                  <a:pt x="4448193" y="9258300"/>
                </a:cubicBezTo>
                <a:cubicBezTo>
                  <a:pt x="4137848" y="9278713"/>
                  <a:pt x="4339940" y="9241434"/>
                  <a:pt x="4285507" y="9258300"/>
                </a:cubicBezTo>
                <a:cubicBezTo>
                  <a:pt x="4231074" y="9275166"/>
                  <a:pt x="4089734" y="9226639"/>
                  <a:pt x="3983375" y="9258300"/>
                </a:cubicBezTo>
                <a:cubicBezTo>
                  <a:pt x="3877016" y="9289961"/>
                  <a:pt x="3560381" y="9191837"/>
                  <a:pt x="3262907" y="9258300"/>
                </a:cubicBezTo>
                <a:cubicBezTo>
                  <a:pt x="2965433" y="9324763"/>
                  <a:pt x="2602555" y="9234013"/>
                  <a:pt x="2402994" y="9258300"/>
                </a:cubicBezTo>
                <a:cubicBezTo>
                  <a:pt x="2203433" y="9282587"/>
                  <a:pt x="1912656" y="9166776"/>
                  <a:pt x="1543081" y="9258300"/>
                </a:cubicBezTo>
                <a:cubicBezTo>
                  <a:pt x="692116" y="9168265"/>
                  <a:pt x="-2676" y="8548969"/>
                  <a:pt x="0" y="7715219"/>
                </a:cubicBezTo>
                <a:cubicBezTo>
                  <a:pt x="-8568" y="7511920"/>
                  <a:pt x="75646" y="7186944"/>
                  <a:pt x="0" y="7030673"/>
                </a:cubicBezTo>
                <a:cubicBezTo>
                  <a:pt x="-75646" y="6874402"/>
                  <a:pt x="2693" y="6773564"/>
                  <a:pt x="0" y="6531291"/>
                </a:cubicBezTo>
                <a:cubicBezTo>
                  <a:pt x="-2693" y="6289018"/>
                  <a:pt x="33144" y="6214993"/>
                  <a:pt x="0" y="6093630"/>
                </a:cubicBezTo>
                <a:cubicBezTo>
                  <a:pt x="-33144" y="5972267"/>
                  <a:pt x="14984" y="5819282"/>
                  <a:pt x="0" y="5655969"/>
                </a:cubicBezTo>
                <a:cubicBezTo>
                  <a:pt x="-14984" y="5492656"/>
                  <a:pt x="23631" y="5193151"/>
                  <a:pt x="0" y="5033144"/>
                </a:cubicBezTo>
                <a:cubicBezTo>
                  <a:pt x="-23631" y="4873137"/>
                  <a:pt x="6791" y="4748248"/>
                  <a:pt x="0" y="4657205"/>
                </a:cubicBezTo>
                <a:cubicBezTo>
                  <a:pt x="-6791" y="4566162"/>
                  <a:pt x="9612" y="4111307"/>
                  <a:pt x="0" y="3972659"/>
                </a:cubicBezTo>
                <a:cubicBezTo>
                  <a:pt x="-9612" y="3834011"/>
                  <a:pt x="17714" y="3514667"/>
                  <a:pt x="0" y="3349834"/>
                </a:cubicBezTo>
                <a:cubicBezTo>
                  <a:pt x="-17714" y="3185001"/>
                  <a:pt x="26683" y="3115182"/>
                  <a:pt x="0" y="2973895"/>
                </a:cubicBezTo>
                <a:cubicBezTo>
                  <a:pt x="-26683" y="2832608"/>
                  <a:pt x="60509" y="2426917"/>
                  <a:pt x="0" y="2289349"/>
                </a:cubicBezTo>
                <a:cubicBezTo>
                  <a:pt x="-60509" y="2151781"/>
                  <a:pt x="13268" y="1838571"/>
                  <a:pt x="0" y="154308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89269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25" tIns="68519" rIns="137025" bIns="68519" rtlCol="0" anchor="b"/>
          <a:lstStyle/>
          <a:p>
            <a:pPr algn="ctr" defTabSz="1370235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C8122-C2CF-438A-8008-9177D004E765}"/>
              </a:ext>
            </a:extLst>
          </p:cNvPr>
          <p:cNvSpPr/>
          <p:nvPr/>
        </p:nvSpPr>
        <p:spPr>
          <a:xfrm>
            <a:off x="1414748" y="720254"/>
            <a:ext cx="16084992" cy="1061706"/>
          </a:xfrm>
          <a:prstGeom prst="rect">
            <a:avLst/>
          </a:prstGeom>
          <a:noFill/>
        </p:spPr>
        <p:txBody>
          <a:bodyPr wrap="square" lIns="137025" tIns="68519" rIns="137025" bIns="68519" anchor="t">
            <a:spAutoFit/>
          </a:bodyPr>
          <a:lstStyle/>
          <a:p>
            <a:pPr defTabSz="1370235" eaLnBrk="0" fontAlgn="base" hangingPunct="0">
              <a:spcBef>
                <a:spcPct val="0"/>
              </a:spcBef>
              <a:spcAft>
                <a:spcPct val="0"/>
              </a:spcAft>
              <a:tabLst>
                <a:tab pos="1080008" algn="l"/>
                <a:tab pos="1348820" algn="l"/>
                <a:tab pos="1617630" algn="l"/>
                <a:tab pos="1888823" algn="l"/>
                <a:tab pos="2157635" algn="l"/>
                <a:tab pos="2428827" algn="l"/>
                <a:tab pos="4586460" algn="l"/>
              </a:tabLst>
            </a:pPr>
            <a:r>
              <a:rPr lang="th-TH" altLang="en-US" sz="6000" b="1">
                <a:latin typeface="TH SarabunPSK"/>
                <a:ea typeface="Calibri" panose="020F0502020204030204" pitchFamily="34" charset="0"/>
                <a:cs typeface="TH SarabunPSK"/>
              </a:rPr>
              <a:t>ตัวอย่างแบบบันทึกการสังเกตและประเมินผลการใช้ทักษะที่ถูกต้องรายบุคคล</a:t>
            </a:r>
            <a:endParaRPr lang="en-US" altLang="en-US" sz="6000">
              <a:latin typeface="TH SarabunPSK"/>
              <a:cs typeface="TH SarabunPSK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55086"/>
              </p:ext>
            </p:extLst>
          </p:nvPr>
        </p:nvGraphicFramePr>
        <p:xfrm>
          <a:off x="2049517" y="1675086"/>
          <a:ext cx="14628514" cy="799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818">
                  <a:extLst>
                    <a:ext uri="{9D8B030D-6E8A-4147-A177-3AD203B41FA5}">
                      <a16:colId xmlns:a16="http://schemas.microsoft.com/office/drawing/2014/main" val="3882961894"/>
                    </a:ext>
                  </a:extLst>
                </a:gridCol>
                <a:gridCol w="1451095">
                  <a:extLst>
                    <a:ext uri="{9D8B030D-6E8A-4147-A177-3AD203B41FA5}">
                      <a16:colId xmlns:a16="http://schemas.microsoft.com/office/drawing/2014/main" val="2855155982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6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041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128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924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3600" u="none" strike="noStrike">
                          <a:effectLst/>
                          <a:latin typeface="Angsana New"/>
                          <a:cs typeface="Angsana New"/>
                        </a:rPr>
                        <a:t>เลขที่</a:t>
                      </a:r>
                      <a:endParaRPr lang="th-TH" sz="21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th-TH" sz="3600" u="none" strike="noStrike">
                          <a:effectLst/>
                          <a:latin typeface="Angsana New"/>
                          <a:cs typeface="Angsana New"/>
                        </a:rPr>
                        <a:t>ชื่อ-นามสกุล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 rowSpan="3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1800" u="none" strike="noStrike">
                          <a:effectLst/>
                          <a:latin typeface="Angsana New"/>
                          <a:cs typeface="Angsana New"/>
                        </a:rPr>
                        <a:t>ทักษะ / ระดับคะแนน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10847" marR="10847" marT="10847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10847" marR="10847" marT="10847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 ม้วน กลิ้ง คลาน</a:t>
                      </a:r>
                      <a:endParaRPr lang="th-TH" sz="2800"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endParaRPr lang="th-TH" sz="2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None/>
                      </a:pPr>
                      <a:r>
                        <a:rPr lang="th-TH" sz="28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ทักษะการวิ่ง</a:t>
                      </a:r>
                      <a:endParaRPr lang="en-US" sz="2800" b="1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marL="457200" lvl="0" indent="-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04040"/>
                        </a:buClr>
                        <a:buAutoNum type="arabicPeriod"/>
                      </a:pPr>
                      <a:endParaRPr lang="th-TH" sz="2800" b="0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ทักษะการฝึกความอ่อนตัว</a:t>
                      </a:r>
                      <a:endParaRPr lang="th-TH" sz="2800"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ทักษะการกระโดด</a:t>
                      </a:r>
                      <a:endParaRPr lang="th-TH" sz="2800"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0" i="0" u="none" strike="noStrike" noProof="0">
                          <a:effectLst/>
                          <a:latin typeface="Angsana New"/>
                          <a:cs typeface="Angsana New"/>
                        </a:rPr>
                        <a:t>ทักษะการเดิน</a:t>
                      </a:r>
                      <a:endParaRPr lang="th-TH" sz="2800" b="1" i="0" u="none" strike="noStrike" noProof="0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ctr">
                        <a:buNone/>
                      </a:pPr>
                      <a:endParaRPr lang="th-TH" sz="2800" u="none" strike="noStrike"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รวม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th-TH" sz="2800" u="none" strike="noStrike">
                        <a:effectLst/>
                        <a:latin typeface="Angsana New"/>
                        <a:cs typeface="Angsana New"/>
                      </a:endParaRPr>
                    </a:p>
                    <a:p>
                      <a:pPr lvl="0" algn="ctr">
                        <a:buNone/>
                      </a:pPr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  <a:p>
                      <a:pPr lvl="0" algn="ctr">
                        <a:buNone/>
                      </a:pPr>
                      <a:endParaRPr lang="th-TH" sz="2800" u="none" strike="noStrike"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u="none" strike="noStrike"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50 คะแนน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1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พลภูมิ 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พิมลลิขิต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2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กันตินันท์ 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เจริญวิริยะกุล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42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3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คณาธิป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เทพวรชัย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4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ชยพล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เขตรเขื่อน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5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ภูพสิทษฐ์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วรโช</a:t>
                      </a: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ติ</a:t>
                      </a:r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ชัช</a:t>
                      </a: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นันท์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10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47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6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ทอกสิณ</a:t>
                      </a:r>
                      <a:endParaRPr lang="th-TH" sz="3600" b="0" i="0" u="none" strike="noStrike" err="1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วงษ์ชัย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  <a:endParaRPr lang="th-TH"/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7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ปภัง</a:t>
                      </a: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กร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สาระสมบัติ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9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41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8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พีรด</a:t>
                      </a:r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นย์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นิธิสิริประไพ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u="none" strike="noStrike">
                          <a:effectLst/>
                          <a:latin typeface="Angsana New"/>
                          <a:cs typeface="Angsana New"/>
                        </a:rPr>
                        <a:t>9</a:t>
                      </a:r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Angsana New"/>
                      </a:endParaRP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ธาม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โอนอิง</a:t>
                      </a:r>
                    </a:p>
                  </a:txBody>
                  <a:tcPr marL="10847" marR="10847" marT="10847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8</a:t>
                      </a:r>
                    </a:p>
                  </a:txBody>
                  <a:tcPr marL="10847" marR="10847" marT="10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Angsana New"/>
                        </a:rPr>
                        <a:t>40</a:t>
                      </a:r>
                    </a:p>
                  </a:txBody>
                  <a:tcPr marL="10847" marR="10847" marT="1084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6D2F983-2187-4643-AE2C-49CE5ED4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" y="7190652"/>
            <a:ext cx="5481144" cy="30930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137025" tIns="68519" rIns="137025" bIns="6851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900113" algn="l"/>
                <a:tab pos="1079500" algn="l"/>
                <a:tab pos="1260475" algn="l"/>
                <a:tab pos="1439863" algn="l"/>
                <a:tab pos="1620838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เกณฑ์การให้คะแนน		 </a:t>
            </a:r>
            <a:r>
              <a:rPr lang="th-TH" altLang="en-US" sz="2400" b="1">
                <a:latin typeface="Angsana New"/>
                <a:ea typeface="Calibri" panose="020F0502020204030204" pitchFamily="34" charset="0"/>
                <a:cs typeface="Angsana New"/>
              </a:rPr>
              <a:t>                                       </a:t>
            </a:r>
          </a:p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ระดับ  9-10  หมายถึง  มีพฤติกรรมในระดับ  ดีมาก                      </a:t>
            </a:r>
          </a:p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ระดับ  7-8  หมายถึง    มีพฤติกรรมในระดับ  ดี                         </a:t>
            </a:r>
          </a:p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ระดับ  5-6  หมายถึง    มีพฤติกรรมในระดับ  ปานกลาง               </a:t>
            </a:r>
          </a:p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ระดับ  3-4  หมายถึง    มีพฤติกรรมในระดับ  พอใช้                    </a:t>
            </a:r>
          </a:p>
          <a:p>
            <a:pPr defTabSz="1370235"/>
            <a:r>
              <a:rPr lang="th-TH" altLang="en-US" sz="2400" b="1">
                <a:solidFill>
                  <a:schemeClr val="bg1"/>
                </a:solidFill>
                <a:latin typeface="Angsana New"/>
                <a:ea typeface="Calibri" panose="020F0502020204030204" pitchFamily="34" charset="0"/>
                <a:cs typeface="Angsana New"/>
              </a:rPr>
              <a:t>ระดับ  1-2  หมายถึง    มีพฤติกรรมในระดับ  ปรับปรุง                 </a:t>
            </a:r>
          </a:p>
          <a:p>
            <a:pPr defTabSz="1370235"/>
            <a:r>
              <a:rPr lang="th-TH" altLang="en-US" sz="2400" b="1">
                <a:latin typeface="Angsana New"/>
                <a:ea typeface="Calibri" panose="020F0502020204030204" pitchFamily="34" charset="0"/>
                <a:cs typeface="Angsana New"/>
              </a:rPr>
              <a:t>หมายเหตุ  1-4 คะแนน  ไม่ผ่านการประเมิน</a:t>
            </a:r>
            <a:r>
              <a:rPr lang="en-US" altLang="en-US" sz="2000">
                <a:latin typeface="Angsana New"/>
                <a:ea typeface="Calibri" panose="020F0502020204030204" pitchFamily="34" charset="0"/>
                <a:cs typeface="TH Sarabun New" panose="020B0500040200020003"/>
              </a:rPr>
              <a:t>                   </a:t>
            </a:r>
            <a:endParaRPr lang="en-US" altLang="en-US" sz="2000">
              <a:latin typeface="Angsana New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595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F0290A17-F1D6-4D97-99F3-2B00DFE2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" y="-6055"/>
            <a:ext cx="18272233" cy="102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3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4.xml><?xml version="1.0" encoding="utf-8"?>
<a:theme xmlns:a="http://schemas.openxmlformats.org/drawingml/2006/main" name="2_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5.xml><?xml version="1.0" encoding="utf-8"?>
<a:theme xmlns:a="http://schemas.openxmlformats.org/drawingml/2006/main" name="3_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6.xml><?xml version="1.0" encoding="utf-8"?>
<a:theme xmlns:a="http://schemas.openxmlformats.org/drawingml/2006/main" name="4_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7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1_Children Friends 16x9</vt:lpstr>
      <vt:lpstr>Children Friends 16x9</vt:lpstr>
      <vt:lpstr>2_Children Friends 16x9</vt:lpstr>
      <vt:lpstr>3_Children Friends 16x9</vt:lpstr>
      <vt:lpstr>4_Children Friends 16x9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map</dc:title>
  <dc:creator>USER</dc:creator>
  <cp:revision>11</cp:revision>
  <dcterms:created xsi:type="dcterms:W3CDTF">2006-08-16T00:00:00Z</dcterms:created>
  <dcterms:modified xsi:type="dcterms:W3CDTF">2020-11-17T08:22:47Z</dcterms:modified>
  <dc:identifier>DAD_8qCguRs</dc:identifier>
</cp:coreProperties>
</file>