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26"/>
  </p:notesMasterIdLst>
  <p:sldIdLst>
    <p:sldId id="580" r:id="rId2"/>
    <p:sldId id="582" r:id="rId3"/>
    <p:sldId id="581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19" r:id="rId21"/>
    <p:sldId id="620" r:id="rId22"/>
    <p:sldId id="621" r:id="rId23"/>
    <p:sldId id="622" r:id="rId24"/>
    <p:sldId id="62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Freesia News" panose="020B0604020202020204" charset="-34"/>
      <p:regular r:id="rId33"/>
      <p:bold r:id="rId34"/>
      <p:italic r:id="rId35"/>
      <p:boldItalic r:id="rId36"/>
    </p:embeddedFont>
    <p:embeddedFont>
      <p:font typeface="Layiji MaHaNiYom V1.61 OT" panose="02000000000000000000" charset="0"/>
      <p:regular r:id="rId37"/>
    </p:embeddedFont>
    <p:embeddedFont>
      <p:font typeface="Sarabun" panose="020B060402020202020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02500"/>
    <a:srgbClr val="FFE893"/>
    <a:srgbClr val="FFEAA7"/>
    <a:srgbClr val="D1F6FF"/>
    <a:srgbClr val="FFD1E8"/>
    <a:srgbClr val="AAD292"/>
    <a:srgbClr val="FF7C80"/>
    <a:srgbClr val="FF99CC"/>
    <a:srgbClr val="FFE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B0C5-1CFA-441C-A66A-943EB95016D0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79B9-23FF-4D7E-A477-C20D98478D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227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2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8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4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5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2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5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4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11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7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28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1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EE19-84D9-4335-A7C4-AB5542B29E34}" type="datetimeFigureOut">
              <a:rPr lang="th-TH" smtClean="0"/>
              <a:t>13/11/64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11E-225F-4847-B8F5-8CADD4FD0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3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สี่เหลี่ยมผืนผ้า 654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322" name="แผนผังลำดับงาน: หน่วงเวลา 321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9" name="สี่เหลี่ยมผืนผ้า 1"/>
          <p:cNvSpPr/>
          <p:nvPr/>
        </p:nvSpPr>
        <p:spPr>
          <a:xfrm>
            <a:off x="-41389" y="5298144"/>
            <a:ext cx="12240892" cy="1597499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705 h 2996045"/>
              <a:gd name="connsiteX1" fmla="*/ 3164115 w 12209895"/>
              <a:gd name="connsiteY1" fmla="*/ 1097740 h 2996045"/>
              <a:gd name="connsiteX2" fmla="*/ 5718629 w 12209895"/>
              <a:gd name="connsiteY2" fmla="*/ 149888 h 2996045"/>
              <a:gd name="connsiteX3" fmla="*/ 8447315 w 12209895"/>
              <a:gd name="connsiteY3" fmla="*/ 1064288 h 2996045"/>
              <a:gd name="connsiteX4" fmla="*/ 12209895 w 12209895"/>
              <a:gd name="connsiteY4" fmla="*/ 106705 h 2996045"/>
              <a:gd name="connsiteX5" fmla="*/ 12209895 w 12209895"/>
              <a:gd name="connsiteY5" fmla="*/ 2996045 h 2996045"/>
              <a:gd name="connsiteX6" fmla="*/ 0 w 12209895"/>
              <a:gd name="connsiteY6" fmla="*/ 2996045 h 2996045"/>
              <a:gd name="connsiteX7" fmla="*/ 0 w 12209895"/>
              <a:gd name="connsiteY7" fmla="*/ 106705 h 2996045"/>
              <a:gd name="connsiteX0" fmla="*/ 0 w 12209895"/>
              <a:gd name="connsiteY0" fmla="*/ 106307 h 2995647"/>
              <a:gd name="connsiteX1" fmla="*/ 3164115 w 12209895"/>
              <a:gd name="connsiteY1" fmla="*/ 1097342 h 2995647"/>
              <a:gd name="connsiteX2" fmla="*/ 6090588 w 12209895"/>
              <a:gd name="connsiteY2" fmla="*/ 149491 h 2995647"/>
              <a:gd name="connsiteX3" fmla="*/ 8447315 w 12209895"/>
              <a:gd name="connsiteY3" fmla="*/ 1063890 h 2995647"/>
              <a:gd name="connsiteX4" fmla="*/ 12209895 w 12209895"/>
              <a:gd name="connsiteY4" fmla="*/ 106307 h 2995647"/>
              <a:gd name="connsiteX5" fmla="*/ 12209895 w 12209895"/>
              <a:gd name="connsiteY5" fmla="*/ 2995647 h 2995647"/>
              <a:gd name="connsiteX6" fmla="*/ 0 w 12209895"/>
              <a:gd name="connsiteY6" fmla="*/ 2995647 h 2995647"/>
              <a:gd name="connsiteX7" fmla="*/ 0 w 12209895"/>
              <a:gd name="connsiteY7" fmla="*/ 106307 h 2995647"/>
              <a:gd name="connsiteX0" fmla="*/ 0 w 12209895"/>
              <a:gd name="connsiteY0" fmla="*/ 105756 h 2995096"/>
              <a:gd name="connsiteX1" fmla="*/ 3164115 w 12209895"/>
              <a:gd name="connsiteY1" fmla="*/ 1096791 h 2995096"/>
              <a:gd name="connsiteX2" fmla="*/ 6183578 w 12209895"/>
              <a:gd name="connsiteY2" fmla="*/ 87934 h 2995096"/>
              <a:gd name="connsiteX3" fmla="*/ 8447315 w 12209895"/>
              <a:gd name="connsiteY3" fmla="*/ 1063339 h 2995096"/>
              <a:gd name="connsiteX4" fmla="*/ 12209895 w 12209895"/>
              <a:gd name="connsiteY4" fmla="*/ 105756 h 2995096"/>
              <a:gd name="connsiteX5" fmla="*/ 12209895 w 12209895"/>
              <a:gd name="connsiteY5" fmla="*/ 2995096 h 2995096"/>
              <a:gd name="connsiteX6" fmla="*/ 0 w 12209895"/>
              <a:gd name="connsiteY6" fmla="*/ 2995096 h 2995096"/>
              <a:gd name="connsiteX7" fmla="*/ 0 w 12209895"/>
              <a:gd name="connsiteY7" fmla="*/ 105756 h 2995096"/>
              <a:gd name="connsiteX0" fmla="*/ 0 w 12240892"/>
              <a:gd name="connsiteY0" fmla="*/ 98906 h 3140761"/>
              <a:gd name="connsiteX1" fmla="*/ 3195112 w 12240892"/>
              <a:gd name="connsiteY1" fmla="*/ 1242456 h 3140761"/>
              <a:gd name="connsiteX2" fmla="*/ 6214575 w 12240892"/>
              <a:gd name="connsiteY2" fmla="*/ 233599 h 3140761"/>
              <a:gd name="connsiteX3" fmla="*/ 8478312 w 12240892"/>
              <a:gd name="connsiteY3" fmla="*/ 1209004 h 3140761"/>
              <a:gd name="connsiteX4" fmla="*/ 12240892 w 12240892"/>
              <a:gd name="connsiteY4" fmla="*/ 251421 h 3140761"/>
              <a:gd name="connsiteX5" fmla="*/ 12240892 w 12240892"/>
              <a:gd name="connsiteY5" fmla="*/ 3140761 h 3140761"/>
              <a:gd name="connsiteX6" fmla="*/ 30997 w 12240892"/>
              <a:gd name="connsiteY6" fmla="*/ 3140761 h 3140761"/>
              <a:gd name="connsiteX7" fmla="*/ 0 w 12240892"/>
              <a:gd name="connsiteY7" fmla="*/ 98906 h 3140761"/>
              <a:gd name="connsiteX0" fmla="*/ 0 w 12240892"/>
              <a:gd name="connsiteY0" fmla="*/ 95956 h 3137811"/>
              <a:gd name="connsiteX1" fmla="*/ 3582570 w 12240892"/>
              <a:gd name="connsiteY1" fmla="*/ 1300511 h 3137811"/>
              <a:gd name="connsiteX2" fmla="*/ 6214575 w 12240892"/>
              <a:gd name="connsiteY2" fmla="*/ 230649 h 3137811"/>
              <a:gd name="connsiteX3" fmla="*/ 8478312 w 12240892"/>
              <a:gd name="connsiteY3" fmla="*/ 1206054 h 3137811"/>
              <a:gd name="connsiteX4" fmla="*/ 12240892 w 12240892"/>
              <a:gd name="connsiteY4" fmla="*/ 248471 h 3137811"/>
              <a:gd name="connsiteX5" fmla="*/ 12240892 w 12240892"/>
              <a:gd name="connsiteY5" fmla="*/ 3137811 h 3137811"/>
              <a:gd name="connsiteX6" fmla="*/ 30997 w 12240892"/>
              <a:gd name="connsiteY6" fmla="*/ 3137811 h 3137811"/>
              <a:gd name="connsiteX7" fmla="*/ 0 w 12240892"/>
              <a:gd name="connsiteY7" fmla="*/ 95956 h 3137811"/>
              <a:gd name="connsiteX0" fmla="*/ 0 w 12240892"/>
              <a:gd name="connsiteY0" fmla="*/ 91843 h 3133698"/>
              <a:gd name="connsiteX1" fmla="*/ 3799547 w 12240892"/>
              <a:gd name="connsiteY1" fmla="*/ 1387906 h 3133698"/>
              <a:gd name="connsiteX2" fmla="*/ 6214575 w 12240892"/>
              <a:gd name="connsiteY2" fmla="*/ 226536 h 3133698"/>
              <a:gd name="connsiteX3" fmla="*/ 8478312 w 12240892"/>
              <a:gd name="connsiteY3" fmla="*/ 1201941 h 3133698"/>
              <a:gd name="connsiteX4" fmla="*/ 12240892 w 12240892"/>
              <a:gd name="connsiteY4" fmla="*/ 244358 h 3133698"/>
              <a:gd name="connsiteX5" fmla="*/ 12240892 w 12240892"/>
              <a:gd name="connsiteY5" fmla="*/ 3133698 h 3133698"/>
              <a:gd name="connsiteX6" fmla="*/ 30997 w 12240892"/>
              <a:gd name="connsiteY6" fmla="*/ 3133698 h 3133698"/>
              <a:gd name="connsiteX7" fmla="*/ 0 w 12240892"/>
              <a:gd name="connsiteY7" fmla="*/ 91843 h 3133698"/>
              <a:gd name="connsiteX0" fmla="*/ 0 w 12240892"/>
              <a:gd name="connsiteY0" fmla="*/ 91841 h 3133696"/>
              <a:gd name="connsiteX1" fmla="*/ 3799547 w 12240892"/>
              <a:gd name="connsiteY1" fmla="*/ 1387904 h 3133696"/>
              <a:gd name="connsiteX2" fmla="*/ 6214575 w 12240892"/>
              <a:gd name="connsiteY2" fmla="*/ 226534 h 3133696"/>
              <a:gd name="connsiteX3" fmla="*/ 8385322 w 12240892"/>
              <a:gd name="connsiteY3" fmla="*/ 1323949 h 3133696"/>
              <a:gd name="connsiteX4" fmla="*/ 12240892 w 12240892"/>
              <a:gd name="connsiteY4" fmla="*/ 244356 h 3133696"/>
              <a:gd name="connsiteX5" fmla="*/ 12240892 w 12240892"/>
              <a:gd name="connsiteY5" fmla="*/ 3133696 h 3133696"/>
              <a:gd name="connsiteX6" fmla="*/ 30997 w 12240892"/>
              <a:gd name="connsiteY6" fmla="*/ 3133696 h 3133696"/>
              <a:gd name="connsiteX7" fmla="*/ 0 w 12240892"/>
              <a:gd name="connsiteY7" fmla="*/ 91841 h 3133696"/>
              <a:gd name="connsiteX0" fmla="*/ 0 w 12240892"/>
              <a:gd name="connsiteY0" fmla="*/ 96433 h 3138288"/>
              <a:gd name="connsiteX1" fmla="*/ 3799547 w 12240892"/>
              <a:gd name="connsiteY1" fmla="*/ 1392496 h 3138288"/>
              <a:gd name="connsiteX2" fmla="*/ 6168080 w 12240892"/>
              <a:gd name="connsiteY2" fmla="*/ 871681 h 3138288"/>
              <a:gd name="connsiteX3" fmla="*/ 8385322 w 12240892"/>
              <a:gd name="connsiteY3" fmla="*/ 1328541 h 3138288"/>
              <a:gd name="connsiteX4" fmla="*/ 12240892 w 12240892"/>
              <a:gd name="connsiteY4" fmla="*/ 248948 h 3138288"/>
              <a:gd name="connsiteX5" fmla="*/ 12240892 w 12240892"/>
              <a:gd name="connsiteY5" fmla="*/ 3138288 h 3138288"/>
              <a:gd name="connsiteX6" fmla="*/ 30997 w 12240892"/>
              <a:gd name="connsiteY6" fmla="*/ 3138288 h 3138288"/>
              <a:gd name="connsiteX7" fmla="*/ 0 w 12240892"/>
              <a:gd name="connsiteY7" fmla="*/ 96433 h 3138288"/>
              <a:gd name="connsiteX0" fmla="*/ 0 w 12240892"/>
              <a:gd name="connsiteY0" fmla="*/ 100722 h 3142577"/>
              <a:gd name="connsiteX1" fmla="*/ 3799547 w 12240892"/>
              <a:gd name="connsiteY1" fmla="*/ 1396785 h 3142577"/>
              <a:gd name="connsiteX2" fmla="*/ 6152582 w 12240892"/>
              <a:gd name="connsiteY2" fmla="*/ 1425019 h 3142577"/>
              <a:gd name="connsiteX3" fmla="*/ 8385322 w 12240892"/>
              <a:gd name="connsiteY3" fmla="*/ 1332830 h 3142577"/>
              <a:gd name="connsiteX4" fmla="*/ 12240892 w 12240892"/>
              <a:gd name="connsiteY4" fmla="*/ 253237 h 3142577"/>
              <a:gd name="connsiteX5" fmla="*/ 12240892 w 12240892"/>
              <a:gd name="connsiteY5" fmla="*/ 3142577 h 3142577"/>
              <a:gd name="connsiteX6" fmla="*/ 30997 w 12240892"/>
              <a:gd name="connsiteY6" fmla="*/ 3142577 h 3142577"/>
              <a:gd name="connsiteX7" fmla="*/ 0 w 12240892"/>
              <a:gd name="connsiteY7" fmla="*/ 100722 h 3142577"/>
              <a:gd name="connsiteX0" fmla="*/ 0 w 12240892"/>
              <a:gd name="connsiteY0" fmla="*/ 101220 h 3143075"/>
              <a:gd name="connsiteX1" fmla="*/ 3799547 w 12240892"/>
              <a:gd name="connsiteY1" fmla="*/ 1397283 h 3143075"/>
              <a:gd name="connsiteX2" fmla="*/ 6168080 w 12240892"/>
              <a:gd name="connsiteY2" fmla="*/ 1486521 h 3143075"/>
              <a:gd name="connsiteX3" fmla="*/ 8385322 w 12240892"/>
              <a:gd name="connsiteY3" fmla="*/ 1333328 h 3143075"/>
              <a:gd name="connsiteX4" fmla="*/ 12240892 w 12240892"/>
              <a:gd name="connsiteY4" fmla="*/ 253735 h 3143075"/>
              <a:gd name="connsiteX5" fmla="*/ 12240892 w 12240892"/>
              <a:gd name="connsiteY5" fmla="*/ 3143075 h 3143075"/>
              <a:gd name="connsiteX6" fmla="*/ 30997 w 12240892"/>
              <a:gd name="connsiteY6" fmla="*/ 3143075 h 3143075"/>
              <a:gd name="connsiteX7" fmla="*/ 0 w 12240892"/>
              <a:gd name="connsiteY7" fmla="*/ 101220 h 3143075"/>
              <a:gd name="connsiteX0" fmla="*/ 0 w 12240892"/>
              <a:gd name="connsiteY0" fmla="*/ 101472 h 3143327"/>
              <a:gd name="connsiteX1" fmla="*/ 3799547 w 12240892"/>
              <a:gd name="connsiteY1" fmla="*/ 1397535 h 3143327"/>
              <a:gd name="connsiteX2" fmla="*/ 6168080 w 12240892"/>
              <a:gd name="connsiteY2" fmla="*/ 1517277 h 3143327"/>
              <a:gd name="connsiteX3" fmla="*/ 8385322 w 12240892"/>
              <a:gd name="connsiteY3" fmla="*/ 1333580 h 3143327"/>
              <a:gd name="connsiteX4" fmla="*/ 12240892 w 12240892"/>
              <a:gd name="connsiteY4" fmla="*/ 253987 h 3143327"/>
              <a:gd name="connsiteX5" fmla="*/ 12240892 w 12240892"/>
              <a:gd name="connsiteY5" fmla="*/ 3143327 h 3143327"/>
              <a:gd name="connsiteX6" fmla="*/ 30997 w 12240892"/>
              <a:gd name="connsiteY6" fmla="*/ 3143327 h 3143327"/>
              <a:gd name="connsiteX7" fmla="*/ 0 w 12240892"/>
              <a:gd name="connsiteY7" fmla="*/ 101472 h 3143327"/>
              <a:gd name="connsiteX0" fmla="*/ 0 w 12240892"/>
              <a:gd name="connsiteY0" fmla="*/ 102232 h 3144087"/>
              <a:gd name="connsiteX1" fmla="*/ 3799547 w 12240892"/>
              <a:gd name="connsiteY1" fmla="*/ 1398295 h 3144087"/>
              <a:gd name="connsiteX2" fmla="*/ 6183578 w 12240892"/>
              <a:gd name="connsiteY2" fmla="*/ 1609545 h 3144087"/>
              <a:gd name="connsiteX3" fmla="*/ 8385322 w 12240892"/>
              <a:gd name="connsiteY3" fmla="*/ 1334340 h 3144087"/>
              <a:gd name="connsiteX4" fmla="*/ 12240892 w 12240892"/>
              <a:gd name="connsiteY4" fmla="*/ 254747 h 3144087"/>
              <a:gd name="connsiteX5" fmla="*/ 12240892 w 12240892"/>
              <a:gd name="connsiteY5" fmla="*/ 3144087 h 3144087"/>
              <a:gd name="connsiteX6" fmla="*/ 30997 w 12240892"/>
              <a:gd name="connsiteY6" fmla="*/ 3144087 h 3144087"/>
              <a:gd name="connsiteX7" fmla="*/ 0 w 12240892"/>
              <a:gd name="connsiteY7" fmla="*/ 102232 h 314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0892" h="3144087">
                <a:moveTo>
                  <a:pt x="0" y="102232"/>
                </a:moveTo>
                <a:cubicBezTo>
                  <a:pt x="406400" y="-408413"/>
                  <a:pt x="2768951" y="1147076"/>
                  <a:pt x="3799547" y="1398295"/>
                </a:cubicBezTo>
                <a:cubicBezTo>
                  <a:pt x="4830143" y="1649514"/>
                  <a:pt x="5419282" y="1620204"/>
                  <a:pt x="6183578" y="1609545"/>
                </a:cubicBezTo>
                <a:cubicBezTo>
                  <a:pt x="6947874" y="1598886"/>
                  <a:pt x="7375770" y="1560140"/>
                  <a:pt x="8385322" y="1334340"/>
                </a:cubicBezTo>
                <a:cubicBezTo>
                  <a:pt x="9394874" y="1108540"/>
                  <a:pt x="11599281" y="-248641"/>
                  <a:pt x="12240892" y="254747"/>
                </a:cubicBezTo>
                <a:lnTo>
                  <a:pt x="12240892" y="3144087"/>
                </a:lnTo>
                <a:lnTo>
                  <a:pt x="30997" y="3144087"/>
                </a:lnTo>
                <a:lnTo>
                  <a:pt x="0" y="102232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Kids_Music_1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325" y="6096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๖๗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ขอ-อา-ขา-ไม้โท-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</a:t>
            </a:r>
          </a:p>
        </p:txBody>
      </p:sp>
    </p:spTree>
    <p:extLst>
      <p:ext uri="{BB962C8B-B14F-4D97-AF65-F5344CB8AC3E}">
        <p14:creationId xmlns:p14="http://schemas.microsoft.com/office/powerpoint/2010/main" val="30740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๖๘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ข้าง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ขอ-อา-งอ-ขาง-ไม้โท-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ข้าง</a:t>
            </a:r>
          </a:p>
        </p:txBody>
      </p:sp>
    </p:spTree>
    <p:extLst>
      <p:ext uri="{BB962C8B-B14F-4D97-AF65-F5344CB8AC3E}">
        <p14:creationId xmlns:p14="http://schemas.microsoft.com/office/powerpoint/2010/main" val="15899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๖๙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ขาด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ดอ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ขาด</a:t>
            </a:r>
          </a:p>
        </p:txBody>
      </p:sp>
    </p:spTree>
    <p:extLst>
      <p:ext uri="{BB962C8B-B14F-4D97-AF65-F5344CB8AC3E}">
        <p14:creationId xmlns:p14="http://schemas.microsoft.com/office/powerpoint/2010/main" val="1905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2154036" y="1646385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ข้าม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๗๐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ขอ-อา-มอ-ขาม-ไม้โท-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ข้าม</a:t>
            </a:r>
          </a:p>
        </p:txBody>
      </p:sp>
    </p:spTree>
    <p:extLst>
      <p:ext uri="{BB962C8B-B14F-4D97-AF65-F5344CB8AC3E}">
        <p14:creationId xmlns:p14="http://schemas.microsoft.com/office/powerpoint/2010/main" val="6848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๗๑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6737"/>
            <a:ext cx="7984344" cy="38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ขาย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ขอ-อา-ยอ-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ขาย</a:t>
            </a:r>
          </a:p>
        </p:txBody>
      </p:sp>
    </p:spTree>
    <p:extLst>
      <p:ext uri="{BB962C8B-B14F-4D97-AF65-F5344CB8AC3E}">
        <p14:creationId xmlns:p14="http://schemas.microsoft.com/office/powerpoint/2010/main" val="4648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๗๒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48449"/>
            <a:ext cx="7984344" cy="38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ขาว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ขอ-อา-วอ-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ขาว</a:t>
            </a:r>
          </a:p>
        </p:txBody>
      </p:sp>
    </p:spTree>
    <p:extLst>
      <p:ext uri="{BB962C8B-B14F-4D97-AF65-F5344CB8AC3E}">
        <p14:creationId xmlns:p14="http://schemas.microsoft.com/office/powerpoint/2010/main" val="33150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๗๓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46385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ข่าว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ขอ-อา-วอ-ขาว-ไม้เอก-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ข่าว</a:t>
            </a:r>
          </a:p>
        </p:txBody>
      </p:sp>
    </p:spTree>
    <p:extLst>
      <p:ext uri="{BB962C8B-B14F-4D97-AF65-F5344CB8AC3E}">
        <p14:creationId xmlns:p14="http://schemas.microsoft.com/office/powerpoint/2010/main" val="19985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๗๔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ข้าว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ขอ-อา-วอ-ขาว-ไม้โท-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ข้าว</a:t>
            </a:r>
          </a:p>
        </p:txBody>
      </p:sp>
    </p:spTree>
    <p:extLst>
      <p:ext uri="{BB962C8B-B14F-4D97-AF65-F5344CB8AC3E}">
        <p14:creationId xmlns:p14="http://schemas.microsoft.com/office/powerpoint/2010/main" val="35925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๗๕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ขี่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ขอ-อี-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-ไม้เอก-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ขี่</a:t>
            </a:r>
          </a:p>
        </p:txBody>
      </p:sp>
    </p:spTree>
    <p:extLst>
      <p:ext uri="{BB962C8B-B14F-4D97-AF65-F5344CB8AC3E}">
        <p14:creationId xmlns:p14="http://schemas.microsoft.com/office/powerpoint/2010/main" val="19132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๗๖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ขี้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ขอ-อี-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ขี้</a:t>
            </a:r>
          </a:p>
        </p:txBody>
      </p:sp>
    </p:spTree>
    <p:extLst>
      <p:ext uri="{BB962C8B-B14F-4D97-AF65-F5344CB8AC3E}">
        <p14:creationId xmlns:p14="http://schemas.microsoft.com/office/powerpoint/2010/main" val="34695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สี่เหลี่ยมผืนผ้า 654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322" name="แผนผังลำดับงาน: หน่วงเวลา 321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7" name="Graphic 181">
            <a:extLst>
              <a:ext uri="{FF2B5EF4-FFF2-40B4-BE49-F238E27FC236}">
                <a16:creationId xmlns:a16="http://schemas.microsoft.com/office/drawing/2014/main" id="{8D1C9C10-6F92-4AC3-B06A-918063002878}"/>
              </a:ext>
            </a:extLst>
          </p:cNvPr>
          <p:cNvGrpSpPr/>
          <p:nvPr/>
        </p:nvGrpSpPr>
        <p:grpSpPr>
          <a:xfrm rot="154443">
            <a:off x="2522563" y="2647120"/>
            <a:ext cx="7310104" cy="3812666"/>
            <a:chOff x="6011863" y="660645"/>
            <a:chExt cx="2382513" cy="1260365"/>
          </a:xfrm>
        </p:grpSpPr>
        <p:grpSp>
          <p:nvGrpSpPr>
            <p:cNvPr id="218" name="Graphic 181">
              <a:extLst>
                <a:ext uri="{FF2B5EF4-FFF2-40B4-BE49-F238E27FC236}">
                  <a16:creationId xmlns:a16="http://schemas.microsoft.com/office/drawing/2014/main" id="{0D9ADF61-8985-4490-8E40-D14ABE52B224}"/>
                </a:ext>
              </a:extLst>
            </p:cNvPr>
            <p:cNvGrpSpPr/>
            <p:nvPr/>
          </p:nvGrpSpPr>
          <p:grpSpPr>
            <a:xfrm>
              <a:off x="6011863" y="660645"/>
              <a:ext cx="2382513" cy="1260365"/>
              <a:chOff x="6011863" y="660645"/>
              <a:chExt cx="2382513" cy="1260365"/>
            </a:xfrm>
          </p:grpSpPr>
          <p:sp>
            <p:nvSpPr>
              <p:cNvPr id="243" name="Freeform: Shape 67">
                <a:extLst>
                  <a:ext uri="{FF2B5EF4-FFF2-40B4-BE49-F238E27FC236}">
                    <a16:creationId xmlns:a16="http://schemas.microsoft.com/office/drawing/2014/main" id="{35FE65E3-8BD1-49E7-A8D8-43BE3BD3E205}"/>
                  </a:ext>
                </a:extLst>
              </p:cNvPr>
              <p:cNvSpPr/>
              <p:nvPr/>
            </p:nvSpPr>
            <p:spPr>
              <a:xfrm>
                <a:off x="6011999" y="660779"/>
                <a:ext cx="2382377" cy="1260231"/>
              </a:xfrm>
              <a:custGeom>
                <a:avLst/>
                <a:gdLst>
                  <a:gd name="connsiteX0" fmla="*/ 6450 w 2382377"/>
                  <a:gd name="connsiteY0" fmla="*/ 1242400 h 1260231"/>
                  <a:gd name="connsiteX1" fmla="*/ 1170254 w 2382377"/>
                  <a:gd name="connsiteY1" fmla="*/ 193 h 1260231"/>
                  <a:gd name="connsiteX2" fmla="*/ 2379656 w 2382377"/>
                  <a:gd name="connsiteY2" fmla="*/ 1224432 h 1260231"/>
                  <a:gd name="connsiteX3" fmla="*/ 1729151 w 2382377"/>
                  <a:gd name="connsiteY3" fmla="*/ 1228924 h 1260231"/>
                  <a:gd name="connsiteX4" fmla="*/ 1253557 w 2382377"/>
                  <a:gd name="connsiteY4" fmla="*/ 497702 h 1260231"/>
                  <a:gd name="connsiteX5" fmla="*/ 701738 w 2382377"/>
                  <a:gd name="connsiteY5" fmla="*/ 1260231 h 1260231"/>
                  <a:gd name="connsiteX6" fmla="*/ 6450 w 2382377"/>
                  <a:gd name="connsiteY6" fmla="*/ 1242400 h 126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377" h="1260231">
                    <a:moveTo>
                      <a:pt x="6450" y="1242400"/>
                    </a:moveTo>
                    <a:cubicBezTo>
                      <a:pt x="6450" y="1242400"/>
                      <a:pt x="-157707" y="18161"/>
                      <a:pt x="1170254" y="193"/>
                    </a:cubicBezTo>
                    <a:cubicBezTo>
                      <a:pt x="2498214" y="-17774"/>
                      <a:pt x="2379656" y="1224432"/>
                      <a:pt x="2379656" y="1224432"/>
                    </a:cubicBezTo>
                    <a:lnTo>
                      <a:pt x="1729151" y="1228924"/>
                    </a:lnTo>
                    <a:cubicBezTo>
                      <a:pt x="1729151" y="1228924"/>
                      <a:pt x="1787410" y="506686"/>
                      <a:pt x="1253557" y="497702"/>
                    </a:cubicBezTo>
                    <a:cubicBezTo>
                      <a:pt x="562762" y="485996"/>
                      <a:pt x="706230" y="1251384"/>
                      <a:pt x="701738" y="1260231"/>
                    </a:cubicBezTo>
                    <a:lnTo>
                      <a:pt x="6450" y="1242400"/>
                    </a:lnTo>
                    <a:close/>
                  </a:path>
                </a:pathLst>
              </a:custGeom>
              <a:solidFill>
                <a:srgbClr val="FFDB69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4" name="Freeform: Shape 68">
                <a:extLst>
                  <a:ext uri="{FF2B5EF4-FFF2-40B4-BE49-F238E27FC236}">
                    <a16:creationId xmlns:a16="http://schemas.microsoft.com/office/drawing/2014/main" id="{6A4BA39A-78BD-4223-84E8-DA2FB4292D07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505" cy="1253558"/>
              </a:xfrm>
              <a:custGeom>
                <a:avLst/>
                <a:gdLst>
                  <a:gd name="connsiteX0" fmla="*/ 1170253 w 2382505"/>
                  <a:gd name="connsiteY0" fmla="*/ 190 h 1253558"/>
                  <a:gd name="connsiteX1" fmla="*/ 6450 w 2382505"/>
                  <a:gd name="connsiteY1" fmla="*/ 1242397 h 1253558"/>
                  <a:gd name="connsiteX2" fmla="*/ 497289 w 2382505"/>
                  <a:gd name="connsiteY2" fmla="*/ 1253558 h 1253558"/>
                  <a:gd name="connsiteX3" fmla="*/ 676420 w 2382505"/>
                  <a:gd name="connsiteY3" fmla="*/ 550512 h 1253558"/>
                  <a:gd name="connsiteX4" fmla="*/ 1148203 w 2382505"/>
                  <a:gd name="connsiteY4" fmla="*/ 365257 h 1253558"/>
                  <a:gd name="connsiteX5" fmla="*/ 1632780 w 2382505"/>
                  <a:gd name="connsiteY5" fmla="*/ 515122 h 1253558"/>
                  <a:gd name="connsiteX6" fmla="*/ 1854788 w 2382505"/>
                  <a:gd name="connsiteY6" fmla="*/ 859363 h 1253558"/>
                  <a:gd name="connsiteX7" fmla="*/ 1925569 w 2382505"/>
                  <a:gd name="connsiteY7" fmla="*/ 1227696 h 1253558"/>
                  <a:gd name="connsiteX8" fmla="*/ 2379792 w 2382505"/>
                  <a:gd name="connsiteY8" fmla="*/ 1224566 h 1253558"/>
                  <a:gd name="connsiteX9" fmla="*/ 1170253 w 2382505"/>
                  <a:gd name="connsiteY9" fmla="*/ 190 h 12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2505" h="1253558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497289" y="1253558"/>
                    </a:lnTo>
                    <a:cubicBezTo>
                      <a:pt x="477961" y="1001061"/>
                      <a:pt x="491981" y="723654"/>
                      <a:pt x="676420" y="550512"/>
                    </a:cubicBezTo>
                    <a:cubicBezTo>
                      <a:pt x="795522" y="438624"/>
                      <a:pt x="983228" y="378052"/>
                      <a:pt x="1148203" y="365257"/>
                    </a:cubicBezTo>
                    <a:cubicBezTo>
                      <a:pt x="1265808" y="356137"/>
                      <a:pt x="1469848" y="370565"/>
                      <a:pt x="1632780" y="515122"/>
                    </a:cubicBezTo>
                    <a:cubicBezTo>
                      <a:pt x="1784279" y="649606"/>
                      <a:pt x="1812591" y="733318"/>
                      <a:pt x="1854788" y="859363"/>
                    </a:cubicBezTo>
                    <a:cubicBezTo>
                      <a:pt x="1894670" y="978738"/>
                      <a:pt x="1907873" y="1103693"/>
                      <a:pt x="1925569" y="1227696"/>
                    </a:cubicBezTo>
                    <a:lnTo>
                      <a:pt x="2379792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BFC462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5" name="Freeform: Shape 69">
                <a:extLst>
                  <a:ext uri="{FF2B5EF4-FFF2-40B4-BE49-F238E27FC236}">
                    <a16:creationId xmlns:a16="http://schemas.microsoft.com/office/drawing/2014/main" id="{1EFA11FC-2459-40BD-A884-67847BCD6FCC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421" cy="1249611"/>
              </a:xfrm>
              <a:custGeom>
                <a:avLst/>
                <a:gdLst>
                  <a:gd name="connsiteX0" fmla="*/ 1170253 w 2382421"/>
                  <a:gd name="connsiteY0" fmla="*/ 190 h 1249611"/>
                  <a:gd name="connsiteX1" fmla="*/ 6450 w 2382421"/>
                  <a:gd name="connsiteY1" fmla="*/ 1242397 h 1249611"/>
                  <a:gd name="connsiteX2" fmla="*/ 283449 w 2382421"/>
                  <a:gd name="connsiteY2" fmla="*/ 1249611 h 1249611"/>
                  <a:gd name="connsiteX3" fmla="*/ 424194 w 2382421"/>
                  <a:gd name="connsiteY3" fmla="*/ 620477 h 1249611"/>
                  <a:gd name="connsiteX4" fmla="*/ 906594 w 2382421"/>
                  <a:gd name="connsiteY4" fmla="*/ 255546 h 1249611"/>
                  <a:gd name="connsiteX5" fmla="*/ 1871122 w 2382421"/>
                  <a:gd name="connsiteY5" fmla="*/ 563035 h 1249611"/>
                  <a:gd name="connsiteX6" fmla="*/ 2154790 w 2382421"/>
                  <a:gd name="connsiteY6" fmla="*/ 1226063 h 1249611"/>
                  <a:gd name="connsiteX7" fmla="*/ 2379656 w 2382421"/>
                  <a:gd name="connsiteY7" fmla="*/ 1224566 h 1249611"/>
                  <a:gd name="connsiteX8" fmla="*/ 1170253 w 2382421"/>
                  <a:gd name="connsiteY8" fmla="*/ 190 h 124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421" h="1249611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283449" y="1249611"/>
                    </a:lnTo>
                    <a:cubicBezTo>
                      <a:pt x="287260" y="1033457"/>
                      <a:pt x="315028" y="810497"/>
                      <a:pt x="424194" y="620477"/>
                    </a:cubicBezTo>
                    <a:cubicBezTo>
                      <a:pt x="531046" y="434677"/>
                      <a:pt x="696429" y="303868"/>
                      <a:pt x="906594" y="255546"/>
                    </a:cubicBezTo>
                    <a:cubicBezTo>
                      <a:pt x="1256824" y="174965"/>
                      <a:pt x="1634005" y="290937"/>
                      <a:pt x="1871122" y="563035"/>
                    </a:cubicBezTo>
                    <a:cubicBezTo>
                      <a:pt x="2033510" y="749380"/>
                      <a:pt x="2126342" y="983366"/>
                      <a:pt x="2154790" y="1226063"/>
                    </a:cubicBezTo>
                    <a:lnTo>
                      <a:pt x="2379656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67BAB4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6" name="Freeform: Shape 70">
                <a:extLst>
                  <a:ext uri="{FF2B5EF4-FFF2-40B4-BE49-F238E27FC236}">
                    <a16:creationId xmlns:a16="http://schemas.microsoft.com/office/drawing/2014/main" id="{72A7E38A-6C7D-4326-92DA-5F51BD1540A5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338" cy="1246752"/>
              </a:xfrm>
              <a:custGeom>
                <a:avLst/>
                <a:gdLst>
                  <a:gd name="connsiteX0" fmla="*/ 1170253 w 2382338"/>
                  <a:gd name="connsiteY0" fmla="*/ 190 h 1246752"/>
                  <a:gd name="connsiteX1" fmla="*/ 6450 w 2382338"/>
                  <a:gd name="connsiteY1" fmla="*/ 1242397 h 1246752"/>
                  <a:gd name="connsiteX2" fmla="*/ 177278 w 2382338"/>
                  <a:gd name="connsiteY2" fmla="*/ 1246753 h 1246752"/>
                  <a:gd name="connsiteX3" fmla="*/ 440937 w 2382338"/>
                  <a:gd name="connsiteY3" fmla="*/ 370974 h 1246752"/>
                  <a:gd name="connsiteX4" fmla="*/ 1187132 w 2382338"/>
                  <a:gd name="connsiteY4" fmla="*/ 116434 h 1246752"/>
                  <a:gd name="connsiteX5" fmla="*/ 2048347 w 2382338"/>
                  <a:gd name="connsiteY5" fmla="*/ 549151 h 1246752"/>
                  <a:gd name="connsiteX6" fmla="*/ 2278385 w 2382338"/>
                  <a:gd name="connsiteY6" fmla="*/ 1225110 h 1246752"/>
                  <a:gd name="connsiteX7" fmla="*/ 2379520 w 2382338"/>
                  <a:gd name="connsiteY7" fmla="*/ 1224429 h 1246752"/>
                  <a:gd name="connsiteX8" fmla="*/ 1170253 w 2382338"/>
                  <a:gd name="connsiteY8" fmla="*/ 190 h 124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338" h="1246752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177278" y="1246753"/>
                    </a:lnTo>
                    <a:cubicBezTo>
                      <a:pt x="191978" y="938447"/>
                      <a:pt x="207223" y="601284"/>
                      <a:pt x="440937" y="370974"/>
                    </a:cubicBezTo>
                    <a:cubicBezTo>
                      <a:pt x="632998" y="181907"/>
                      <a:pt x="924562" y="112215"/>
                      <a:pt x="1187132" y="116434"/>
                    </a:cubicBezTo>
                    <a:cubicBezTo>
                      <a:pt x="1525928" y="121879"/>
                      <a:pt x="1850568" y="267661"/>
                      <a:pt x="2048347" y="549151"/>
                    </a:cubicBezTo>
                    <a:cubicBezTo>
                      <a:pt x="2187731" y="747610"/>
                      <a:pt x="2256198" y="984455"/>
                      <a:pt x="2278385" y="1225110"/>
                    </a:cubicBezTo>
                    <a:lnTo>
                      <a:pt x="2379520" y="1224429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FF8888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9" name="Freeform: Shape 43">
              <a:extLst>
                <a:ext uri="{FF2B5EF4-FFF2-40B4-BE49-F238E27FC236}">
                  <a16:creationId xmlns:a16="http://schemas.microsoft.com/office/drawing/2014/main" id="{D48F2827-13A3-4274-A8CC-6C0F04D35195}"/>
                </a:ext>
              </a:extLst>
            </p:cNvPr>
            <p:cNvSpPr/>
            <p:nvPr/>
          </p:nvSpPr>
          <p:spPr>
            <a:xfrm>
              <a:off x="6223372" y="1240623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537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44">
              <a:extLst>
                <a:ext uri="{FF2B5EF4-FFF2-40B4-BE49-F238E27FC236}">
                  <a16:creationId xmlns:a16="http://schemas.microsoft.com/office/drawing/2014/main" id="{60D7E274-1CB8-4AB0-AE97-FD307FA25D0F}"/>
                </a:ext>
              </a:extLst>
            </p:cNvPr>
            <p:cNvSpPr/>
            <p:nvPr/>
          </p:nvSpPr>
          <p:spPr>
            <a:xfrm>
              <a:off x="6643294" y="116167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45">
              <a:extLst>
                <a:ext uri="{FF2B5EF4-FFF2-40B4-BE49-F238E27FC236}">
                  <a16:creationId xmlns:a16="http://schemas.microsoft.com/office/drawing/2014/main" id="{6A43BA8B-3A88-4A5C-871A-728C2D33BE38}"/>
                </a:ext>
              </a:extLst>
            </p:cNvPr>
            <p:cNvSpPr/>
            <p:nvPr/>
          </p:nvSpPr>
          <p:spPr>
            <a:xfrm>
              <a:off x="6687396" y="792797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46">
              <a:extLst>
                <a:ext uri="{FF2B5EF4-FFF2-40B4-BE49-F238E27FC236}">
                  <a16:creationId xmlns:a16="http://schemas.microsoft.com/office/drawing/2014/main" id="{D862E438-0384-4AE1-A1F2-24515CFFC9BD}"/>
                </a:ext>
              </a:extLst>
            </p:cNvPr>
            <p:cNvSpPr/>
            <p:nvPr/>
          </p:nvSpPr>
          <p:spPr>
            <a:xfrm>
              <a:off x="7234860" y="857725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47">
              <a:extLst>
                <a:ext uri="{FF2B5EF4-FFF2-40B4-BE49-F238E27FC236}">
                  <a16:creationId xmlns:a16="http://schemas.microsoft.com/office/drawing/2014/main" id="{EC35BE93-D7E9-4CC6-9CA4-8653D9820411}"/>
                </a:ext>
              </a:extLst>
            </p:cNvPr>
            <p:cNvSpPr/>
            <p:nvPr/>
          </p:nvSpPr>
          <p:spPr>
            <a:xfrm>
              <a:off x="7745300" y="1279961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172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4120"/>
                    <a:pt x="117267" y="66225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48">
              <a:extLst>
                <a:ext uri="{FF2B5EF4-FFF2-40B4-BE49-F238E27FC236}">
                  <a16:creationId xmlns:a16="http://schemas.microsoft.com/office/drawing/2014/main" id="{A183733B-5914-4443-88F8-F1C07CD984BA}"/>
                </a:ext>
              </a:extLst>
            </p:cNvPr>
            <p:cNvSpPr/>
            <p:nvPr/>
          </p:nvSpPr>
          <p:spPr>
            <a:xfrm>
              <a:off x="7784774" y="90645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30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4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8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49">
              <a:extLst>
                <a:ext uri="{FF2B5EF4-FFF2-40B4-BE49-F238E27FC236}">
                  <a16:creationId xmlns:a16="http://schemas.microsoft.com/office/drawing/2014/main" id="{D2C479DB-1E5D-4B20-B069-466A99D8A86D}"/>
                </a:ext>
              </a:extLst>
            </p:cNvPr>
            <p:cNvSpPr/>
            <p:nvPr/>
          </p:nvSpPr>
          <p:spPr>
            <a:xfrm>
              <a:off x="6513536" y="1047847"/>
              <a:ext cx="35671" cy="33737"/>
            </a:xfrm>
            <a:custGeom>
              <a:avLst/>
              <a:gdLst>
                <a:gd name="connsiteX0" fmla="*/ 34955 w 35671"/>
                <a:gd name="connsiteY0" fmla="*/ 19163 h 33737"/>
                <a:gd name="connsiteX1" fmla="*/ 27332 w 35671"/>
                <a:gd name="connsiteY1" fmla="*/ 12901 h 33737"/>
                <a:gd name="connsiteX2" fmla="*/ 31007 w 35671"/>
                <a:gd name="connsiteY2" fmla="*/ 3373 h 33737"/>
                <a:gd name="connsiteX3" fmla="*/ 27468 w 35671"/>
                <a:gd name="connsiteY3" fmla="*/ 651 h 33737"/>
                <a:gd name="connsiteX4" fmla="*/ 19165 w 35671"/>
                <a:gd name="connsiteY4" fmla="*/ 5959 h 33737"/>
                <a:gd name="connsiteX5" fmla="*/ 10453 w 35671"/>
                <a:gd name="connsiteY5" fmla="*/ 106 h 33737"/>
                <a:gd name="connsiteX6" fmla="*/ 7595 w 35671"/>
                <a:gd name="connsiteY6" fmla="*/ 1740 h 33737"/>
                <a:gd name="connsiteX7" fmla="*/ 8003 w 35671"/>
                <a:gd name="connsiteY7" fmla="*/ 13037 h 33737"/>
                <a:gd name="connsiteX8" fmla="*/ 789 w 35671"/>
                <a:gd name="connsiteY8" fmla="*/ 18346 h 33737"/>
                <a:gd name="connsiteX9" fmla="*/ 2423 w 35671"/>
                <a:gd name="connsiteY9" fmla="*/ 22429 h 33737"/>
                <a:gd name="connsiteX10" fmla="*/ 10453 w 35671"/>
                <a:gd name="connsiteY10" fmla="*/ 23110 h 33737"/>
                <a:gd name="connsiteX11" fmla="*/ 10590 w 35671"/>
                <a:gd name="connsiteY11" fmla="*/ 23655 h 33737"/>
                <a:gd name="connsiteX12" fmla="*/ 12495 w 35671"/>
                <a:gd name="connsiteY12" fmla="*/ 30597 h 33737"/>
                <a:gd name="connsiteX13" fmla="*/ 12495 w 35671"/>
                <a:gd name="connsiteY13" fmla="*/ 30597 h 33737"/>
                <a:gd name="connsiteX14" fmla="*/ 13040 w 35671"/>
                <a:gd name="connsiteY14" fmla="*/ 31685 h 33737"/>
                <a:gd name="connsiteX15" fmla="*/ 13992 w 35671"/>
                <a:gd name="connsiteY15" fmla="*/ 33047 h 33737"/>
                <a:gd name="connsiteX16" fmla="*/ 17668 w 35671"/>
                <a:gd name="connsiteY16" fmla="*/ 32502 h 33737"/>
                <a:gd name="connsiteX17" fmla="*/ 22568 w 35671"/>
                <a:gd name="connsiteY17" fmla="*/ 23246 h 33737"/>
                <a:gd name="connsiteX18" fmla="*/ 32913 w 35671"/>
                <a:gd name="connsiteY18" fmla="*/ 22974 h 33737"/>
                <a:gd name="connsiteX19" fmla="*/ 34955 w 35671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71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382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2" y="33047"/>
                  </a:cubicBezTo>
                  <a:cubicBezTo>
                    <a:pt x="14945" y="34272"/>
                    <a:pt x="16987" y="33727"/>
                    <a:pt x="17668" y="32502"/>
                  </a:cubicBezTo>
                  <a:cubicBezTo>
                    <a:pt x="19573" y="29508"/>
                    <a:pt x="21207" y="26513"/>
                    <a:pt x="22568" y="23246"/>
                  </a:cubicBezTo>
                  <a:cubicBezTo>
                    <a:pt x="25971" y="23246"/>
                    <a:pt x="29510" y="23110"/>
                    <a:pt x="32913" y="22974"/>
                  </a:cubicBezTo>
                  <a:cubicBezTo>
                    <a:pt x="35227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50">
              <a:extLst>
                <a:ext uri="{FF2B5EF4-FFF2-40B4-BE49-F238E27FC236}">
                  <a16:creationId xmlns:a16="http://schemas.microsoft.com/office/drawing/2014/main" id="{E3478170-E563-477A-B1AE-84AFFAE846ED}"/>
                </a:ext>
              </a:extLst>
            </p:cNvPr>
            <p:cNvSpPr/>
            <p:nvPr/>
          </p:nvSpPr>
          <p:spPr>
            <a:xfrm>
              <a:off x="6919846" y="1002928"/>
              <a:ext cx="35649" cy="33737"/>
            </a:xfrm>
            <a:custGeom>
              <a:avLst/>
              <a:gdLst>
                <a:gd name="connsiteX0" fmla="*/ 34955 w 35649"/>
                <a:gd name="connsiteY0" fmla="*/ 19163 h 33737"/>
                <a:gd name="connsiteX1" fmla="*/ 27332 w 35649"/>
                <a:gd name="connsiteY1" fmla="*/ 12901 h 33737"/>
                <a:gd name="connsiteX2" fmla="*/ 31007 w 35649"/>
                <a:gd name="connsiteY2" fmla="*/ 3373 h 33737"/>
                <a:gd name="connsiteX3" fmla="*/ 27468 w 35649"/>
                <a:gd name="connsiteY3" fmla="*/ 651 h 33737"/>
                <a:gd name="connsiteX4" fmla="*/ 19165 w 35649"/>
                <a:gd name="connsiteY4" fmla="*/ 5959 h 33737"/>
                <a:gd name="connsiteX5" fmla="*/ 10453 w 35649"/>
                <a:gd name="connsiteY5" fmla="*/ 106 h 33737"/>
                <a:gd name="connsiteX6" fmla="*/ 7595 w 35649"/>
                <a:gd name="connsiteY6" fmla="*/ 1740 h 33737"/>
                <a:gd name="connsiteX7" fmla="*/ 8003 w 35649"/>
                <a:gd name="connsiteY7" fmla="*/ 13037 h 33737"/>
                <a:gd name="connsiteX8" fmla="*/ 789 w 35649"/>
                <a:gd name="connsiteY8" fmla="*/ 18346 h 33737"/>
                <a:gd name="connsiteX9" fmla="*/ 2423 w 35649"/>
                <a:gd name="connsiteY9" fmla="*/ 22429 h 33737"/>
                <a:gd name="connsiteX10" fmla="*/ 10453 w 35649"/>
                <a:gd name="connsiteY10" fmla="*/ 23110 h 33737"/>
                <a:gd name="connsiteX11" fmla="*/ 10590 w 35649"/>
                <a:gd name="connsiteY11" fmla="*/ 23655 h 33737"/>
                <a:gd name="connsiteX12" fmla="*/ 12495 w 35649"/>
                <a:gd name="connsiteY12" fmla="*/ 30596 h 33737"/>
                <a:gd name="connsiteX13" fmla="*/ 12495 w 35649"/>
                <a:gd name="connsiteY13" fmla="*/ 30596 h 33737"/>
                <a:gd name="connsiteX14" fmla="*/ 13040 w 35649"/>
                <a:gd name="connsiteY14" fmla="*/ 31685 h 33737"/>
                <a:gd name="connsiteX15" fmla="*/ 13992 w 35649"/>
                <a:gd name="connsiteY15" fmla="*/ 33047 h 33737"/>
                <a:gd name="connsiteX16" fmla="*/ 17804 w 35649"/>
                <a:gd name="connsiteY16" fmla="*/ 32502 h 33737"/>
                <a:gd name="connsiteX17" fmla="*/ 22704 w 35649"/>
                <a:gd name="connsiteY17" fmla="*/ 23246 h 33737"/>
                <a:gd name="connsiteX18" fmla="*/ 33049 w 35649"/>
                <a:gd name="connsiteY18" fmla="*/ 22974 h 33737"/>
                <a:gd name="connsiteX19" fmla="*/ 34955 w 35649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49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5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6"/>
                  </a:cubicBezTo>
                  <a:cubicBezTo>
                    <a:pt x="12495" y="30596"/>
                    <a:pt x="12495" y="30596"/>
                    <a:pt x="12495" y="30596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720" y="32638"/>
                    <a:pt x="13992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377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51">
              <a:extLst>
                <a:ext uri="{FF2B5EF4-FFF2-40B4-BE49-F238E27FC236}">
                  <a16:creationId xmlns:a16="http://schemas.microsoft.com/office/drawing/2014/main" id="{FB153DED-C270-45A1-BC50-BF444D5276AC}"/>
                </a:ext>
              </a:extLst>
            </p:cNvPr>
            <p:cNvSpPr/>
            <p:nvPr/>
          </p:nvSpPr>
          <p:spPr>
            <a:xfrm>
              <a:off x="7771320" y="1062003"/>
              <a:ext cx="35456" cy="33737"/>
            </a:xfrm>
            <a:custGeom>
              <a:avLst/>
              <a:gdLst>
                <a:gd name="connsiteX0" fmla="*/ 34758 w 35456"/>
                <a:gd name="connsiteY0" fmla="*/ 19027 h 33737"/>
                <a:gd name="connsiteX1" fmla="*/ 27136 w 35456"/>
                <a:gd name="connsiteY1" fmla="*/ 12765 h 33737"/>
                <a:gd name="connsiteX2" fmla="*/ 30947 w 35456"/>
                <a:gd name="connsiteY2" fmla="*/ 3237 h 33737"/>
                <a:gd name="connsiteX3" fmla="*/ 27408 w 35456"/>
                <a:gd name="connsiteY3" fmla="*/ 515 h 33737"/>
                <a:gd name="connsiteX4" fmla="*/ 19105 w 35456"/>
                <a:gd name="connsiteY4" fmla="*/ 5823 h 33737"/>
                <a:gd name="connsiteX5" fmla="*/ 10393 w 35456"/>
                <a:gd name="connsiteY5" fmla="*/ 106 h 33737"/>
                <a:gd name="connsiteX6" fmla="*/ 7535 w 35456"/>
                <a:gd name="connsiteY6" fmla="*/ 1740 h 33737"/>
                <a:gd name="connsiteX7" fmla="*/ 7943 w 35456"/>
                <a:gd name="connsiteY7" fmla="*/ 13037 h 33737"/>
                <a:gd name="connsiteX8" fmla="*/ 729 w 35456"/>
                <a:gd name="connsiteY8" fmla="*/ 18346 h 33737"/>
                <a:gd name="connsiteX9" fmla="*/ 2362 w 35456"/>
                <a:gd name="connsiteY9" fmla="*/ 22429 h 33737"/>
                <a:gd name="connsiteX10" fmla="*/ 10393 w 35456"/>
                <a:gd name="connsiteY10" fmla="*/ 23110 h 33737"/>
                <a:gd name="connsiteX11" fmla="*/ 10529 w 35456"/>
                <a:gd name="connsiteY11" fmla="*/ 23655 h 33737"/>
                <a:gd name="connsiteX12" fmla="*/ 12435 w 35456"/>
                <a:gd name="connsiteY12" fmla="*/ 30597 h 33737"/>
                <a:gd name="connsiteX13" fmla="*/ 12435 w 35456"/>
                <a:gd name="connsiteY13" fmla="*/ 30597 h 33737"/>
                <a:gd name="connsiteX14" fmla="*/ 12979 w 35456"/>
                <a:gd name="connsiteY14" fmla="*/ 31685 h 33737"/>
                <a:gd name="connsiteX15" fmla="*/ 13932 w 35456"/>
                <a:gd name="connsiteY15" fmla="*/ 33047 h 33737"/>
                <a:gd name="connsiteX16" fmla="*/ 17743 w 35456"/>
                <a:gd name="connsiteY16" fmla="*/ 32502 h 33737"/>
                <a:gd name="connsiteX17" fmla="*/ 22644 w 35456"/>
                <a:gd name="connsiteY17" fmla="*/ 23246 h 33737"/>
                <a:gd name="connsiteX18" fmla="*/ 32989 w 35456"/>
                <a:gd name="connsiteY18" fmla="*/ 22974 h 33737"/>
                <a:gd name="connsiteX19" fmla="*/ 34758 w 35456"/>
                <a:gd name="connsiteY19" fmla="*/ 19027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456" h="33737">
                  <a:moveTo>
                    <a:pt x="34758" y="19027"/>
                  </a:moveTo>
                  <a:cubicBezTo>
                    <a:pt x="32308" y="16849"/>
                    <a:pt x="29722" y="14807"/>
                    <a:pt x="27136" y="12765"/>
                  </a:cubicBezTo>
                  <a:cubicBezTo>
                    <a:pt x="28361" y="9634"/>
                    <a:pt x="29586" y="6368"/>
                    <a:pt x="30947" y="3237"/>
                  </a:cubicBezTo>
                  <a:cubicBezTo>
                    <a:pt x="31763" y="1195"/>
                    <a:pt x="29041" y="-438"/>
                    <a:pt x="27408" y="515"/>
                  </a:cubicBezTo>
                  <a:cubicBezTo>
                    <a:pt x="24549" y="2148"/>
                    <a:pt x="21827" y="3918"/>
                    <a:pt x="19105" y="5823"/>
                  </a:cubicBezTo>
                  <a:cubicBezTo>
                    <a:pt x="16518" y="3509"/>
                    <a:pt x="13796" y="1331"/>
                    <a:pt x="10393" y="106"/>
                  </a:cubicBezTo>
                  <a:cubicBezTo>
                    <a:pt x="9304" y="-302"/>
                    <a:pt x="7671" y="515"/>
                    <a:pt x="7535" y="1740"/>
                  </a:cubicBezTo>
                  <a:cubicBezTo>
                    <a:pt x="6990" y="5551"/>
                    <a:pt x="7262" y="9362"/>
                    <a:pt x="7943" y="13037"/>
                  </a:cubicBezTo>
                  <a:cubicBezTo>
                    <a:pt x="5493" y="14671"/>
                    <a:pt x="3043" y="16304"/>
                    <a:pt x="729" y="18346"/>
                  </a:cubicBezTo>
                  <a:cubicBezTo>
                    <a:pt x="-905" y="19843"/>
                    <a:pt x="457" y="22293"/>
                    <a:pt x="2362" y="22429"/>
                  </a:cubicBezTo>
                  <a:cubicBezTo>
                    <a:pt x="5085" y="22702"/>
                    <a:pt x="7671" y="22838"/>
                    <a:pt x="10393" y="23110"/>
                  </a:cubicBezTo>
                  <a:cubicBezTo>
                    <a:pt x="10393" y="23382"/>
                    <a:pt x="10529" y="23518"/>
                    <a:pt x="10529" y="23655"/>
                  </a:cubicBezTo>
                  <a:cubicBezTo>
                    <a:pt x="10801" y="26105"/>
                    <a:pt x="11346" y="28419"/>
                    <a:pt x="12435" y="30597"/>
                  </a:cubicBezTo>
                  <a:cubicBezTo>
                    <a:pt x="12435" y="30597"/>
                    <a:pt x="12435" y="30597"/>
                    <a:pt x="12435" y="30597"/>
                  </a:cubicBezTo>
                  <a:cubicBezTo>
                    <a:pt x="12571" y="31141"/>
                    <a:pt x="12707" y="31413"/>
                    <a:pt x="12979" y="31685"/>
                  </a:cubicBezTo>
                  <a:cubicBezTo>
                    <a:pt x="13252" y="32094"/>
                    <a:pt x="13660" y="32638"/>
                    <a:pt x="13932" y="33047"/>
                  </a:cubicBezTo>
                  <a:cubicBezTo>
                    <a:pt x="14885" y="34272"/>
                    <a:pt x="16927" y="33727"/>
                    <a:pt x="17743" y="32502"/>
                  </a:cubicBezTo>
                  <a:cubicBezTo>
                    <a:pt x="19649" y="29508"/>
                    <a:pt x="21146" y="26513"/>
                    <a:pt x="22644" y="23246"/>
                  </a:cubicBezTo>
                  <a:cubicBezTo>
                    <a:pt x="26047" y="23246"/>
                    <a:pt x="29586" y="23110"/>
                    <a:pt x="32989" y="22974"/>
                  </a:cubicBezTo>
                  <a:cubicBezTo>
                    <a:pt x="34894" y="22974"/>
                    <a:pt x="36392" y="20524"/>
                    <a:pt x="34758" y="19027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52">
              <a:extLst>
                <a:ext uri="{FF2B5EF4-FFF2-40B4-BE49-F238E27FC236}">
                  <a16:creationId xmlns:a16="http://schemas.microsoft.com/office/drawing/2014/main" id="{06871524-F67C-4A36-B2F5-87432D1488BC}"/>
                </a:ext>
              </a:extLst>
            </p:cNvPr>
            <p:cNvSpPr/>
            <p:nvPr/>
          </p:nvSpPr>
          <p:spPr>
            <a:xfrm>
              <a:off x="8123804" y="1182467"/>
              <a:ext cx="35543" cy="33737"/>
            </a:xfrm>
            <a:custGeom>
              <a:avLst/>
              <a:gdLst>
                <a:gd name="connsiteX0" fmla="*/ 34818 w 35543"/>
                <a:gd name="connsiteY0" fmla="*/ 19163 h 33737"/>
                <a:gd name="connsiteX1" fmla="*/ 27196 w 35543"/>
                <a:gd name="connsiteY1" fmla="*/ 12901 h 33737"/>
                <a:gd name="connsiteX2" fmla="*/ 31007 w 35543"/>
                <a:gd name="connsiteY2" fmla="*/ 3373 h 33737"/>
                <a:gd name="connsiteX3" fmla="*/ 27468 w 35543"/>
                <a:gd name="connsiteY3" fmla="*/ 651 h 33737"/>
                <a:gd name="connsiteX4" fmla="*/ 19165 w 35543"/>
                <a:gd name="connsiteY4" fmla="*/ 5959 h 33737"/>
                <a:gd name="connsiteX5" fmla="*/ 10453 w 35543"/>
                <a:gd name="connsiteY5" fmla="*/ 106 h 33737"/>
                <a:gd name="connsiteX6" fmla="*/ 7595 w 35543"/>
                <a:gd name="connsiteY6" fmla="*/ 1740 h 33737"/>
                <a:gd name="connsiteX7" fmla="*/ 8003 w 35543"/>
                <a:gd name="connsiteY7" fmla="*/ 13037 h 33737"/>
                <a:gd name="connsiteX8" fmla="*/ 789 w 35543"/>
                <a:gd name="connsiteY8" fmla="*/ 18346 h 33737"/>
                <a:gd name="connsiteX9" fmla="*/ 2422 w 35543"/>
                <a:gd name="connsiteY9" fmla="*/ 22429 h 33737"/>
                <a:gd name="connsiteX10" fmla="*/ 10453 w 35543"/>
                <a:gd name="connsiteY10" fmla="*/ 23110 h 33737"/>
                <a:gd name="connsiteX11" fmla="*/ 10590 w 35543"/>
                <a:gd name="connsiteY11" fmla="*/ 23655 h 33737"/>
                <a:gd name="connsiteX12" fmla="*/ 12495 w 35543"/>
                <a:gd name="connsiteY12" fmla="*/ 30597 h 33737"/>
                <a:gd name="connsiteX13" fmla="*/ 12495 w 35543"/>
                <a:gd name="connsiteY13" fmla="*/ 30597 h 33737"/>
                <a:gd name="connsiteX14" fmla="*/ 13040 w 35543"/>
                <a:gd name="connsiteY14" fmla="*/ 31685 h 33737"/>
                <a:gd name="connsiteX15" fmla="*/ 13993 w 35543"/>
                <a:gd name="connsiteY15" fmla="*/ 33047 h 33737"/>
                <a:gd name="connsiteX16" fmla="*/ 17804 w 35543"/>
                <a:gd name="connsiteY16" fmla="*/ 32502 h 33737"/>
                <a:gd name="connsiteX17" fmla="*/ 22704 w 35543"/>
                <a:gd name="connsiteY17" fmla="*/ 23246 h 33737"/>
                <a:gd name="connsiteX18" fmla="*/ 33049 w 35543"/>
                <a:gd name="connsiteY18" fmla="*/ 22974 h 33737"/>
                <a:gd name="connsiteX19" fmla="*/ 34818 w 35543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43" h="33737">
                  <a:moveTo>
                    <a:pt x="34818" y="19163"/>
                  </a:moveTo>
                  <a:cubicBezTo>
                    <a:pt x="32368" y="16985"/>
                    <a:pt x="29782" y="14943"/>
                    <a:pt x="27196" y="12901"/>
                  </a:cubicBezTo>
                  <a:cubicBezTo>
                    <a:pt x="28421" y="9771"/>
                    <a:pt x="29646" y="6504"/>
                    <a:pt x="31007" y="3373"/>
                  </a:cubicBezTo>
                  <a:cubicBezTo>
                    <a:pt x="31824" y="1331"/>
                    <a:pt x="29102" y="-166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2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3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513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452" y="20660"/>
                    <a:pt x="34818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53">
              <a:extLst>
                <a:ext uri="{FF2B5EF4-FFF2-40B4-BE49-F238E27FC236}">
                  <a16:creationId xmlns:a16="http://schemas.microsoft.com/office/drawing/2014/main" id="{C71708E8-4AE5-405F-B740-8EDC3B7B1CE5}"/>
                </a:ext>
              </a:extLst>
            </p:cNvPr>
            <p:cNvSpPr/>
            <p:nvPr/>
          </p:nvSpPr>
          <p:spPr>
            <a:xfrm>
              <a:off x="7323389" y="716129"/>
              <a:ext cx="35584" cy="33737"/>
            </a:xfrm>
            <a:custGeom>
              <a:avLst/>
              <a:gdLst>
                <a:gd name="connsiteX0" fmla="*/ 34864 w 35584"/>
                <a:gd name="connsiteY0" fmla="*/ 19163 h 33737"/>
                <a:gd name="connsiteX1" fmla="*/ 27241 w 35584"/>
                <a:gd name="connsiteY1" fmla="*/ 12901 h 33737"/>
                <a:gd name="connsiteX2" fmla="*/ 31052 w 35584"/>
                <a:gd name="connsiteY2" fmla="*/ 3373 h 33737"/>
                <a:gd name="connsiteX3" fmla="*/ 27514 w 35584"/>
                <a:gd name="connsiteY3" fmla="*/ 651 h 33737"/>
                <a:gd name="connsiteX4" fmla="*/ 19210 w 35584"/>
                <a:gd name="connsiteY4" fmla="*/ 5959 h 33737"/>
                <a:gd name="connsiteX5" fmla="*/ 10499 w 35584"/>
                <a:gd name="connsiteY5" fmla="*/ 106 h 33737"/>
                <a:gd name="connsiteX6" fmla="*/ 7504 w 35584"/>
                <a:gd name="connsiteY6" fmla="*/ 1740 h 33737"/>
                <a:gd name="connsiteX7" fmla="*/ 7913 w 35584"/>
                <a:gd name="connsiteY7" fmla="*/ 13037 h 33737"/>
                <a:gd name="connsiteX8" fmla="*/ 698 w 35584"/>
                <a:gd name="connsiteY8" fmla="*/ 18346 h 33737"/>
                <a:gd name="connsiteX9" fmla="*/ 2468 w 35584"/>
                <a:gd name="connsiteY9" fmla="*/ 22429 h 33737"/>
                <a:gd name="connsiteX10" fmla="*/ 10499 w 35584"/>
                <a:gd name="connsiteY10" fmla="*/ 23110 h 33737"/>
                <a:gd name="connsiteX11" fmla="*/ 10635 w 35584"/>
                <a:gd name="connsiteY11" fmla="*/ 23655 h 33737"/>
                <a:gd name="connsiteX12" fmla="*/ 12541 w 35584"/>
                <a:gd name="connsiteY12" fmla="*/ 30597 h 33737"/>
                <a:gd name="connsiteX13" fmla="*/ 12541 w 35584"/>
                <a:gd name="connsiteY13" fmla="*/ 30597 h 33737"/>
                <a:gd name="connsiteX14" fmla="*/ 13085 w 35584"/>
                <a:gd name="connsiteY14" fmla="*/ 31685 h 33737"/>
                <a:gd name="connsiteX15" fmla="*/ 14038 w 35584"/>
                <a:gd name="connsiteY15" fmla="*/ 33047 h 33737"/>
                <a:gd name="connsiteX16" fmla="*/ 17713 w 35584"/>
                <a:gd name="connsiteY16" fmla="*/ 32502 h 33737"/>
                <a:gd name="connsiteX17" fmla="*/ 22613 w 35584"/>
                <a:gd name="connsiteY17" fmla="*/ 23246 h 33737"/>
                <a:gd name="connsiteX18" fmla="*/ 32958 w 35584"/>
                <a:gd name="connsiteY18" fmla="*/ 22974 h 33737"/>
                <a:gd name="connsiteX19" fmla="*/ 34864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4" y="19163"/>
                  </a:moveTo>
                  <a:cubicBezTo>
                    <a:pt x="32414" y="16985"/>
                    <a:pt x="29827" y="14943"/>
                    <a:pt x="27241" y="12901"/>
                  </a:cubicBezTo>
                  <a:cubicBezTo>
                    <a:pt x="28466" y="9771"/>
                    <a:pt x="29691" y="6504"/>
                    <a:pt x="31052" y="3373"/>
                  </a:cubicBezTo>
                  <a:cubicBezTo>
                    <a:pt x="31869" y="1331"/>
                    <a:pt x="29147" y="-302"/>
                    <a:pt x="27514" y="651"/>
                  </a:cubicBezTo>
                  <a:cubicBezTo>
                    <a:pt x="24655" y="2284"/>
                    <a:pt x="21933" y="4054"/>
                    <a:pt x="19210" y="5959"/>
                  </a:cubicBezTo>
                  <a:cubicBezTo>
                    <a:pt x="16624" y="3645"/>
                    <a:pt x="13902" y="1467"/>
                    <a:pt x="10499" y="106"/>
                  </a:cubicBezTo>
                  <a:cubicBezTo>
                    <a:pt x="9410" y="-302"/>
                    <a:pt x="7776" y="515"/>
                    <a:pt x="7504" y="1740"/>
                  </a:cubicBezTo>
                  <a:cubicBezTo>
                    <a:pt x="6960" y="5551"/>
                    <a:pt x="7232" y="9362"/>
                    <a:pt x="7913" y="13037"/>
                  </a:cubicBezTo>
                  <a:cubicBezTo>
                    <a:pt x="5326" y="14671"/>
                    <a:pt x="3012" y="16304"/>
                    <a:pt x="698" y="18346"/>
                  </a:cubicBezTo>
                  <a:cubicBezTo>
                    <a:pt x="-935" y="19843"/>
                    <a:pt x="562" y="22293"/>
                    <a:pt x="2468" y="22429"/>
                  </a:cubicBezTo>
                  <a:cubicBezTo>
                    <a:pt x="5190" y="22702"/>
                    <a:pt x="7776" y="22838"/>
                    <a:pt x="10499" y="23110"/>
                  </a:cubicBezTo>
                  <a:cubicBezTo>
                    <a:pt x="10499" y="23382"/>
                    <a:pt x="10635" y="23518"/>
                    <a:pt x="10635" y="23655"/>
                  </a:cubicBezTo>
                  <a:cubicBezTo>
                    <a:pt x="10907" y="26105"/>
                    <a:pt x="11452" y="28419"/>
                    <a:pt x="12541" y="30597"/>
                  </a:cubicBezTo>
                  <a:cubicBezTo>
                    <a:pt x="12541" y="30597"/>
                    <a:pt x="12541" y="30597"/>
                    <a:pt x="12541" y="30597"/>
                  </a:cubicBezTo>
                  <a:cubicBezTo>
                    <a:pt x="12677" y="31005"/>
                    <a:pt x="12813" y="31413"/>
                    <a:pt x="13085" y="31685"/>
                  </a:cubicBezTo>
                  <a:cubicBezTo>
                    <a:pt x="13357" y="32230"/>
                    <a:pt x="13629" y="32638"/>
                    <a:pt x="14038" y="33047"/>
                  </a:cubicBezTo>
                  <a:cubicBezTo>
                    <a:pt x="14991" y="34272"/>
                    <a:pt x="17032" y="33727"/>
                    <a:pt x="17713" y="32502"/>
                  </a:cubicBezTo>
                  <a:cubicBezTo>
                    <a:pt x="19619" y="29508"/>
                    <a:pt x="21116" y="26513"/>
                    <a:pt x="22613" y="23246"/>
                  </a:cubicBezTo>
                  <a:cubicBezTo>
                    <a:pt x="26016" y="23246"/>
                    <a:pt x="29555" y="23110"/>
                    <a:pt x="32958" y="22974"/>
                  </a:cubicBezTo>
                  <a:cubicBezTo>
                    <a:pt x="35136" y="23110"/>
                    <a:pt x="36497" y="20660"/>
                    <a:pt x="34864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54">
              <a:extLst>
                <a:ext uri="{FF2B5EF4-FFF2-40B4-BE49-F238E27FC236}">
                  <a16:creationId xmlns:a16="http://schemas.microsoft.com/office/drawing/2014/main" id="{DFA19AE9-F2D0-4FFB-AAFE-F56D1BBA38B0}"/>
                </a:ext>
              </a:extLst>
            </p:cNvPr>
            <p:cNvSpPr/>
            <p:nvPr/>
          </p:nvSpPr>
          <p:spPr>
            <a:xfrm>
              <a:off x="6601827" y="1491045"/>
              <a:ext cx="35584" cy="33737"/>
            </a:xfrm>
            <a:custGeom>
              <a:avLst/>
              <a:gdLst>
                <a:gd name="connsiteX0" fmla="*/ 34867 w 35584"/>
                <a:gd name="connsiteY0" fmla="*/ 19163 h 33737"/>
                <a:gd name="connsiteX1" fmla="*/ 27245 w 35584"/>
                <a:gd name="connsiteY1" fmla="*/ 12901 h 33737"/>
                <a:gd name="connsiteX2" fmla="*/ 30920 w 35584"/>
                <a:gd name="connsiteY2" fmla="*/ 3373 h 33737"/>
                <a:gd name="connsiteX3" fmla="*/ 27381 w 35584"/>
                <a:gd name="connsiteY3" fmla="*/ 651 h 33737"/>
                <a:gd name="connsiteX4" fmla="*/ 19078 w 35584"/>
                <a:gd name="connsiteY4" fmla="*/ 5959 h 33737"/>
                <a:gd name="connsiteX5" fmla="*/ 10366 w 35584"/>
                <a:gd name="connsiteY5" fmla="*/ 106 h 33737"/>
                <a:gd name="connsiteX6" fmla="*/ 7508 w 35584"/>
                <a:gd name="connsiteY6" fmla="*/ 1740 h 33737"/>
                <a:gd name="connsiteX7" fmla="*/ 7916 w 35584"/>
                <a:gd name="connsiteY7" fmla="*/ 13037 h 33737"/>
                <a:gd name="connsiteX8" fmla="*/ 702 w 35584"/>
                <a:gd name="connsiteY8" fmla="*/ 18346 h 33737"/>
                <a:gd name="connsiteX9" fmla="*/ 2335 w 35584"/>
                <a:gd name="connsiteY9" fmla="*/ 22430 h 33737"/>
                <a:gd name="connsiteX10" fmla="*/ 10366 w 35584"/>
                <a:gd name="connsiteY10" fmla="*/ 23110 h 33737"/>
                <a:gd name="connsiteX11" fmla="*/ 10502 w 35584"/>
                <a:gd name="connsiteY11" fmla="*/ 23655 h 33737"/>
                <a:gd name="connsiteX12" fmla="*/ 12408 w 35584"/>
                <a:gd name="connsiteY12" fmla="*/ 30597 h 33737"/>
                <a:gd name="connsiteX13" fmla="*/ 12408 w 35584"/>
                <a:gd name="connsiteY13" fmla="*/ 30597 h 33737"/>
                <a:gd name="connsiteX14" fmla="*/ 12953 w 35584"/>
                <a:gd name="connsiteY14" fmla="*/ 31685 h 33737"/>
                <a:gd name="connsiteX15" fmla="*/ 13905 w 35584"/>
                <a:gd name="connsiteY15" fmla="*/ 33047 h 33737"/>
                <a:gd name="connsiteX16" fmla="*/ 17581 w 35584"/>
                <a:gd name="connsiteY16" fmla="*/ 32502 h 33737"/>
                <a:gd name="connsiteX17" fmla="*/ 22481 w 35584"/>
                <a:gd name="connsiteY17" fmla="*/ 23246 h 33737"/>
                <a:gd name="connsiteX18" fmla="*/ 32826 w 35584"/>
                <a:gd name="connsiteY18" fmla="*/ 22974 h 33737"/>
                <a:gd name="connsiteX19" fmla="*/ 34867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7" y="19163"/>
                  </a:moveTo>
                  <a:cubicBezTo>
                    <a:pt x="32417" y="16985"/>
                    <a:pt x="29831" y="14943"/>
                    <a:pt x="27245" y="12901"/>
                  </a:cubicBezTo>
                  <a:cubicBezTo>
                    <a:pt x="28470" y="9771"/>
                    <a:pt x="29695" y="6504"/>
                    <a:pt x="30920" y="3373"/>
                  </a:cubicBezTo>
                  <a:cubicBezTo>
                    <a:pt x="31737" y="1331"/>
                    <a:pt x="29014" y="-302"/>
                    <a:pt x="27381" y="651"/>
                  </a:cubicBezTo>
                  <a:cubicBezTo>
                    <a:pt x="24523" y="2284"/>
                    <a:pt x="21800" y="4054"/>
                    <a:pt x="19078" y="5959"/>
                  </a:cubicBezTo>
                  <a:cubicBezTo>
                    <a:pt x="16492" y="3645"/>
                    <a:pt x="13769" y="1467"/>
                    <a:pt x="10366" y="106"/>
                  </a:cubicBezTo>
                  <a:cubicBezTo>
                    <a:pt x="9277" y="-302"/>
                    <a:pt x="7644" y="515"/>
                    <a:pt x="7508" y="1740"/>
                  </a:cubicBezTo>
                  <a:cubicBezTo>
                    <a:pt x="6963" y="5551"/>
                    <a:pt x="7236" y="9362"/>
                    <a:pt x="7916" y="13037"/>
                  </a:cubicBezTo>
                  <a:cubicBezTo>
                    <a:pt x="5466" y="14671"/>
                    <a:pt x="3016" y="16304"/>
                    <a:pt x="702" y="18346"/>
                  </a:cubicBezTo>
                  <a:cubicBezTo>
                    <a:pt x="-931" y="19843"/>
                    <a:pt x="566" y="22293"/>
                    <a:pt x="2335" y="22430"/>
                  </a:cubicBezTo>
                  <a:cubicBezTo>
                    <a:pt x="5058" y="22702"/>
                    <a:pt x="7644" y="22838"/>
                    <a:pt x="10366" y="23110"/>
                  </a:cubicBezTo>
                  <a:cubicBezTo>
                    <a:pt x="10366" y="23246"/>
                    <a:pt x="10502" y="23518"/>
                    <a:pt x="10502" y="23655"/>
                  </a:cubicBezTo>
                  <a:cubicBezTo>
                    <a:pt x="10775" y="26105"/>
                    <a:pt x="11319" y="28419"/>
                    <a:pt x="12408" y="30597"/>
                  </a:cubicBezTo>
                  <a:cubicBezTo>
                    <a:pt x="12408" y="30597"/>
                    <a:pt x="12408" y="30597"/>
                    <a:pt x="12408" y="30597"/>
                  </a:cubicBezTo>
                  <a:cubicBezTo>
                    <a:pt x="12544" y="31005"/>
                    <a:pt x="12816" y="31413"/>
                    <a:pt x="12953" y="31685"/>
                  </a:cubicBezTo>
                  <a:cubicBezTo>
                    <a:pt x="13225" y="32230"/>
                    <a:pt x="13633" y="32638"/>
                    <a:pt x="13905" y="33047"/>
                  </a:cubicBezTo>
                  <a:cubicBezTo>
                    <a:pt x="14858" y="34272"/>
                    <a:pt x="16900" y="33727"/>
                    <a:pt x="17581" y="32502"/>
                  </a:cubicBezTo>
                  <a:cubicBezTo>
                    <a:pt x="19486" y="29508"/>
                    <a:pt x="21120" y="26377"/>
                    <a:pt x="22481" y="23246"/>
                  </a:cubicBezTo>
                  <a:cubicBezTo>
                    <a:pt x="25884" y="23246"/>
                    <a:pt x="29423" y="23110"/>
                    <a:pt x="32826" y="22974"/>
                  </a:cubicBezTo>
                  <a:cubicBezTo>
                    <a:pt x="35140" y="23110"/>
                    <a:pt x="36501" y="20660"/>
                    <a:pt x="34867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55">
              <a:extLst>
                <a:ext uri="{FF2B5EF4-FFF2-40B4-BE49-F238E27FC236}">
                  <a16:creationId xmlns:a16="http://schemas.microsoft.com/office/drawing/2014/main" id="{7324F944-C1AD-4674-B5B9-65FB99907FC2}"/>
                </a:ext>
              </a:extLst>
            </p:cNvPr>
            <p:cNvSpPr/>
            <p:nvPr/>
          </p:nvSpPr>
          <p:spPr>
            <a:xfrm>
              <a:off x="6319983" y="1123634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56">
              <a:extLst>
                <a:ext uri="{FF2B5EF4-FFF2-40B4-BE49-F238E27FC236}">
                  <a16:creationId xmlns:a16="http://schemas.microsoft.com/office/drawing/2014/main" id="{26DFD049-FD59-4BE6-890C-57196E75B18A}"/>
                </a:ext>
              </a:extLst>
            </p:cNvPr>
            <p:cNvSpPr/>
            <p:nvPr/>
          </p:nvSpPr>
          <p:spPr>
            <a:xfrm>
              <a:off x="6345573" y="1181620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57">
              <a:extLst>
                <a:ext uri="{FF2B5EF4-FFF2-40B4-BE49-F238E27FC236}">
                  <a16:creationId xmlns:a16="http://schemas.microsoft.com/office/drawing/2014/main" id="{1F5DDAD9-D6DC-4363-9169-41CE9D517951}"/>
                </a:ext>
              </a:extLst>
            </p:cNvPr>
            <p:cNvSpPr/>
            <p:nvPr/>
          </p:nvSpPr>
          <p:spPr>
            <a:xfrm>
              <a:off x="6688997" y="924087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58">
              <a:extLst>
                <a:ext uri="{FF2B5EF4-FFF2-40B4-BE49-F238E27FC236}">
                  <a16:creationId xmlns:a16="http://schemas.microsoft.com/office/drawing/2014/main" id="{F6A05AC8-537B-4180-81CE-D5DA31E0FE38}"/>
                </a:ext>
              </a:extLst>
            </p:cNvPr>
            <p:cNvSpPr/>
            <p:nvPr/>
          </p:nvSpPr>
          <p:spPr>
            <a:xfrm>
              <a:off x="6746983" y="940421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710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59">
              <a:extLst>
                <a:ext uri="{FF2B5EF4-FFF2-40B4-BE49-F238E27FC236}">
                  <a16:creationId xmlns:a16="http://schemas.microsoft.com/office/drawing/2014/main" id="{78331EBC-7CDD-4402-8ECD-38497D1CC21C}"/>
                </a:ext>
              </a:extLst>
            </p:cNvPr>
            <p:cNvSpPr/>
            <p:nvPr/>
          </p:nvSpPr>
          <p:spPr>
            <a:xfrm>
              <a:off x="7579885" y="824313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60">
              <a:extLst>
                <a:ext uri="{FF2B5EF4-FFF2-40B4-BE49-F238E27FC236}">
                  <a16:creationId xmlns:a16="http://schemas.microsoft.com/office/drawing/2014/main" id="{57C79134-6BB0-4CE9-89DC-223BA91CB796}"/>
                </a:ext>
              </a:extLst>
            </p:cNvPr>
            <p:cNvSpPr/>
            <p:nvPr/>
          </p:nvSpPr>
          <p:spPr>
            <a:xfrm>
              <a:off x="7637871" y="840647"/>
              <a:ext cx="33688" cy="34846"/>
            </a:xfrm>
            <a:custGeom>
              <a:avLst/>
              <a:gdLst>
                <a:gd name="connsiteX0" fmla="*/ 16844 w 33688"/>
                <a:gd name="connsiteY0" fmla="*/ 0 h 34846"/>
                <a:gd name="connsiteX1" fmla="*/ 16844 w 33688"/>
                <a:gd name="connsiteY1" fmla="*/ 34846 h 34846"/>
                <a:gd name="connsiteX2" fmla="*/ 16844 w 33688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8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61">
              <a:extLst>
                <a:ext uri="{FF2B5EF4-FFF2-40B4-BE49-F238E27FC236}">
                  <a16:creationId xmlns:a16="http://schemas.microsoft.com/office/drawing/2014/main" id="{19F856AF-E0CA-47B9-9259-ED1A646E9109}"/>
                </a:ext>
              </a:extLst>
            </p:cNvPr>
            <p:cNvSpPr/>
            <p:nvPr/>
          </p:nvSpPr>
          <p:spPr>
            <a:xfrm>
              <a:off x="7848989" y="1428810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62">
              <a:extLst>
                <a:ext uri="{FF2B5EF4-FFF2-40B4-BE49-F238E27FC236}">
                  <a16:creationId xmlns:a16="http://schemas.microsoft.com/office/drawing/2014/main" id="{7AF7ABA4-B65F-4544-ABF0-E2A6A268B9FB}"/>
                </a:ext>
              </a:extLst>
            </p:cNvPr>
            <p:cNvSpPr/>
            <p:nvPr/>
          </p:nvSpPr>
          <p:spPr>
            <a:xfrm>
              <a:off x="7906975" y="1445007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63">
              <a:extLst>
                <a:ext uri="{FF2B5EF4-FFF2-40B4-BE49-F238E27FC236}">
                  <a16:creationId xmlns:a16="http://schemas.microsoft.com/office/drawing/2014/main" id="{6A79EBB5-F6FF-4E37-ADD2-0EE7A736AF93}"/>
                </a:ext>
              </a:extLst>
            </p:cNvPr>
            <p:cNvSpPr/>
            <p:nvPr/>
          </p:nvSpPr>
          <p:spPr>
            <a:xfrm>
              <a:off x="7389593" y="1085386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64">
              <a:extLst>
                <a:ext uri="{FF2B5EF4-FFF2-40B4-BE49-F238E27FC236}">
                  <a16:creationId xmlns:a16="http://schemas.microsoft.com/office/drawing/2014/main" id="{12D54565-09A7-467C-AEB9-5F9714AA53E0}"/>
                </a:ext>
              </a:extLst>
            </p:cNvPr>
            <p:cNvSpPr/>
            <p:nvPr/>
          </p:nvSpPr>
          <p:spPr>
            <a:xfrm>
              <a:off x="7447715" y="1101583"/>
              <a:ext cx="33586" cy="34846"/>
            </a:xfrm>
            <a:custGeom>
              <a:avLst/>
              <a:gdLst>
                <a:gd name="connsiteX0" fmla="*/ 16844 w 33586"/>
                <a:gd name="connsiteY0" fmla="*/ 0 h 34846"/>
                <a:gd name="connsiteX1" fmla="*/ 16844 w 33586"/>
                <a:gd name="connsiteY1" fmla="*/ 34846 h 34846"/>
                <a:gd name="connsiteX2" fmla="*/ 16844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168" y="34846"/>
                    <a:pt x="39168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65">
              <a:extLst>
                <a:ext uri="{FF2B5EF4-FFF2-40B4-BE49-F238E27FC236}">
                  <a16:creationId xmlns:a16="http://schemas.microsoft.com/office/drawing/2014/main" id="{314183BA-A4FC-48B3-A1BD-9BB3AAB7FF24}"/>
                </a:ext>
              </a:extLst>
            </p:cNvPr>
            <p:cNvSpPr/>
            <p:nvPr/>
          </p:nvSpPr>
          <p:spPr>
            <a:xfrm>
              <a:off x="6626383" y="1337066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66">
              <a:extLst>
                <a:ext uri="{FF2B5EF4-FFF2-40B4-BE49-F238E27FC236}">
                  <a16:creationId xmlns:a16="http://schemas.microsoft.com/office/drawing/2014/main" id="{568993DD-B541-40F2-A328-D3DB40449142}"/>
                </a:ext>
              </a:extLst>
            </p:cNvPr>
            <p:cNvSpPr/>
            <p:nvPr/>
          </p:nvSpPr>
          <p:spPr>
            <a:xfrm>
              <a:off x="6679741" y="1341694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94" y="223251"/>
            <a:ext cx="2026477" cy="949469"/>
          </a:xfrm>
          <a:prstGeom prst="rect">
            <a:avLst/>
          </a:prstGeom>
        </p:spPr>
      </p:pic>
      <p:sp>
        <p:nvSpPr>
          <p:cNvPr id="82" name="สี่เหลี่ยมผืนผ้า 1"/>
          <p:cNvSpPr/>
          <p:nvPr/>
        </p:nvSpPr>
        <p:spPr>
          <a:xfrm>
            <a:off x="-41389" y="5298144"/>
            <a:ext cx="12240892" cy="1597499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705 h 2996045"/>
              <a:gd name="connsiteX1" fmla="*/ 3164115 w 12209895"/>
              <a:gd name="connsiteY1" fmla="*/ 1097740 h 2996045"/>
              <a:gd name="connsiteX2" fmla="*/ 5718629 w 12209895"/>
              <a:gd name="connsiteY2" fmla="*/ 149888 h 2996045"/>
              <a:gd name="connsiteX3" fmla="*/ 8447315 w 12209895"/>
              <a:gd name="connsiteY3" fmla="*/ 1064288 h 2996045"/>
              <a:gd name="connsiteX4" fmla="*/ 12209895 w 12209895"/>
              <a:gd name="connsiteY4" fmla="*/ 106705 h 2996045"/>
              <a:gd name="connsiteX5" fmla="*/ 12209895 w 12209895"/>
              <a:gd name="connsiteY5" fmla="*/ 2996045 h 2996045"/>
              <a:gd name="connsiteX6" fmla="*/ 0 w 12209895"/>
              <a:gd name="connsiteY6" fmla="*/ 2996045 h 2996045"/>
              <a:gd name="connsiteX7" fmla="*/ 0 w 12209895"/>
              <a:gd name="connsiteY7" fmla="*/ 106705 h 2996045"/>
              <a:gd name="connsiteX0" fmla="*/ 0 w 12209895"/>
              <a:gd name="connsiteY0" fmla="*/ 106307 h 2995647"/>
              <a:gd name="connsiteX1" fmla="*/ 3164115 w 12209895"/>
              <a:gd name="connsiteY1" fmla="*/ 1097342 h 2995647"/>
              <a:gd name="connsiteX2" fmla="*/ 6090588 w 12209895"/>
              <a:gd name="connsiteY2" fmla="*/ 149491 h 2995647"/>
              <a:gd name="connsiteX3" fmla="*/ 8447315 w 12209895"/>
              <a:gd name="connsiteY3" fmla="*/ 1063890 h 2995647"/>
              <a:gd name="connsiteX4" fmla="*/ 12209895 w 12209895"/>
              <a:gd name="connsiteY4" fmla="*/ 106307 h 2995647"/>
              <a:gd name="connsiteX5" fmla="*/ 12209895 w 12209895"/>
              <a:gd name="connsiteY5" fmla="*/ 2995647 h 2995647"/>
              <a:gd name="connsiteX6" fmla="*/ 0 w 12209895"/>
              <a:gd name="connsiteY6" fmla="*/ 2995647 h 2995647"/>
              <a:gd name="connsiteX7" fmla="*/ 0 w 12209895"/>
              <a:gd name="connsiteY7" fmla="*/ 106307 h 2995647"/>
              <a:gd name="connsiteX0" fmla="*/ 0 w 12209895"/>
              <a:gd name="connsiteY0" fmla="*/ 105756 h 2995096"/>
              <a:gd name="connsiteX1" fmla="*/ 3164115 w 12209895"/>
              <a:gd name="connsiteY1" fmla="*/ 1096791 h 2995096"/>
              <a:gd name="connsiteX2" fmla="*/ 6183578 w 12209895"/>
              <a:gd name="connsiteY2" fmla="*/ 87934 h 2995096"/>
              <a:gd name="connsiteX3" fmla="*/ 8447315 w 12209895"/>
              <a:gd name="connsiteY3" fmla="*/ 1063339 h 2995096"/>
              <a:gd name="connsiteX4" fmla="*/ 12209895 w 12209895"/>
              <a:gd name="connsiteY4" fmla="*/ 105756 h 2995096"/>
              <a:gd name="connsiteX5" fmla="*/ 12209895 w 12209895"/>
              <a:gd name="connsiteY5" fmla="*/ 2995096 h 2995096"/>
              <a:gd name="connsiteX6" fmla="*/ 0 w 12209895"/>
              <a:gd name="connsiteY6" fmla="*/ 2995096 h 2995096"/>
              <a:gd name="connsiteX7" fmla="*/ 0 w 12209895"/>
              <a:gd name="connsiteY7" fmla="*/ 105756 h 2995096"/>
              <a:gd name="connsiteX0" fmla="*/ 0 w 12240892"/>
              <a:gd name="connsiteY0" fmla="*/ 98906 h 3140761"/>
              <a:gd name="connsiteX1" fmla="*/ 3195112 w 12240892"/>
              <a:gd name="connsiteY1" fmla="*/ 1242456 h 3140761"/>
              <a:gd name="connsiteX2" fmla="*/ 6214575 w 12240892"/>
              <a:gd name="connsiteY2" fmla="*/ 233599 h 3140761"/>
              <a:gd name="connsiteX3" fmla="*/ 8478312 w 12240892"/>
              <a:gd name="connsiteY3" fmla="*/ 1209004 h 3140761"/>
              <a:gd name="connsiteX4" fmla="*/ 12240892 w 12240892"/>
              <a:gd name="connsiteY4" fmla="*/ 251421 h 3140761"/>
              <a:gd name="connsiteX5" fmla="*/ 12240892 w 12240892"/>
              <a:gd name="connsiteY5" fmla="*/ 3140761 h 3140761"/>
              <a:gd name="connsiteX6" fmla="*/ 30997 w 12240892"/>
              <a:gd name="connsiteY6" fmla="*/ 3140761 h 3140761"/>
              <a:gd name="connsiteX7" fmla="*/ 0 w 12240892"/>
              <a:gd name="connsiteY7" fmla="*/ 98906 h 3140761"/>
              <a:gd name="connsiteX0" fmla="*/ 0 w 12240892"/>
              <a:gd name="connsiteY0" fmla="*/ 95956 h 3137811"/>
              <a:gd name="connsiteX1" fmla="*/ 3582570 w 12240892"/>
              <a:gd name="connsiteY1" fmla="*/ 1300511 h 3137811"/>
              <a:gd name="connsiteX2" fmla="*/ 6214575 w 12240892"/>
              <a:gd name="connsiteY2" fmla="*/ 230649 h 3137811"/>
              <a:gd name="connsiteX3" fmla="*/ 8478312 w 12240892"/>
              <a:gd name="connsiteY3" fmla="*/ 1206054 h 3137811"/>
              <a:gd name="connsiteX4" fmla="*/ 12240892 w 12240892"/>
              <a:gd name="connsiteY4" fmla="*/ 248471 h 3137811"/>
              <a:gd name="connsiteX5" fmla="*/ 12240892 w 12240892"/>
              <a:gd name="connsiteY5" fmla="*/ 3137811 h 3137811"/>
              <a:gd name="connsiteX6" fmla="*/ 30997 w 12240892"/>
              <a:gd name="connsiteY6" fmla="*/ 3137811 h 3137811"/>
              <a:gd name="connsiteX7" fmla="*/ 0 w 12240892"/>
              <a:gd name="connsiteY7" fmla="*/ 95956 h 3137811"/>
              <a:gd name="connsiteX0" fmla="*/ 0 w 12240892"/>
              <a:gd name="connsiteY0" fmla="*/ 91843 h 3133698"/>
              <a:gd name="connsiteX1" fmla="*/ 3799547 w 12240892"/>
              <a:gd name="connsiteY1" fmla="*/ 1387906 h 3133698"/>
              <a:gd name="connsiteX2" fmla="*/ 6214575 w 12240892"/>
              <a:gd name="connsiteY2" fmla="*/ 226536 h 3133698"/>
              <a:gd name="connsiteX3" fmla="*/ 8478312 w 12240892"/>
              <a:gd name="connsiteY3" fmla="*/ 1201941 h 3133698"/>
              <a:gd name="connsiteX4" fmla="*/ 12240892 w 12240892"/>
              <a:gd name="connsiteY4" fmla="*/ 244358 h 3133698"/>
              <a:gd name="connsiteX5" fmla="*/ 12240892 w 12240892"/>
              <a:gd name="connsiteY5" fmla="*/ 3133698 h 3133698"/>
              <a:gd name="connsiteX6" fmla="*/ 30997 w 12240892"/>
              <a:gd name="connsiteY6" fmla="*/ 3133698 h 3133698"/>
              <a:gd name="connsiteX7" fmla="*/ 0 w 12240892"/>
              <a:gd name="connsiteY7" fmla="*/ 91843 h 3133698"/>
              <a:gd name="connsiteX0" fmla="*/ 0 w 12240892"/>
              <a:gd name="connsiteY0" fmla="*/ 91841 h 3133696"/>
              <a:gd name="connsiteX1" fmla="*/ 3799547 w 12240892"/>
              <a:gd name="connsiteY1" fmla="*/ 1387904 h 3133696"/>
              <a:gd name="connsiteX2" fmla="*/ 6214575 w 12240892"/>
              <a:gd name="connsiteY2" fmla="*/ 226534 h 3133696"/>
              <a:gd name="connsiteX3" fmla="*/ 8385322 w 12240892"/>
              <a:gd name="connsiteY3" fmla="*/ 1323949 h 3133696"/>
              <a:gd name="connsiteX4" fmla="*/ 12240892 w 12240892"/>
              <a:gd name="connsiteY4" fmla="*/ 244356 h 3133696"/>
              <a:gd name="connsiteX5" fmla="*/ 12240892 w 12240892"/>
              <a:gd name="connsiteY5" fmla="*/ 3133696 h 3133696"/>
              <a:gd name="connsiteX6" fmla="*/ 30997 w 12240892"/>
              <a:gd name="connsiteY6" fmla="*/ 3133696 h 3133696"/>
              <a:gd name="connsiteX7" fmla="*/ 0 w 12240892"/>
              <a:gd name="connsiteY7" fmla="*/ 91841 h 3133696"/>
              <a:gd name="connsiteX0" fmla="*/ 0 w 12240892"/>
              <a:gd name="connsiteY0" fmla="*/ 96433 h 3138288"/>
              <a:gd name="connsiteX1" fmla="*/ 3799547 w 12240892"/>
              <a:gd name="connsiteY1" fmla="*/ 1392496 h 3138288"/>
              <a:gd name="connsiteX2" fmla="*/ 6168080 w 12240892"/>
              <a:gd name="connsiteY2" fmla="*/ 871681 h 3138288"/>
              <a:gd name="connsiteX3" fmla="*/ 8385322 w 12240892"/>
              <a:gd name="connsiteY3" fmla="*/ 1328541 h 3138288"/>
              <a:gd name="connsiteX4" fmla="*/ 12240892 w 12240892"/>
              <a:gd name="connsiteY4" fmla="*/ 248948 h 3138288"/>
              <a:gd name="connsiteX5" fmla="*/ 12240892 w 12240892"/>
              <a:gd name="connsiteY5" fmla="*/ 3138288 h 3138288"/>
              <a:gd name="connsiteX6" fmla="*/ 30997 w 12240892"/>
              <a:gd name="connsiteY6" fmla="*/ 3138288 h 3138288"/>
              <a:gd name="connsiteX7" fmla="*/ 0 w 12240892"/>
              <a:gd name="connsiteY7" fmla="*/ 96433 h 3138288"/>
              <a:gd name="connsiteX0" fmla="*/ 0 w 12240892"/>
              <a:gd name="connsiteY0" fmla="*/ 100722 h 3142577"/>
              <a:gd name="connsiteX1" fmla="*/ 3799547 w 12240892"/>
              <a:gd name="connsiteY1" fmla="*/ 1396785 h 3142577"/>
              <a:gd name="connsiteX2" fmla="*/ 6152582 w 12240892"/>
              <a:gd name="connsiteY2" fmla="*/ 1425019 h 3142577"/>
              <a:gd name="connsiteX3" fmla="*/ 8385322 w 12240892"/>
              <a:gd name="connsiteY3" fmla="*/ 1332830 h 3142577"/>
              <a:gd name="connsiteX4" fmla="*/ 12240892 w 12240892"/>
              <a:gd name="connsiteY4" fmla="*/ 253237 h 3142577"/>
              <a:gd name="connsiteX5" fmla="*/ 12240892 w 12240892"/>
              <a:gd name="connsiteY5" fmla="*/ 3142577 h 3142577"/>
              <a:gd name="connsiteX6" fmla="*/ 30997 w 12240892"/>
              <a:gd name="connsiteY6" fmla="*/ 3142577 h 3142577"/>
              <a:gd name="connsiteX7" fmla="*/ 0 w 12240892"/>
              <a:gd name="connsiteY7" fmla="*/ 100722 h 3142577"/>
              <a:gd name="connsiteX0" fmla="*/ 0 w 12240892"/>
              <a:gd name="connsiteY0" fmla="*/ 101220 h 3143075"/>
              <a:gd name="connsiteX1" fmla="*/ 3799547 w 12240892"/>
              <a:gd name="connsiteY1" fmla="*/ 1397283 h 3143075"/>
              <a:gd name="connsiteX2" fmla="*/ 6168080 w 12240892"/>
              <a:gd name="connsiteY2" fmla="*/ 1486521 h 3143075"/>
              <a:gd name="connsiteX3" fmla="*/ 8385322 w 12240892"/>
              <a:gd name="connsiteY3" fmla="*/ 1333328 h 3143075"/>
              <a:gd name="connsiteX4" fmla="*/ 12240892 w 12240892"/>
              <a:gd name="connsiteY4" fmla="*/ 253735 h 3143075"/>
              <a:gd name="connsiteX5" fmla="*/ 12240892 w 12240892"/>
              <a:gd name="connsiteY5" fmla="*/ 3143075 h 3143075"/>
              <a:gd name="connsiteX6" fmla="*/ 30997 w 12240892"/>
              <a:gd name="connsiteY6" fmla="*/ 3143075 h 3143075"/>
              <a:gd name="connsiteX7" fmla="*/ 0 w 12240892"/>
              <a:gd name="connsiteY7" fmla="*/ 101220 h 3143075"/>
              <a:gd name="connsiteX0" fmla="*/ 0 w 12240892"/>
              <a:gd name="connsiteY0" fmla="*/ 101472 h 3143327"/>
              <a:gd name="connsiteX1" fmla="*/ 3799547 w 12240892"/>
              <a:gd name="connsiteY1" fmla="*/ 1397535 h 3143327"/>
              <a:gd name="connsiteX2" fmla="*/ 6168080 w 12240892"/>
              <a:gd name="connsiteY2" fmla="*/ 1517277 h 3143327"/>
              <a:gd name="connsiteX3" fmla="*/ 8385322 w 12240892"/>
              <a:gd name="connsiteY3" fmla="*/ 1333580 h 3143327"/>
              <a:gd name="connsiteX4" fmla="*/ 12240892 w 12240892"/>
              <a:gd name="connsiteY4" fmla="*/ 253987 h 3143327"/>
              <a:gd name="connsiteX5" fmla="*/ 12240892 w 12240892"/>
              <a:gd name="connsiteY5" fmla="*/ 3143327 h 3143327"/>
              <a:gd name="connsiteX6" fmla="*/ 30997 w 12240892"/>
              <a:gd name="connsiteY6" fmla="*/ 3143327 h 3143327"/>
              <a:gd name="connsiteX7" fmla="*/ 0 w 12240892"/>
              <a:gd name="connsiteY7" fmla="*/ 101472 h 3143327"/>
              <a:gd name="connsiteX0" fmla="*/ 0 w 12240892"/>
              <a:gd name="connsiteY0" fmla="*/ 102232 h 3144087"/>
              <a:gd name="connsiteX1" fmla="*/ 3799547 w 12240892"/>
              <a:gd name="connsiteY1" fmla="*/ 1398295 h 3144087"/>
              <a:gd name="connsiteX2" fmla="*/ 6183578 w 12240892"/>
              <a:gd name="connsiteY2" fmla="*/ 1609545 h 3144087"/>
              <a:gd name="connsiteX3" fmla="*/ 8385322 w 12240892"/>
              <a:gd name="connsiteY3" fmla="*/ 1334340 h 3144087"/>
              <a:gd name="connsiteX4" fmla="*/ 12240892 w 12240892"/>
              <a:gd name="connsiteY4" fmla="*/ 254747 h 3144087"/>
              <a:gd name="connsiteX5" fmla="*/ 12240892 w 12240892"/>
              <a:gd name="connsiteY5" fmla="*/ 3144087 h 3144087"/>
              <a:gd name="connsiteX6" fmla="*/ 30997 w 12240892"/>
              <a:gd name="connsiteY6" fmla="*/ 3144087 h 3144087"/>
              <a:gd name="connsiteX7" fmla="*/ 0 w 12240892"/>
              <a:gd name="connsiteY7" fmla="*/ 102232 h 314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0892" h="3144087">
                <a:moveTo>
                  <a:pt x="0" y="102232"/>
                </a:moveTo>
                <a:cubicBezTo>
                  <a:pt x="406400" y="-408413"/>
                  <a:pt x="2768951" y="1147076"/>
                  <a:pt x="3799547" y="1398295"/>
                </a:cubicBezTo>
                <a:cubicBezTo>
                  <a:pt x="4830143" y="1649514"/>
                  <a:pt x="5419282" y="1620204"/>
                  <a:pt x="6183578" y="1609545"/>
                </a:cubicBezTo>
                <a:cubicBezTo>
                  <a:pt x="6947874" y="1598886"/>
                  <a:pt x="7375770" y="1560140"/>
                  <a:pt x="8385322" y="1334340"/>
                </a:cubicBezTo>
                <a:cubicBezTo>
                  <a:pt x="9394874" y="1108540"/>
                  <a:pt x="11599281" y="-248641"/>
                  <a:pt x="12240892" y="254747"/>
                </a:cubicBezTo>
                <a:lnTo>
                  <a:pt x="12240892" y="3144087"/>
                </a:lnTo>
                <a:lnTo>
                  <a:pt x="30997" y="3144087"/>
                </a:lnTo>
                <a:lnTo>
                  <a:pt x="0" y="102232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911" y="177926"/>
            <a:ext cx="2692396" cy="12614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138230" y="134535"/>
            <a:ext cx="11754229" cy="4144127"/>
            <a:chOff x="137435" y="134535"/>
            <a:chExt cx="11754229" cy="414412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8987" y="134535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89703" y="2887814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33465" y="3821351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435" y="2701048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2800" y="3976701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7383" y="1796404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20677" y="486081"/>
              <a:ext cx="301961" cy="301961"/>
            </a:xfrm>
            <a:prstGeom prst="rect">
              <a:avLst/>
            </a:prstGeom>
          </p:spPr>
        </p:pic>
      </p:grpSp>
      <p:pic>
        <p:nvPicPr>
          <p:cNvPr id="323" name="รูปภาพ 3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30" y="3106688"/>
            <a:ext cx="2049020" cy="3564000"/>
          </a:xfrm>
          <a:prstGeom prst="rect">
            <a:avLst/>
          </a:prstGeom>
        </p:spPr>
      </p:pic>
      <p:pic>
        <p:nvPicPr>
          <p:cNvPr id="324" name="รูปภาพ 3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0" y="3146844"/>
            <a:ext cx="2035610" cy="3483688"/>
          </a:xfrm>
          <a:prstGeom prst="rect">
            <a:avLst/>
          </a:prstGeom>
        </p:spPr>
      </p:pic>
      <p:sp>
        <p:nvSpPr>
          <p:cNvPr id="424" name="Rectangle 55"/>
          <p:cNvSpPr>
            <a:spLocks noChangeArrowheads="1"/>
          </p:cNvSpPr>
          <p:nvPr/>
        </p:nvSpPr>
        <p:spPr bwMode="auto">
          <a:xfrm>
            <a:off x="2855957" y="375027"/>
            <a:ext cx="6385235" cy="14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9600" b="1" dirty="0">
                <a:ln w="10160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บัญ</a:t>
            </a:r>
            <a:r>
              <a:rPr lang="th-TH" sz="9600" b="1" dirty="0">
                <a:ln w="10160">
                  <a:noFill/>
                  <a:prstDash val="solid"/>
                </a:ln>
                <a:solidFill>
                  <a:srgbClr val="FF5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ชี</a:t>
            </a:r>
            <a:r>
              <a:rPr lang="th-TH" sz="9600" b="1" dirty="0">
                <a:ln w="10160">
                  <a:noFill/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คำ</a:t>
            </a:r>
            <a:r>
              <a:rPr lang="th-TH" sz="9600" b="1" dirty="0">
                <a:ln w="10160">
                  <a:noFill/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พื้น</a:t>
            </a:r>
            <a:r>
              <a:rPr lang="th-TH" sz="9600" b="1" dirty="0">
                <a:ln w="10160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ฐาน</a:t>
            </a:r>
            <a:endParaRPr lang="th-TH" sz="11500" b="1" dirty="0">
              <a:ln w="10160">
                <a:noFill/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yiji MaHaNiYom V1.61 OT" panose="02000000000000000000" pitchFamily="50" charset="0"/>
              <a:cs typeface="Layiji MaHaNiYom V1.61 OT" panose="02000000000000000000" pitchFamily="50" charset="0"/>
            </a:endParaRPr>
          </a:p>
        </p:txBody>
      </p:sp>
      <p:sp>
        <p:nvSpPr>
          <p:cNvPr id="425" name="Rectangle 55"/>
          <p:cNvSpPr>
            <a:spLocks noChangeArrowheads="1"/>
          </p:cNvSpPr>
          <p:nvPr/>
        </p:nvSpPr>
        <p:spPr bwMode="auto">
          <a:xfrm>
            <a:off x="3453959" y="1766103"/>
            <a:ext cx="5242873" cy="9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5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ชั้นประถมศึกษาปีที่ ๑</a:t>
            </a:r>
            <a:endParaRPr lang="th-TH" sz="60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yiji MaHaNiYom V1.61 OT" panose="02000000000000000000" pitchFamily="50" charset="0"/>
              <a:cs typeface="Layiji MaHaNiYom V1.61 OT" panose="02000000000000000000" pitchFamily="50" charset="0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-52245" y="1406790"/>
            <a:ext cx="3859795" cy="5501572"/>
            <a:chOff x="-36747" y="1406790"/>
            <a:chExt cx="3859795" cy="5501572"/>
          </a:xfrm>
        </p:grpSpPr>
        <p:sp>
          <p:nvSpPr>
            <p:cNvPr id="86" name="สี่เหลี่ยมผืนผ้า 1"/>
            <p:cNvSpPr/>
            <p:nvPr/>
          </p:nvSpPr>
          <p:spPr>
            <a:xfrm>
              <a:off x="-31449" y="4308414"/>
              <a:ext cx="3548991" cy="2599947"/>
            </a:xfrm>
            <a:custGeom>
              <a:avLst/>
              <a:gdLst>
                <a:gd name="connsiteX0" fmla="*/ 0 w 3599435"/>
                <a:gd name="connsiteY0" fmla="*/ 0 h 2786572"/>
                <a:gd name="connsiteX1" fmla="*/ 3599435 w 3599435"/>
                <a:gd name="connsiteY1" fmla="*/ 0 h 2786572"/>
                <a:gd name="connsiteX2" fmla="*/ 3599435 w 3599435"/>
                <a:gd name="connsiteY2" fmla="*/ 2786572 h 2786572"/>
                <a:gd name="connsiteX3" fmla="*/ 0 w 3599435"/>
                <a:gd name="connsiteY3" fmla="*/ 2786572 h 2786572"/>
                <a:gd name="connsiteX4" fmla="*/ 0 w 3599435"/>
                <a:gd name="connsiteY4" fmla="*/ 0 h 2786572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3599435 w 3599435"/>
                <a:gd name="connsiteY2" fmla="*/ 1466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354067 w 3599435"/>
                <a:gd name="connsiteY3" fmla="*/ 1771668 h 2933260"/>
                <a:gd name="connsiteX4" fmla="*/ 3599435 w 3599435"/>
                <a:gd name="connsiteY4" fmla="*/ 2933260 h 2933260"/>
                <a:gd name="connsiteX5" fmla="*/ 0 w 3599435"/>
                <a:gd name="connsiteY5" fmla="*/ 2933260 h 2933260"/>
                <a:gd name="connsiteX6" fmla="*/ 0 w 3599435"/>
                <a:gd name="connsiteY6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323085 w 3599435"/>
                <a:gd name="connsiteY3" fmla="*/ 83248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437385 w 3599435"/>
                <a:gd name="connsiteY3" fmla="*/ 108013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0 h 2786572"/>
                <a:gd name="connsiteX1" fmla="*/ 102996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0 h 2786572"/>
                <a:gd name="connsiteX1" fmla="*/ 93471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17449 h 2804021"/>
                <a:gd name="connsiteX1" fmla="*/ 934717 w 3599435"/>
                <a:gd name="connsiteY1" fmla="*/ 118429 h 2804021"/>
                <a:gd name="connsiteX2" fmla="*/ 2096767 w 3599435"/>
                <a:gd name="connsiteY2" fmla="*/ 156529 h 2804021"/>
                <a:gd name="connsiteX3" fmla="*/ 2437385 w 3599435"/>
                <a:gd name="connsiteY3" fmla="*/ 950899 h 2804021"/>
                <a:gd name="connsiteX4" fmla="*/ 3354067 w 3599435"/>
                <a:gd name="connsiteY4" fmla="*/ 1642429 h 2804021"/>
                <a:gd name="connsiteX5" fmla="*/ 3599435 w 3599435"/>
                <a:gd name="connsiteY5" fmla="*/ 2804021 h 2804021"/>
                <a:gd name="connsiteX6" fmla="*/ 0 w 3599435"/>
                <a:gd name="connsiteY6" fmla="*/ 2804021 h 2804021"/>
                <a:gd name="connsiteX7" fmla="*/ 0 w 3599435"/>
                <a:gd name="connsiteY7" fmla="*/ 17449 h 2804021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96767 w 3599435"/>
                <a:gd name="connsiteY2" fmla="*/ 2768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58667 w 3599435"/>
                <a:gd name="connsiteY2" fmla="*/ 4673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437385 w 3599435"/>
                <a:gd name="connsiteY2" fmla="*/ 107124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1865885 w 3599435"/>
                <a:gd name="connsiteY2" fmla="*/ 105219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261288 h 3047860"/>
                <a:gd name="connsiteX1" fmla="*/ 1029967 w 3599435"/>
                <a:gd name="connsiteY1" fmla="*/ 19368 h 3047860"/>
                <a:gd name="connsiteX2" fmla="*/ 1865885 w 3599435"/>
                <a:gd name="connsiteY2" fmla="*/ 1175688 h 3047860"/>
                <a:gd name="connsiteX3" fmla="*/ 3354067 w 3599435"/>
                <a:gd name="connsiteY3" fmla="*/ 1886268 h 3047860"/>
                <a:gd name="connsiteX4" fmla="*/ 3599435 w 3599435"/>
                <a:gd name="connsiteY4" fmla="*/ 3047860 h 3047860"/>
                <a:gd name="connsiteX5" fmla="*/ 0 w 3599435"/>
                <a:gd name="connsiteY5" fmla="*/ 3047860 h 3047860"/>
                <a:gd name="connsiteX6" fmla="*/ 0 w 3599435"/>
                <a:gd name="connsiteY6" fmla="*/ 261288 h 3047860"/>
                <a:gd name="connsiteX0" fmla="*/ 0 w 3599435"/>
                <a:gd name="connsiteY0" fmla="*/ 351702 h 3138274"/>
                <a:gd name="connsiteX1" fmla="*/ 1029967 w 3599435"/>
                <a:gd name="connsiteY1" fmla="*/ 109782 h 3138274"/>
                <a:gd name="connsiteX2" fmla="*/ 1865885 w 3599435"/>
                <a:gd name="connsiteY2" fmla="*/ 1266102 h 3138274"/>
                <a:gd name="connsiteX3" fmla="*/ 3354067 w 3599435"/>
                <a:gd name="connsiteY3" fmla="*/ 1976682 h 3138274"/>
                <a:gd name="connsiteX4" fmla="*/ 3599435 w 3599435"/>
                <a:gd name="connsiteY4" fmla="*/ 3138274 h 3138274"/>
                <a:gd name="connsiteX5" fmla="*/ 0 w 3599435"/>
                <a:gd name="connsiteY5" fmla="*/ 3138274 h 3138274"/>
                <a:gd name="connsiteX6" fmla="*/ 0 w 3599435"/>
                <a:gd name="connsiteY6" fmla="*/ 351702 h 3138274"/>
                <a:gd name="connsiteX0" fmla="*/ 0 w 3599435"/>
                <a:gd name="connsiteY0" fmla="*/ 274016 h 3060588"/>
                <a:gd name="connsiteX1" fmla="*/ 1201417 w 3599435"/>
                <a:gd name="connsiteY1" fmla="*/ 260696 h 3060588"/>
                <a:gd name="connsiteX2" fmla="*/ 1865885 w 3599435"/>
                <a:gd name="connsiteY2" fmla="*/ 1188416 h 3060588"/>
                <a:gd name="connsiteX3" fmla="*/ 3354067 w 3599435"/>
                <a:gd name="connsiteY3" fmla="*/ 1898996 h 3060588"/>
                <a:gd name="connsiteX4" fmla="*/ 3599435 w 3599435"/>
                <a:gd name="connsiteY4" fmla="*/ 3060588 h 3060588"/>
                <a:gd name="connsiteX5" fmla="*/ 0 w 3599435"/>
                <a:gd name="connsiteY5" fmla="*/ 3060588 h 3060588"/>
                <a:gd name="connsiteX6" fmla="*/ 0 w 3599435"/>
                <a:gd name="connsiteY6" fmla="*/ 274016 h 3060588"/>
                <a:gd name="connsiteX0" fmla="*/ 0 w 3599435"/>
                <a:gd name="connsiteY0" fmla="*/ 333672 h 3120244"/>
                <a:gd name="connsiteX1" fmla="*/ 1201417 w 3599435"/>
                <a:gd name="connsiteY1" fmla="*/ 320352 h 3120244"/>
                <a:gd name="connsiteX2" fmla="*/ 1865885 w 3599435"/>
                <a:gd name="connsiteY2" fmla="*/ 1248072 h 3120244"/>
                <a:gd name="connsiteX3" fmla="*/ 3354067 w 3599435"/>
                <a:gd name="connsiteY3" fmla="*/ 1958652 h 3120244"/>
                <a:gd name="connsiteX4" fmla="*/ 3599435 w 3599435"/>
                <a:gd name="connsiteY4" fmla="*/ 3120244 h 3120244"/>
                <a:gd name="connsiteX5" fmla="*/ 0 w 3599435"/>
                <a:gd name="connsiteY5" fmla="*/ 3120244 h 3120244"/>
                <a:gd name="connsiteX6" fmla="*/ 0 w 3599435"/>
                <a:gd name="connsiteY6" fmla="*/ 333672 h 3120244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756491"/>
                <a:gd name="connsiteY0" fmla="*/ 325501 h 3112073"/>
                <a:gd name="connsiteX1" fmla="*/ 1201417 w 3756491"/>
                <a:gd name="connsiteY1" fmla="*/ 312181 h 3112073"/>
                <a:gd name="connsiteX2" fmla="*/ 1999235 w 3756491"/>
                <a:gd name="connsiteY2" fmla="*/ 1087501 h 3112073"/>
                <a:gd name="connsiteX3" fmla="*/ 2877817 w 3756491"/>
                <a:gd name="connsiteY3" fmla="*/ 1779031 h 3112073"/>
                <a:gd name="connsiteX4" fmla="*/ 3599435 w 3756491"/>
                <a:gd name="connsiteY4" fmla="*/ 3112073 h 3112073"/>
                <a:gd name="connsiteX5" fmla="*/ 0 w 3756491"/>
                <a:gd name="connsiteY5" fmla="*/ 3112073 h 3112073"/>
                <a:gd name="connsiteX6" fmla="*/ 0 w 3756491"/>
                <a:gd name="connsiteY6" fmla="*/ 325501 h 3112073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236 w 3756727"/>
                <a:gd name="connsiteY0" fmla="*/ 501012 h 3287584"/>
                <a:gd name="connsiteX1" fmla="*/ 1201653 w 3756727"/>
                <a:gd name="connsiteY1" fmla="*/ 487692 h 3287584"/>
                <a:gd name="connsiteX2" fmla="*/ 1999471 w 3756727"/>
                <a:gd name="connsiteY2" fmla="*/ 1263012 h 3287584"/>
                <a:gd name="connsiteX3" fmla="*/ 2878053 w 3756727"/>
                <a:gd name="connsiteY3" fmla="*/ 1954542 h 3287584"/>
                <a:gd name="connsiteX4" fmla="*/ 3599671 w 3756727"/>
                <a:gd name="connsiteY4" fmla="*/ 3287584 h 3287584"/>
                <a:gd name="connsiteX5" fmla="*/ 236 w 3756727"/>
                <a:gd name="connsiteY5" fmla="*/ 3287584 h 3287584"/>
                <a:gd name="connsiteX6" fmla="*/ 236 w 3756727"/>
                <a:gd name="connsiteY6" fmla="*/ 501012 h 3287584"/>
                <a:gd name="connsiteX0" fmla="*/ 0 w 3756491"/>
                <a:gd name="connsiteY0" fmla="*/ 393061 h 3179633"/>
                <a:gd name="connsiteX1" fmla="*/ 1201417 w 3756491"/>
                <a:gd name="connsiteY1" fmla="*/ 379741 h 3179633"/>
                <a:gd name="connsiteX2" fmla="*/ 1999235 w 3756491"/>
                <a:gd name="connsiteY2" fmla="*/ 1155061 h 3179633"/>
                <a:gd name="connsiteX3" fmla="*/ 2877817 w 3756491"/>
                <a:gd name="connsiteY3" fmla="*/ 1846591 h 3179633"/>
                <a:gd name="connsiteX4" fmla="*/ 3599435 w 3756491"/>
                <a:gd name="connsiteY4" fmla="*/ 3179633 h 3179633"/>
                <a:gd name="connsiteX5" fmla="*/ 0 w 3756491"/>
                <a:gd name="connsiteY5" fmla="*/ 3179633 h 3179633"/>
                <a:gd name="connsiteX6" fmla="*/ 0 w 3756491"/>
                <a:gd name="connsiteY6" fmla="*/ 393061 h 3179633"/>
                <a:gd name="connsiteX0" fmla="*/ 0 w 3756491"/>
                <a:gd name="connsiteY0" fmla="*/ 303281 h 3089853"/>
                <a:gd name="connsiteX1" fmla="*/ 1010917 w 3756491"/>
                <a:gd name="connsiteY1" fmla="*/ 518561 h 3089853"/>
                <a:gd name="connsiteX2" fmla="*/ 1999235 w 3756491"/>
                <a:gd name="connsiteY2" fmla="*/ 1065281 h 3089853"/>
                <a:gd name="connsiteX3" fmla="*/ 2877817 w 3756491"/>
                <a:gd name="connsiteY3" fmla="*/ 1756811 h 3089853"/>
                <a:gd name="connsiteX4" fmla="*/ 3599435 w 3756491"/>
                <a:gd name="connsiteY4" fmla="*/ 3089853 h 3089853"/>
                <a:gd name="connsiteX5" fmla="*/ 0 w 3756491"/>
                <a:gd name="connsiteY5" fmla="*/ 3089853 h 3089853"/>
                <a:gd name="connsiteX6" fmla="*/ 0 w 3756491"/>
                <a:gd name="connsiteY6" fmla="*/ 303281 h 3089853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133043 h 2919615"/>
                <a:gd name="connsiteX1" fmla="*/ 1010917 w 3756491"/>
                <a:gd name="connsiteY1" fmla="*/ 348323 h 2919615"/>
                <a:gd name="connsiteX2" fmla="*/ 1999235 w 3756491"/>
                <a:gd name="connsiteY2" fmla="*/ 895043 h 2919615"/>
                <a:gd name="connsiteX3" fmla="*/ 2877817 w 3756491"/>
                <a:gd name="connsiteY3" fmla="*/ 1586573 h 2919615"/>
                <a:gd name="connsiteX4" fmla="*/ 3599435 w 3756491"/>
                <a:gd name="connsiteY4" fmla="*/ 2919615 h 2919615"/>
                <a:gd name="connsiteX5" fmla="*/ 0 w 3756491"/>
                <a:gd name="connsiteY5" fmla="*/ 2919615 h 2919615"/>
                <a:gd name="connsiteX6" fmla="*/ 0 w 3756491"/>
                <a:gd name="connsiteY6" fmla="*/ 133043 h 2919615"/>
                <a:gd name="connsiteX0" fmla="*/ 0 w 3756491"/>
                <a:gd name="connsiteY0" fmla="*/ 136594 h 2923166"/>
                <a:gd name="connsiteX1" fmla="*/ 1010917 w 3756491"/>
                <a:gd name="connsiteY1" fmla="*/ 351874 h 2923166"/>
                <a:gd name="connsiteX2" fmla="*/ 1999235 w 3756491"/>
                <a:gd name="connsiteY2" fmla="*/ 898594 h 2923166"/>
                <a:gd name="connsiteX3" fmla="*/ 2877817 w 3756491"/>
                <a:gd name="connsiteY3" fmla="*/ 1590124 h 2923166"/>
                <a:gd name="connsiteX4" fmla="*/ 3599435 w 3756491"/>
                <a:gd name="connsiteY4" fmla="*/ 2923166 h 2923166"/>
                <a:gd name="connsiteX5" fmla="*/ 0 w 3756491"/>
                <a:gd name="connsiteY5" fmla="*/ 2923166 h 2923166"/>
                <a:gd name="connsiteX6" fmla="*/ 0 w 3756491"/>
                <a:gd name="connsiteY6" fmla="*/ 136594 h 2923166"/>
                <a:gd name="connsiteX0" fmla="*/ 0 w 3756491"/>
                <a:gd name="connsiteY0" fmla="*/ 75559 h 2980465"/>
                <a:gd name="connsiteX1" fmla="*/ 1010917 w 3756491"/>
                <a:gd name="connsiteY1" fmla="*/ 409173 h 2980465"/>
                <a:gd name="connsiteX2" fmla="*/ 1999235 w 3756491"/>
                <a:gd name="connsiteY2" fmla="*/ 955893 h 2980465"/>
                <a:gd name="connsiteX3" fmla="*/ 2877817 w 3756491"/>
                <a:gd name="connsiteY3" fmla="*/ 1647423 h 2980465"/>
                <a:gd name="connsiteX4" fmla="*/ 3599435 w 3756491"/>
                <a:gd name="connsiteY4" fmla="*/ 2980465 h 2980465"/>
                <a:gd name="connsiteX5" fmla="*/ 0 w 3756491"/>
                <a:gd name="connsiteY5" fmla="*/ 2980465 h 2980465"/>
                <a:gd name="connsiteX6" fmla="*/ 0 w 3756491"/>
                <a:gd name="connsiteY6" fmla="*/ 75559 h 2980465"/>
                <a:gd name="connsiteX0" fmla="*/ 0 w 3756491"/>
                <a:gd name="connsiteY0" fmla="*/ 80432 h 2974580"/>
                <a:gd name="connsiteX1" fmla="*/ 1010917 w 3756491"/>
                <a:gd name="connsiteY1" fmla="*/ 403288 h 2974580"/>
                <a:gd name="connsiteX2" fmla="*/ 1999235 w 3756491"/>
                <a:gd name="connsiteY2" fmla="*/ 950008 h 2974580"/>
                <a:gd name="connsiteX3" fmla="*/ 2877817 w 3756491"/>
                <a:gd name="connsiteY3" fmla="*/ 1641538 h 2974580"/>
                <a:gd name="connsiteX4" fmla="*/ 3599435 w 3756491"/>
                <a:gd name="connsiteY4" fmla="*/ 2974580 h 2974580"/>
                <a:gd name="connsiteX5" fmla="*/ 0 w 3756491"/>
                <a:gd name="connsiteY5" fmla="*/ 2974580 h 2974580"/>
                <a:gd name="connsiteX6" fmla="*/ 0 w 3756491"/>
                <a:gd name="connsiteY6" fmla="*/ 80432 h 2974580"/>
                <a:gd name="connsiteX0" fmla="*/ 0 w 3756491"/>
                <a:gd name="connsiteY0" fmla="*/ 55077 h 2949225"/>
                <a:gd name="connsiteX1" fmla="*/ 1010917 w 3756491"/>
                <a:gd name="connsiteY1" fmla="*/ 377933 h 2949225"/>
                <a:gd name="connsiteX2" fmla="*/ 1999235 w 3756491"/>
                <a:gd name="connsiteY2" fmla="*/ 924653 h 2949225"/>
                <a:gd name="connsiteX3" fmla="*/ 2877817 w 3756491"/>
                <a:gd name="connsiteY3" fmla="*/ 1616183 h 2949225"/>
                <a:gd name="connsiteX4" fmla="*/ 3599435 w 3756491"/>
                <a:gd name="connsiteY4" fmla="*/ 2949225 h 2949225"/>
                <a:gd name="connsiteX5" fmla="*/ 0 w 3756491"/>
                <a:gd name="connsiteY5" fmla="*/ 2949225 h 2949225"/>
                <a:gd name="connsiteX6" fmla="*/ 0 w 3756491"/>
                <a:gd name="connsiteY6" fmla="*/ 55077 h 2949225"/>
                <a:gd name="connsiteX0" fmla="*/ 0 w 3756491"/>
                <a:gd name="connsiteY0" fmla="*/ 69227 h 2963375"/>
                <a:gd name="connsiteX1" fmla="*/ 1010917 w 3756491"/>
                <a:gd name="connsiteY1" fmla="*/ 392083 h 2963375"/>
                <a:gd name="connsiteX2" fmla="*/ 1999235 w 3756491"/>
                <a:gd name="connsiteY2" fmla="*/ 938803 h 2963375"/>
                <a:gd name="connsiteX3" fmla="*/ 2877817 w 3756491"/>
                <a:gd name="connsiteY3" fmla="*/ 1630333 h 2963375"/>
                <a:gd name="connsiteX4" fmla="*/ 3599435 w 3756491"/>
                <a:gd name="connsiteY4" fmla="*/ 2963375 h 2963375"/>
                <a:gd name="connsiteX5" fmla="*/ 0 w 3756491"/>
                <a:gd name="connsiteY5" fmla="*/ 2963375 h 2963375"/>
                <a:gd name="connsiteX6" fmla="*/ 0 w 3756491"/>
                <a:gd name="connsiteY6" fmla="*/ 69227 h 2963375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491" h="3035453">
                  <a:moveTo>
                    <a:pt x="0" y="141305"/>
                  </a:moveTo>
                  <a:cubicBezTo>
                    <a:pt x="21937" y="-62524"/>
                    <a:pt x="943484" y="-115076"/>
                    <a:pt x="1010917" y="464161"/>
                  </a:cubicBezTo>
                  <a:cubicBezTo>
                    <a:pt x="1417148" y="-104164"/>
                    <a:pt x="2281810" y="604481"/>
                    <a:pt x="1999235" y="1010881"/>
                  </a:cubicBezTo>
                  <a:cubicBezTo>
                    <a:pt x="2641346" y="625441"/>
                    <a:pt x="3035806" y="1478251"/>
                    <a:pt x="2877817" y="1702411"/>
                  </a:cubicBezTo>
                  <a:cubicBezTo>
                    <a:pt x="3670806" y="1689558"/>
                    <a:pt x="3968496" y="2648256"/>
                    <a:pt x="3599435" y="3035453"/>
                  </a:cubicBezTo>
                  <a:lnTo>
                    <a:pt x="0" y="3035453"/>
                  </a:lnTo>
                  <a:lnTo>
                    <a:pt x="0" y="141305"/>
                  </a:lnTo>
                  <a:close/>
                </a:path>
              </a:pathLst>
            </a:custGeom>
            <a:solidFill>
              <a:srgbClr val="FF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1" name="กลุ่ม 90"/>
            <p:cNvGrpSpPr/>
            <p:nvPr/>
          </p:nvGrpSpPr>
          <p:grpSpPr>
            <a:xfrm>
              <a:off x="762071" y="1406790"/>
              <a:ext cx="3060977" cy="4994684"/>
              <a:chOff x="905018" y="620688"/>
              <a:chExt cx="3416630" cy="6230224"/>
            </a:xfrm>
          </p:grpSpPr>
          <p:grpSp>
            <p:nvGrpSpPr>
              <p:cNvPr id="143" name="กลุ่ม 142"/>
              <p:cNvGrpSpPr/>
              <p:nvPr/>
            </p:nvGrpSpPr>
            <p:grpSpPr>
              <a:xfrm>
                <a:off x="905018" y="620688"/>
                <a:ext cx="3416630" cy="6230224"/>
                <a:chOff x="905018" y="620688"/>
                <a:chExt cx="3416630" cy="6230224"/>
              </a:xfrm>
            </p:grpSpPr>
            <p:sp>
              <p:nvSpPr>
                <p:cNvPr id="158" name="Freeform: Shape 108">
                  <a:extLst>
                    <a:ext uri="{FF2B5EF4-FFF2-40B4-BE49-F238E27FC236}">
                      <a16:creationId xmlns:a16="http://schemas.microsoft.com/office/drawing/2014/main" id="{478DDF94-6B99-46C2-BD38-FF546121CC8F}"/>
                    </a:ext>
                  </a:extLst>
                </p:cNvPr>
                <p:cNvSpPr/>
                <p:nvPr/>
              </p:nvSpPr>
              <p:spPr>
                <a:xfrm>
                  <a:off x="905018" y="620688"/>
                  <a:ext cx="3416630" cy="3334542"/>
                </a:xfrm>
                <a:custGeom>
                  <a:avLst/>
                  <a:gdLst>
                    <a:gd name="connsiteX0" fmla="*/ 841518 w 2613113"/>
                    <a:gd name="connsiteY0" fmla="*/ 2039175 h 2465592"/>
                    <a:gd name="connsiteX1" fmla="*/ 85391 w 2613113"/>
                    <a:gd name="connsiteY1" fmla="*/ 1932305 h 2465592"/>
                    <a:gd name="connsiteX2" fmla="*/ 467296 w 2613113"/>
                    <a:gd name="connsiteY2" fmla="*/ 1183687 h 2465592"/>
                    <a:gd name="connsiteX3" fmla="*/ 169386 w 2613113"/>
                    <a:gd name="connsiteY3" fmla="*/ 878093 h 2465592"/>
                    <a:gd name="connsiteX4" fmla="*/ 199945 w 2613113"/>
                    <a:gd name="connsiteY4" fmla="*/ 427386 h 2465592"/>
                    <a:gd name="connsiteX5" fmla="*/ 1032558 w 2613113"/>
                    <a:gd name="connsiteY5" fmla="*/ 435069 h 2465592"/>
                    <a:gd name="connsiteX6" fmla="*/ 1895729 w 2613113"/>
                    <a:gd name="connsiteY6" fmla="*/ 60848 h 2465592"/>
                    <a:gd name="connsiteX7" fmla="*/ 2048526 w 2613113"/>
                    <a:gd name="connsiteY7" fmla="*/ 840025 h 2465592"/>
                    <a:gd name="connsiteX8" fmla="*/ 2606104 w 2613113"/>
                    <a:gd name="connsiteY8" fmla="*/ 1313783 h 2465592"/>
                    <a:gd name="connsiteX9" fmla="*/ 1910922 w 2613113"/>
                    <a:gd name="connsiteY9" fmla="*/ 1756806 h 2465592"/>
                    <a:gd name="connsiteX10" fmla="*/ 1880362 w 2613113"/>
                    <a:gd name="connsiteY10" fmla="*/ 2222706 h 2465592"/>
                    <a:gd name="connsiteX11" fmla="*/ 1521333 w 2613113"/>
                    <a:gd name="connsiteY11" fmla="*/ 2459498 h 2465592"/>
                    <a:gd name="connsiteX12" fmla="*/ 864394 w 2613113"/>
                    <a:gd name="connsiteY12" fmla="*/ 2062226 h 246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3113" h="2465592">
                      <a:moveTo>
                        <a:pt x="841518" y="2039175"/>
                      </a:moveTo>
                      <a:cubicBezTo>
                        <a:pt x="604726" y="2161413"/>
                        <a:pt x="261064" y="2161413"/>
                        <a:pt x="85391" y="1932305"/>
                      </a:cubicBezTo>
                      <a:cubicBezTo>
                        <a:pt x="-159084" y="1619202"/>
                        <a:pt x="169386" y="1283049"/>
                        <a:pt x="467296" y="1183687"/>
                      </a:cubicBezTo>
                      <a:cubicBezTo>
                        <a:pt x="367935" y="1076642"/>
                        <a:pt x="230505" y="1030890"/>
                        <a:pt x="169386" y="878093"/>
                      </a:cubicBezTo>
                      <a:cubicBezTo>
                        <a:pt x="115951" y="740663"/>
                        <a:pt x="108267" y="549623"/>
                        <a:pt x="199945" y="427386"/>
                      </a:cubicBezTo>
                      <a:cubicBezTo>
                        <a:pt x="444421" y="129475"/>
                        <a:pt x="780399" y="244029"/>
                        <a:pt x="1032558" y="435069"/>
                      </a:cubicBezTo>
                      <a:cubicBezTo>
                        <a:pt x="1116552" y="68357"/>
                        <a:pt x="1567260" y="-99633"/>
                        <a:pt x="1895729" y="60848"/>
                      </a:cubicBezTo>
                      <a:cubicBezTo>
                        <a:pt x="2216516" y="221328"/>
                        <a:pt x="2208832" y="572674"/>
                        <a:pt x="2048526" y="840025"/>
                      </a:cubicBezTo>
                      <a:cubicBezTo>
                        <a:pt x="2315877" y="870584"/>
                        <a:pt x="2667223" y="954579"/>
                        <a:pt x="2606104" y="1313783"/>
                      </a:cubicBezTo>
                      <a:cubicBezTo>
                        <a:pt x="2537302" y="1672812"/>
                        <a:pt x="2224199" y="1756806"/>
                        <a:pt x="1910922" y="1756806"/>
                      </a:cubicBezTo>
                      <a:cubicBezTo>
                        <a:pt x="1918605" y="1955355"/>
                        <a:pt x="1956674" y="2077593"/>
                        <a:pt x="1880362" y="2222706"/>
                      </a:cubicBezTo>
                      <a:cubicBezTo>
                        <a:pt x="1811560" y="2352453"/>
                        <a:pt x="1658938" y="2444131"/>
                        <a:pt x="1521333" y="2459498"/>
                      </a:cubicBezTo>
                      <a:cubicBezTo>
                        <a:pt x="1246299" y="2505424"/>
                        <a:pt x="978948" y="2283825"/>
                        <a:pt x="864394" y="2062226"/>
                      </a:cubicBezTo>
                    </a:path>
                  </a:pathLst>
                </a:custGeom>
                <a:solidFill>
                  <a:srgbClr val="459B97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59" name="Graphic 7">
                  <a:extLst>
                    <a:ext uri="{FF2B5EF4-FFF2-40B4-BE49-F238E27FC236}">
                      <a16:creationId xmlns:a16="http://schemas.microsoft.com/office/drawing/2014/main" id="{BEA43459-EB0A-4180-ABC4-D40D04E6539B}"/>
                    </a:ext>
                  </a:extLst>
                </p:cNvPr>
                <p:cNvGrpSpPr/>
                <p:nvPr/>
              </p:nvGrpSpPr>
              <p:grpSpPr>
                <a:xfrm>
                  <a:off x="992835" y="1632048"/>
                  <a:ext cx="2282329" cy="5218864"/>
                  <a:chOff x="101106" y="2960878"/>
                  <a:chExt cx="1687576" cy="3858878"/>
                </a:xfrm>
              </p:grpSpPr>
              <p:sp>
                <p:nvSpPr>
                  <p:cNvPr id="160" name="Freeform: Shape 123">
                    <a:extLst>
                      <a:ext uri="{FF2B5EF4-FFF2-40B4-BE49-F238E27FC236}">
                        <a16:creationId xmlns:a16="http://schemas.microsoft.com/office/drawing/2014/main" id="{2AF5C422-2E4E-45C9-92A8-AF6711880E87}"/>
                      </a:ext>
                    </a:extLst>
                  </p:cNvPr>
                  <p:cNvSpPr/>
                  <p:nvPr/>
                </p:nvSpPr>
                <p:spPr>
                  <a:xfrm>
                    <a:off x="101106" y="2960878"/>
                    <a:ext cx="1687576" cy="3858878"/>
                  </a:xfrm>
                  <a:custGeom>
                    <a:avLst/>
                    <a:gdLst>
                      <a:gd name="connsiteX0" fmla="*/ 0 w 1687576"/>
                      <a:gd name="connsiteY0" fmla="*/ 3858879 h 3858878"/>
                      <a:gd name="connsiteX1" fmla="*/ 893207 w 1687576"/>
                      <a:gd name="connsiteY1" fmla="*/ 664986 h 3858878"/>
                      <a:gd name="connsiteX2" fmla="*/ 1061197 w 1687576"/>
                      <a:gd name="connsiteY2" fmla="*/ 363 h 3858878"/>
                      <a:gd name="connsiteX3" fmla="*/ 1061197 w 1687576"/>
                      <a:gd name="connsiteY3" fmla="*/ 363 h 3858878"/>
                      <a:gd name="connsiteX4" fmla="*/ 1000078 w 1687576"/>
                      <a:gd name="connsiteY4" fmla="*/ 810099 h 3858878"/>
                      <a:gd name="connsiteX5" fmla="*/ 1687577 w 1687576"/>
                      <a:gd name="connsiteY5" fmla="*/ 451070 h 3858878"/>
                      <a:gd name="connsiteX6" fmla="*/ 1084247 w 1687576"/>
                      <a:gd name="connsiteY6" fmla="*/ 916970 h 3858878"/>
                      <a:gd name="connsiteX7" fmla="*/ 587788 w 1687576"/>
                      <a:gd name="connsiteY7" fmla="*/ 2322527 h 3858878"/>
                      <a:gd name="connsiteX8" fmla="*/ 542560 w 1687576"/>
                      <a:gd name="connsiteY8" fmla="*/ 3849274 h 3858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7576" h="3858878">
                        <a:moveTo>
                          <a:pt x="0" y="3858879"/>
                        </a:moveTo>
                        <a:cubicBezTo>
                          <a:pt x="145113" y="2094467"/>
                          <a:pt x="832088" y="894094"/>
                          <a:pt x="893207" y="664986"/>
                        </a:cubicBezTo>
                        <a:cubicBezTo>
                          <a:pt x="962010" y="451070"/>
                          <a:pt x="1000078" y="-14830"/>
                          <a:pt x="1061197" y="363"/>
                        </a:cubicBezTo>
                        <a:lnTo>
                          <a:pt x="1061197" y="363"/>
                        </a:lnTo>
                        <a:cubicBezTo>
                          <a:pt x="1145191" y="46115"/>
                          <a:pt x="1084073" y="527556"/>
                          <a:pt x="1000078" y="810099"/>
                        </a:cubicBezTo>
                        <a:cubicBezTo>
                          <a:pt x="1389666" y="458754"/>
                          <a:pt x="1657017" y="397635"/>
                          <a:pt x="1687577" y="451070"/>
                        </a:cubicBezTo>
                        <a:cubicBezTo>
                          <a:pt x="1687577" y="512189"/>
                          <a:pt x="1313355" y="664986"/>
                          <a:pt x="1084247" y="916970"/>
                        </a:cubicBezTo>
                        <a:cubicBezTo>
                          <a:pt x="778653" y="1199513"/>
                          <a:pt x="664099" y="1917572"/>
                          <a:pt x="587788" y="2322527"/>
                        </a:cubicBezTo>
                        <a:cubicBezTo>
                          <a:pt x="500825" y="2783363"/>
                          <a:pt x="450882" y="3528488"/>
                          <a:pt x="542560" y="3849274"/>
                        </a:cubicBezTo>
                      </a:path>
                    </a:pathLst>
                  </a:custGeom>
                  <a:solidFill>
                    <a:srgbClr val="724120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124">
                    <a:extLst>
                      <a:ext uri="{FF2B5EF4-FFF2-40B4-BE49-F238E27FC236}">
                        <a16:creationId xmlns:a16="http://schemas.microsoft.com/office/drawing/2014/main" id="{8BB85878-CCFB-4C70-9678-F5D6128D1A35}"/>
                      </a:ext>
                    </a:extLst>
                  </p:cNvPr>
                  <p:cNvSpPr/>
                  <p:nvPr/>
                </p:nvSpPr>
                <p:spPr>
                  <a:xfrm>
                    <a:off x="779057" y="3831456"/>
                    <a:ext cx="261635" cy="504625"/>
                  </a:xfrm>
                  <a:custGeom>
                    <a:avLst/>
                    <a:gdLst>
                      <a:gd name="connsiteX0" fmla="*/ 232021 w 261635"/>
                      <a:gd name="connsiteY0" fmla="*/ 7974 h 504625"/>
                      <a:gd name="connsiteX1" fmla="*/ 1167 w 261635"/>
                      <a:gd name="connsiteY1" fmla="*/ 485399 h 504625"/>
                      <a:gd name="connsiteX2" fmla="*/ 31901 w 261635"/>
                      <a:gd name="connsiteY2" fmla="*/ 493956 h 504625"/>
                      <a:gd name="connsiteX3" fmla="*/ 259437 w 261635"/>
                      <a:gd name="connsiteY3" fmla="*/ 24214 h 504625"/>
                      <a:gd name="connsiteX4" fmla="*/ 232021 w 261635"/>
                      <a:gd name="connsiteY4" fmla="*/ 7974 h 504625"/>
                      <a:gd name="connsiteX5" fmla="*/ 232021 w 261635"/>
                      <a:gd name="connsiteY5" fmla="*/ 7974 h 50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35" h="504625">
                        <a:moveTo>
                          <a:pt x="232021" y="7974"/>
                        </a:moveTo>
                        <a:cubicBezTo>
                          <a:pt x="146979" y="163041"/>
                          <a:pt x="65254" y="320204"/>
                          <a:pt x="1167" y="485399"/>
                        </a:cubicBezTo>
                        <a:cubicBezTo>
                          <a:pt x="-6342" y="504608"/>
                          <a:pt x="24567" y="512815"/>
                          <a:pt x="31901" y="493956"/>
                        </a:cubicBezTo>
                        <a:cubicBezTo>
                          <a:pt x="94940" y="331380"/>
                          <a:pt x="175617" y="176837"/>
                          <a:pt x="259437" y="24214"/>
                        </a:cubicBezTo>
                        <a:cubicBezTo>
                          <a:pt x="269565" y="5879"/>
                          <a:pt x="241975" y="-10187"/>
                          <a:pt x="232021" y="7974"/>
                        </a:cubicBezTo>
                        <a:lnTo>
                          <a:pt x="232021" y="797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125">
                    <a:extLst>
                      <a:ext uri="{FF2B5EF4-FFF2-40B4-BE49-F238E27FC236}">
                        <a16:creationId xmlns:a16="http://schemas.microsoft.com/office/drawing/2014/main" id="{8CAF3220-9CA7-4EF8-B1E4-1C20A2990C6F}"/>
                      </a:ext>
                    </a:extLst>
                  </p:cNvPr>
                  <p:cNvSpPr/>
                  <p:nvPr/>
                </p:nvSpPr>
                <p:spPr>
                  <a:xfrm>
                    <a:off x="741557" y="4450472"/>
                    <a:ext cx="62490" cy="130486"/>
                  </a:xfrm>
                  <a:custGeom>
                    <a:avLst/>
                    <a:gdLst>
                      <a:gd name="connsiteX0" fmla="*/ 31158 w 62490"/>
                      <a:gd name="connsiteY0" fmla="*/ 11322 h 130486"/>
                      <a:gd name="connsiteX1" fmla="*/ 598 w 62490"/>
                      <a:gd name="connsiteY1" fmla="*/ 110684 h 130486"/>
                      <a:gd name="connsiteX2" fmla="*/ 31332 w 62490"/>
                      <a:gd name="connsiteY2" fmla="*/ 119240 h 130486"/>
                      <a:gd name="connsiteX3" fmla="*/ 61892 w 62490"/>
                      <a:gd name="connsiteY3" fmla="*/ 19879 h 130486"/>
                      <a:gd name="connsiteX4" fmla="*/ 31158 w 62490"/>
                      <a:gd name="connsiteY4" fmla="*/ 11322 h 130486"/>
                      <a:gd name="connsiteX5" fmla="*/ 31158 w 62490"/>
                      <a:gd name="connsiteY5" fmla="*/ 11322 h 13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490" h="130486">
                        <a:moveTo>
                          <a:pt x="31158" y="11322"/>
                        </a:moveTo>
                        <a:cubicBezTo>
                          <a:pt x="22427" y="44850"/>
                          <a:pt x="9330" y="77156"/>
                          <a:pt x="598" y="110684"/>
                        </a:cubicBezTo>
                        <a:cubicBezTo>
                          <a:pt x="-4640" y="130591"/>
                          <a:pt x="26094" y="138973"/>
                          <a:pt x="31332" y="119240"/>
                        </a:cubicBezTo>
                        <a:cubicBezTo>
                          <a:pt x="40064" y="85712"/>
                          <a:pt x="53161" y="53407"/>
                          <a:pt x="61892" y="19879"/>
                        </a:cubicBezTo>
                        <a:cubicBezTo>
                          <a:pt x="67131" y="-29"/>
                          <a:pt x="36397" y="-8585"/>
                          <a:pt x="31158" y="11322"/>
                        </a:cubicBezTo>
                        <a:lnTo>
                          <a:pt x="31158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: Shape 126">
                    <a:extLst>
                      <a:ext uri="{FF2B5EF4-FFF2-40B4-BE49-F238E27FC236}">
                        <a16:creationId xmlns:a16="http://schemas.microsoft.com/office/drawing/2014/main" id="{71FBAA3D-275B-4122-B958-683762AF9FCE}"/>
                      </a:ext>
                    </a:extLst>
                  </p:cNvPr>
                  <p:cNvSpPr/>
                  <p:nvPr/>
                </p:nvSpPr>
                <p:spPr>
                  <a:xfrm>
                    <a:off x="618985" y="4420114"/>
                    <a:ext cx="116418" cy="305631"/>
                  </a:xfrm>
                  <a:custGeom>
                    <a:avLst/>
                    <a:gdLst>
                      <a:gd name="connsiteX0" fmla="*/ 84927 w 116418"/>
                      <a:gd name="connsiteY0" fmla="*/ 11121 h 305631"/>
                      <a:gd name="connsiteX1" fmla="*/ 932 w 116418"/>
                      <a:gd name="connsiteY1" fmla="*/ 286155 h 305631"/>
                      <a:gd name="connsiteX2" fmla="*/ 31666 w 116418"/>
                      <a:gd name="connsiteY2" fmla="*/ 294712 h 305631"/>
                      <a:gd name="connsiteX3" fmla="*/ 115661 w 116418"/>
                      <a:gd name="connsiteY3" fmla="*/ 19677 h 305631"/>
                      <a:gd name="connsiteX4" fmla="*/ 84927 w 116418"/>
                      <a:gd name="connsiteY4" fmla="*/ 11121 h 305631"/>
                      <a:gd name="connsiteX5" fmla="*/ 84927 w 116418"/>
                      <a:gd name="connsiteY5" fmla="*/ 11121 h 30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418" h="305631">
                        <a:moveTo>
                          <a:pt x="84927" y="11121"/>
                        </a:moveTo>
                        <a:cubicBezTo>
                          <a:pt x="57860" y="103148"/>
                          <a:pt x="31841" y="195350"/>
                          <a:pt x="932" y="286155"/>
                        </a:cubicBezTo>
                        <a:cubicBezTo>
                          <a:pt x="-5703" y="305713"/>
                          <a:pt x="25031" y="313921"/>
                          <a:pt x="31666" y="294712"/>
                        </a:cubicBezTo>
                        <a:cubicBezTo>
                          <a:pt x="62575" y="203907"/>
                          <a:pt x="88594" y="111705"/>
                          <a:pt x="115661" y="19677"/>
                        </a:cubicBezTo>
                        <a:cubicBezTo>
                          <a:pt x="121598" y="-55"/>
                          <a:pt x="90864" y="-8437"/>
                          <a:pt x="84927" y="11121"/>
                        </a:cubicBezTo>
                        <a:lnTo>
                          <a:pt x="84927" y="11121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127">
                    <a:extLst>
                      <a:ext uri="{FF2B5EF4-FFF2-40B4-BE49-F238E27FC236}">
                        <a16:creationId xmlns:a16="http://schemas.microsoft.com/office/drawing/2014/main" id="{F4314D6B-B81B-4F28-B947-D325A7321CEA}"/>
                      </a:ext>
                    </a:extLst>
                  </p:cNvPr>
                  <p:cNvSpPr/>
                  <p:nvPr/>
                </p:nvSpPr>
                <p:spPr>
                  <a:xfrm>
                    <a:off x="619494" y="4652988"/>
                    <a:ext cx="142468" cy="501041"/>
                  </a:xfrm>
                  <a:custGeom>
                    <a:avLst/>
                    <a:gdLst>
                      <a:gd name="connsiteX0" fmla="*/ 111136 w 142468"/>
                      <a:gd name="connsiteY0" fmla="*/ 11372 h 501041"/>
                      <a:gd name="connsiteX1" fmla="*/ 423 w 142468"/>
                      <a:gd name="connsiteY1" fmla="*/ 481113 h 501041"/>
                      <a:gd name="connsiteX2" fmla="*/ 31157 w 142468"/>
                      <a:gd name="connsiteY2" fmla="*/ 489670 h 501041"/>
                      <a:gd name="connsiteX3" fmla="*/ 141870 w 142468"/>
                      <a:gd name="connsiteY3" fmla="*/ 19928 h 501041"/>
                      <a:gd name="connsiteX4" fmla="*/ 111136 w 142468"/>
                      <a:gd name="connsiteY4" fmla="*/ 11372 h 501041"/>
                      <a:gd name="connsiteX5" fmla="*/ 111136 w 142468"/>
                      <a:gd name="connsiteY5" fmla="*/ 11372 h 50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2468" h="501041">
                        <a:moveTo>
                          <a:pt x="111136" y="11372"/>
                        </a:moveTo>
                        <a:cubicBezTo>
                          <a:pt x="70448" y="167137"/>
                          <a:pt x="35348" y="324125"/>
                          <a:pt x="423" y="481113"/>
                        </a:cubicBezTo>
                        <a:cubicBezTo>
                          <a:pt x="-3942" y="501195"/>
                          <a:pt x="26792" y="509577"/>
                          <a:pt x="31157" y="489670"/>
                        </a:cubicBezTo>
                        <a:cubicBezTo>
                          <a:pt x="66082" y="332682"/>
                          <a:pt x="101182" y="175519"/>
                          <a:pt x="141870" y="19928"/>
                        </a:cubicBezTo>
                        <a:cubicBezTo>
                          <a:pt x="147108" y="-154"/>
                          <a:pt x="116374" y="-8535"/>
                          <a:pt x="111136" y="11372"/>
                        </a:cubicBezTo>
                        <a:lnTo>
                          <a:pt x="111136" y="1137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128">
                    <a:extLst>
                      <a:ext uri="{FF2B5EF4-FFF2-40B4-BE49-F238E27FC236}">
                        <a16:creationId xmlns:a16="http://schemas.microsoft.com/office/drawing/2014/main" id="{E43F2A05-A21F-416F-8FF4-24C9BDFAB8A5}"/>
                      </a:ext>
                    </a:extLst>
                  </p:cNvPr>
                  <p:cNvSpPr/>
                  <p:nvPr/>
                </p:nvSpPr>
                <p:spPr>
                  <a:xfrm>
                    <a:off x="474473" y="4801818"/>
                    <a:ext cx="123305" cy="363637"/>
                  </a:xfrm>
                  <a:custGeom>
                    <a:avLst/>
                    <a:gdLst>
                      <a:gd name="connsiteX0" fmla="*/ 92010 w 123305"/>
                      <a:gd name="connsiteY0" fmla="*/ 11322 h 363637"/>
                      <a:gd name="connsiteX1" fmla="*/ 332 w 123305"/>
                      <a:gd name="connsiteY1" fmla="*/ 343633 h 363637"/>
                      <a:gd name="connsiteX2" fmla="*/ 31066 w 123305"/>
                      <a:gd name="connsiteY2" fmla="*/ 352190 h 363637"/>
                      <a:gd name="connsiteX3" fmla="*/ 122744 w 123305"/>
                      <a:gd name="connsiteY3" fmla="*/ 19879 h 363637"/>
                      <a:gd name="connsiteX4" fmla="*/ 92010 w 123305"/>
                      <a:gd name="connsiteY4" fmla="*/ 11322 h 363637"/>
                      <a:gd name="connsiteX5" fmla="*/ 92010 w 123305"/>
                      <a:gd name="connsiteY5" fmla="*/ 11322 h 36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305" h="363637">
                        <a:moveTo>
                          <a:pt x="92010" y="11322"/>
                        </a:moveTo>
                        <a:cubicBezTo>
                          <a:pt x="63371" y="122558"/>
                          <a:pt x="22334" y="230826"/>
                          <a:pt x="332" y="343633"/>
                        </a:cubicBezTo>
                        <a:cubicBezTo>
                          <a:pt x="-3510" y="363715"/>
                          <a:pt x="27224" y="372272"/>
                          <a:pt x="31066" y="352190"/>
                        </a:cubicBezTo>
                        <a:cubicBezTo>
                          <a:pt x="53068" y="239382"/>
                          <a:pt x="94105" y="131115"/>
                          <a:pt x="122744" y="19879"/>
                        </a:cubicBezTo>
                        <a:cubicBezTo>
                          <a:pt x="127808" y="-29"/>
                          <a:pt x="97074" y="-8585"/>
                          <a:pt x="92010" y="11322"/>
                        </a:cubicBezTo>
                        <a:lnTo>
                          <a:pt x="92010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129">
                    <a:extLst>
                      <a:ext uri="{FF2B5EF4-FFF2-40B4-BE49-F238E27FC236}">
                        <a16:creationId xmlns:a16="http://schemas.microsoft.com/office/drawing/2014/main" id="{5D0EA8E5-D6B2-4ED9-AE4B-4DFEAEF6D008}"/>
                      </a:ext>
                    </a:extLst>
                  </p:cNvPr>
                  <p:cNvSpPr/>
                  <p:nvPr/>
                </p:nvSpPr>
                <p:spPr>
                  <a:xfrm>
                    <a:off x="481952" y="5214157"/>
                    <a:ext cx="77238" cy="260559"/>
                  </a:xfrm>
                  <a:custGeom>
                    <a:avLst/>
                    <a:gdLst>
                      <a:gd name="connsiteX0" fmla="*/ 46287 w 77238"/>
                      <a:gd name="connsiteY0" fmla="*/ 11447 h 260559"/>
                      <a:gd name="connsiteX1" fmla="*/ 361 w 77238"/>
                      <a:gd name="connsiteY1" fmla="*/ 240555 h 260559"/>
                      <a:gd name="connsiteX2" fmla="*/ 31095 w 77238"/>
                      <a:gd name="connsiteY2" fmla="*/ 249112 h 260559"/>
                      <a:gd name="connsiteX3" fmla="*/ 76847 w 77238"/>
                      <a:gd name="connsiteY3" fmla="*/ 20004 h 260559"/>
                      <a:gd name="connsiteX4" fmla="*/ 46287 w 77238"/>
                      <a:gd name="connsiteY4" fmla="*/ 11447 h 260559"/>
                      <a:gd name="connsiteX5" fmla="*/ 46287 w 77238"/>
                      <a:gd name="connsiteY5" fmla="*/ 11447 h 26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8" h="260559">
                        <a:moveTo>
                          <a:pt x="46287" y="11447"/>
                        </a:moveTo>
                        <a:cubicBezTo>
                          <a:pt x="31095" y="87758"/>
                          <a:pt x="15728" y="164244"/>
                          <a:pt x="361" y="240555"/>
                        </a:cubicBezTo>
                        <a:cubicBezTo>
                          <a:pt x="-3655" y="260637"/>
                          <a:pt x="27079" y="269194"/>
                          <a:pt x="31095" y="249112"/>
                        </a:cubicBezTo>
                        <a:cubicBezTo>
                          <a:pt x="46287" y="172801"/>
                          <a:pt x="61654" y="96315"/>
                          <a:pt x="76847" y="20004"/>
                        </a:cubicBezTo>
                        <a:cubicBezTo>
                          <a:pt x="81038" y="-78"/>
                          <a:pt x="50304" y="-8635"/>
                          <a:pt x="46287" y="11447"/>
                        </a:cubicBezTo>
                        <a:lnTo>
                          <a:pt x="46287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130">
                    <a:extLst>
                      <a:ext uri="{FF2B5EF4-FFF2-40B4-BE49-F238E27FC236}">
                        <a16:creationId xmlns:a16="http://schemas.microsoft.com/office/drawing/2014/main" id="{DAD3735E-B6C3-498A-B156-5633C5D54568}"/>
                      </a:ext>
                    </a:extLst>
                  </p:cNvPr>
                  <p:cNvSpPr/>
                  <p:nvPr/>
                </p:nvSpPr>
                <p:spPr>
                  <a:xfrm>
                    <a:off x="290917" y="5412869"/>
                    <a:ext cx="138799" cy="802531"/>
                  </a:xfrm>
                  <a:custGeom>
                    <a:avLst/>
                    <a:gdLst>
                      <a:gd name="connsiteX0" fmla="*/ 107575 w 138799"/>
                      <a:gd name="connsiteY0" fmla="*/ 11458 h 802531"/>
                      <a:gd name="connsiteX1" fmla="*/ 6 w 138799"/>
                      <a:gd name="connsiteY1" fmla="*/ 787143 h 802531"/>
                      <a:gd name="connsiteX2" fmla="*/ 31963 w 138799"/>
                      <a:gd name="connsiteY2" fmla="*/ 787143 h 802531"/>
                      <a:gd name="connsiteX3" fmla="*/ 138309 w 138799"/>
                      <a:gd name="connsiteY3" fmla="*/ 19840 h 802531"/>
                      <a:gd name="connsiteX4" fmla="*/ 107575 w 138799"/>
                      <a:gd name="connsiteY4" fmla="*/ 11458 h 802531"/>
                      <a:gd name="connsiteX5" fmla="*/ 107575 w 138799"/>
                      <a:gd name="connsiteY5" fmla="*/ 11458 h 80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799" h="802531">
                        <a:moveTo>
                          <a:pt x="107575" y="11458"/>
                        </a:moveTo>
                        <a:cubicBezTo>
                          <a:pt x="47504" y="268157"/>
                          <a:pt x="7166" y="523285"/>
                          <a:pt x="6" y="787143"/>
                        </a:cubicBezTo>
                        <a:cubicBezTo>
                          <a:pt x="-517" y="807749"/>
                          <a:pt x="31264" y="807574"/>
                          <a:pt x="31963" y="787143"/>
                        </a:cubicBezTo>
                        <a:cubicBezTo>
                          <a:pt x="39122" y="526253"/>
                          <a:pt x="78937" y="273571"/>
                          <a:pt x="138309" y="19840"/>
                        </a:cubicBezTo>
                        <a:cubicBezTo>
                          <a:pt x="143024" y="-67"/>
                          <a:pt x="112290" y="-8624"/>
                          <a:pt x="107575" y="11458"/>
                        </a:cubicBezTo>
                        <a:lnTo>
                          <a:pt x="107575" y="114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131">
                    <a:extLst>
                      <a:ext uri="{FF2B5EF4-FFF2-40B4-BE49-F238E27FC236}">
                        <a16:creationId xmlns:a16="http://schemas.microsoft.com/office/drawing/2014/main" id="{0472BF93-DEE5-449C-B771-58AA77EF5BC7}"/>
                      </a:ext>
                    </a:extLst>
                  </p:cNvPr>
                  <p:cNvSpPr/>
                  <p:nvPr/>
                </p:nvSpPr>
                <p:spPr>
                  <a:xfrm>
                    <a:off x="462671" y="5550865"/>
                    <a:ext cx="85627" cy="515449"/>
                  </a:xfrm>
                  <a:custGeom>
                    <a:avLst/>
                    <a:gdLst>
                      <a:gd name="connsiteX0" fmla="*/ 53519 w 85627"/>
                      <a:gd name="connsiteY0" fmla="*/ 15258 h 515449"/>
                      <a:gd name="connsiteX1" fmla="*/ 84 w 85627"/>
                      <a:gd name="connsiteY1" fmla="*/ 500192 h 515449"/>
                      <a:gd name="connsiteX2" fmla="*/ 32040 w 85627"/>
                      <a:gd name="connsiteY2" fmla="*/ 500192 h 515449"/>
                      <a:gd name="connsiteX3" fmla="*/ 85475 w 85627"/>
                      <a:gd name="connsiteY3" fmla="*/ 15258 h 515449"/>
                      <a:gd name="connsiteX4" fmla="*/ 53519 w 85627"/>
                      <a:gd name="connsiteY4" fmla="*/ 15258 h 515449"/>
                      <a:gd name="connsiteX5" fmla="*/ 53519 w 85627"/>
                      <a:gd name="connsiteY5" fmla="*/ 15258 h 5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7" h="515449">
                        <a:moveTo>
                          <a:pt x="53519" y="15258"/>
                        </a:moveTo>
                        <a:cubicBezTo>
                          <a:pt x="33088" y="176611"/>
                          <a:pt x="15800" y="338314"/>
                          <a:pt x="84" y="500192"/>
                        </a:cubicBezTo>
                        <a:cubicBezTo>
                          <a:pt x="-1837" y="520623"/>
                          <a:pt x="29945" y="520448"/>
                          <a:pt x="32040" y="500192"/>
                        </a:cubicBezTo>
                        <a:cubicBezTo>
                          <a:pt x="47931" y="338314"/>
                          <a:pt x="65044" y="176611"/>
                          <a:pt x="85475" y="15258"/>
                        </a:cubicBezTo>
                        <a:cubicBezTo>
                          <a:pt x="88095" y="-5173"/>
                          <a:pt x="56138" y="-4999"/>
                          <a:pt x="53519" y="15258"/>
                        </a:cubicBezTo>
                        <a:lnTo>
                          <a:pt x="53519" y="152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132">
                    <a:extLst>
                      <a:ext uri="{FF2B5EF4-FFF2-40B4-BE49-F238E27FC236}">
                        <a16:creationId xmlns:a16="http://schemas.microsoft.com/office/drawing/2014/main" id="{6B2F0040-DF3E-4767-80B8-41F49E1A3735}"/>
                      </a:ext>
                    </a:extLst>
                  </p:cNvPr>
                  <p:cNvSpPr/>
                  <p:nvPr/>
                </p:nvSpPr>
                <p:spPr>
                  <a:xfrm>
                    <a:off x="405478" y="6207434"/>
                    <a:ext cx="31956" cy="229457"/>
                  </a:xfrm>
                  <a:custGeom>
                    <a:avLst/>
                    <a:gdLst>
                      <a:gd name="connsiteX0" fmla="*/ 0 w 31956"/>
                      <a:gd name="connsiteY0" fmla="*/ 15454 h 229457"/>
                      <a:gd name="connsiteX1" fmla="*/ 0 w 31956"/>
                      <a:gd name="connsiteY1" fmla="*/ 214003 h 229457"/>
                      <a:gd name="connsiteX2" fmla="*/ 31956 w 31956"/>
                      <a:gd name="connsiteY2" fmla="*/ 214003 h 229457"/>
                      <a:gd name="connsiteX3" fmla="*/ 31956 w 31956"/>
                      <a:gd name="connsiteY3" fmla="*/ 15454 h 229457"/>
                      <a:gd name="connsiteX4" fmla="*/ 0 w 31956"/>
                      <a:gd name="connsiteY4" fmla="*/ 15454 h 229457"/>
                      <a:gd name="connsiteX5" fmla="*/ 0 w 31956"/>
                      <a:gd name="connsiteY5" fmla="*/ 15454 h 229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56" h="229457">
                        <a:moveTo>
                          <a:pt x="0" y="15454"/>
                        </a:moveTo>
                        <a:cubicBezTo>
                          <a:pt x="0" y="81637"/>
                          <a:pt x="0" y="147820"/>
                          <a:pt x="0" y="214003"/>
                        </a:cubicBezTo>
                        <a:cubicBezTo>
                          <a:pt x="0" y="234609"/>
                          <a:pt x="31956" y="234609"/>
                          <a:pt x="31956" y="214003"/>
                        </a:cubicBezTo>
                        <a:cubicBezTo>
                          <a:pt x="31956" y="147820"/>
                          <a:pt x="31956" y="81637"/>
                          <a:pt x="31956" y="15454"/>
                        </a:cubicBezTo>
                        <a:cubicBezTo>
                          <a:pt x="31956" y="-5151"/>
                          <a:pt x="0" y="-5151"/>
                          <a:pt x="0" y="15454"/>
                        </a:cubicBezTo>
                        <a:lnTo>
                          <a:pt x="0" y="1545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133">
                    <a:extLst>
                      <a:ext uri="{FF2B5EF4-FFF2-40B4-BE49-F238E27FC236}">
                        <a16:creationId xmlns:a16="http://schemas.microsoft.com/office/drawing/2014/main" id="{55F9EC79-2D3B-4B5F-AE25-8852748FA27F}"/>
                      </a:ext>
                    </a:extLst>
                  </p:cNvPr>
                  <p:cNvSpPr/>
                  <p:nvPr/>
                </p:nvSpPr>
                <p:spPr>
                  <a:xfrm>
                    <a:off x="1070201" y="3312141"/>
                    <a:ext cx="77507" cy="245291"/>
                  </a:xfrm>
                  <a:custGeom>
                    <a:avLst/>
                    <a:gdLst>
                      <a:gd name="connsiteX0" fmla="*/ 46175 w 77507"/>
                      <a:gd name="connsiteY0" fmla="*/ 11447 h 245291"/>
                      <a:gd name="connsiteX1" fmla="*/ 423 w 77507"/>
                      <a:gd name="connsiteY1" fmla="*/ 225363 h 245291"/>
                      <a:gd name="connsiteX2" fmla="*/ 31157 w 77507"/>
                      <a:gd name="connsiteY2" fmla="*/ 233920 h 245291"/>
                      <a:gd name="connsiteX3" fmla="*/ 77084 w 77507"/>
                      <a:gd name="connsiteY3" fmla="*/ 20004 h 245291"/>
                      <a:gd name="connsiteX4" fmla="*/ 46175 w 77507"/>
                      <a:gd name="connsiteY4" fmla="*/ 11447 h 245291"/>
                      <a:gd name="connsiteX5" fmla="*/ 46175 w 77507"/>
                      <a:gd name="connsiteY5" fmla="*/ 11447 h 24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507" h="245291">
                        <a:moveTo>
                          <a:pt x="46175" y="11447"/>
                        </a:moveTo>
                        <a:cubicBezTo>
                          <a:pt x="30459" y="82694"/>
                          <a:pt x="16140" y="154116"/>
                          <a:pt x="423" y="225363"/>
                        </a:cubicBezTo>
                        <a:cubicBezTo>
                          <a:pt x="-3942" y="245445"/>
                          <a:pt x="26792" y="253827"/>
                          <a:pt x="31157" y="233920"/>
                        </a:cubicBezTo>
                        <a:cubicBezTo>
                          <a:pt x="46874" y="162673"/>
                          <a:pt x="61368" y="91251"/>
                          <a:pt x="77084" y="20004"/>
                        </a:cubicBezTo>
                        <a:cubicBezTo>
                          <a:pt x="81449" y="-78"/>
                          <a:pt x="50715" y="-8635"/>
                          <a:pt x="46175" y="11447"/>
                        </a:cubicBezTo>
                        <a:lnTo>
                          <a:pt x="46175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: Shape 134">
                    <a:extLst>
                      <a:ext uri="{FF2B5EF4-FFF2-40B4-BE49-F238E27FC236}">
                        <a16:creationId xmlns:a16="http://schemas.microsoft.com/office/drawing/2014/main" id="{0E2067A8-4766-47E2-8573-DCCDDC576BF5}"/>
                      </a:ext>
                    </a:extLst>
                  </p:cNvPr>
                  <p:cNvSpPr/>
                  <p:nvPr/>
                </p:nvSpPr>
                <p:spPr>
                  <a:xfrm>
                    <a:off x="1206938" y="3624927"/>
                    <a:ext cx="169799" cy="138393"/>
                  </a:xfrm>
                  <a:custGeom>
                    <a:avLst/>
                    <a:gdLst>
                      <a:gd name="connsiteX0" fmla="*/ 27834 w 169799"/>
                      <a:gd name="connsiteY0" fmla="*/ 134350 h 138393"/>
                      <a:gd name="connsiteX1" fmla="*/ 162121 w 169799"/>
                      <a:gd name="connsiteY1" fmla="*/ 29925 h 138393"/>
                      <a:gd name="connsiteX2" fmla="*/ 146055 w 169799"/>
                      <a:gd name="connsiteY2" fmla="*/ 2334 h 138393"/>
                      <a:gd name="connsiteX3" fmla="*/ 5307 w 169799"/>
                      <a:gd name="connsiteY3" fmla="*/ 111824 h 138393"/>
                      <a:gd name="connsiteX4" fmla="*/ 27834 w 169799"/>
                      <a:gd name="connsiteY4" fmla="*/ 134350 h 138393"/>
                      <a:gd name="connsiteX5" fmla="*/ 27834 w 169799"/>
                      <a:gd name="connsiteY5" fmla="*/ 134350 h 13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9799" h="138393">
                        <a:moveTo>
                          <a:pt x="27834" y="134350"/>
                        </a:moveTo>
                        <a:cubicBezTo>
                          <a:pt x="71490" y="97679"/>
                          <a:pt x="112702" y="58912"/>
                          <a:pt x="162121" y="29925"/>
                        </a:cubicBezTo>
                        <a:cubicBezTo>
                          <a:pt x="179758" y="19447"/>
                          <a:pt x="163867" y="-8144"/>
                          <a:pt x="146055" y="2334"/>
                        </a:cubicBezTo>
                        <a:cubicBezTo>
                          <a:pt x="94366" y="32719"/>
                          <a:pt x="51059" y="73406"/>
                          <a:pt x="5307" y="111824"/>
                        </a:cubicBezTo>
                        <a:cubicBezTo>
                          <a:pt x="-10409" y="125095"/>
                          <a:pt x="12293" y="147622"/>
                          <a:pt x="27834" y="134350"/>
                        </a:cubicBezTo>
                        <a:lnTo>
                          <a:pt x="27834" y="134350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44" name="Graphic 7">
                <a:extLst>
                  <a:ext uri="{FF2B5EF4-FFF2-40B4-BE49-F238E27FC236}">
                    <a16:creationId xmlns:a16="http://schemas.microsoft.com/office/drawing/2014/main" id="{8471D50C-066E-4D75-8DC0-62BAC1B37C7B}"/>
                  </a:ext>
                </a:extLst>
              </p:cNvPr>
              <p:cNvGrpSpPr/>
              <p:nvPr/>
            </p:nvGrpSpPr>
            <p:grpSpPr>
              <a:xfrm>
                <a:off x="1126448" y="954188"/>
                <a:ext cx="2949079" cy="2691485"/>
                <a:chOff x="199901" y="2459662"/>
                <a:chExt cx="2180577" cy="1990110"/>
              </a:xfrm>
            </p:grpSpPr>
            <p:sp>
              <p:nvSpPr>
                <p:cNvPr id="145" name="Freeform: Shape 111">
                  <a:extLst>
                    <a:ext uri="{FF2B5EF4-FFF2-40B4-BE49-F238E27FC236}">
                      <a16:creationId xmlns:a16="http://schemas.microsoft.com/office/drawing/2014/main" id="{C32D96C1-82EC-4171-8EE0-BEAC8040E472}"/>
                    </a:ext>
                  </a:extLst>
                </p:cNvPr>
                <p:cNvSpPr/>
                <p:nvPr/>
              </p:nvSpPr>
              <p:spPr>
                <a:xfrm>
                  <a:off x="199901" y="3663758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6" name="Freeform: Shape 112">
                  <a:extLst>
                    <a:ext uri="{FF2B5EF4-FFF2-40B4-BE49-F238E27FC236}">
                      <a16:creationId xmlns:a16="http://schemas.microsoft.com/office/drawing/2014/main" id="{C0A4C7FD-1BAF-42D9-BD21-1800D0A07237}"/>
                    </a:ext>
                  </a:extLst>
                </p:cNvPr>
                <p:cNvSpPr/>
                <p:nvPr/>
              </p:nvSpPr>
              <p:spPr>
                <a:xfrm>
                  <a:off x="199901" y="3671441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7" name="Freeform: Shape 113">
                  <a:extLst>
                    <a:ext uri="{FF2B5EF4-FFF2-40B4-BE49-F238E27FC236}">
                      <a16:creationId xmlns:a16="http://schemas.microsoft.com/office/drawing/2014/main" id="{847BD92E-626E-4EAF-B322-0F39164720FB}"/>
                    </a:ext>
                  </a:extLst>
                </p:cNvPr>
                <p:cNvSpPr/>
                <p:nvPr/>
              </p:nvSpPr>
              <p:spPr>
                <a:xfrm>
                  <a:off x="1162692" y="3602167"/>
                  <a:ext cx="748162" cy="847605"/>
                </a:xfrm>
                <a:custGeom>
                  <a:avLst/>
                  <a:gdLst>
                    <a:gd name="connsiteX0" fmla="*/ 3627 w 748162"/>
                    <a:gd name="connsiteY0" fmla="*/ 699497 h 847605"/>
                    <a:gd name="connsiteX1" fmla="*/ 447350 w 748162"/>
                    <a:gd name="connsiteY1" fmla="*/ 776157 h 847605"/>
                    <a:gd name="connsiteX2" fmla="*/ 480878 w 748162"/>
                    <a:gd name="connsiteY2" fmla="*/ 332784 h 847605"/>
                    <a:gd name="connsiteX3" fmla="*/ 461320 w 748162"/>
                    <a:gd name="connsiteY3" fmla="*/ 352342 h 847605"/>
                    <a:gd name="connsiteX4" fmla="*/ 690777 w 748162"/>
                    <a:gd name="connsiteY4" fmla="*/ 4838 h 847605"/>
                    <a:gd name="connsiteX5" fmla="*/ 668250 w 748162"/>
                    <a:gd name="connsiteY5" fmla="*/ 27365 h 847605"/>
                    <a:gd name="connsiteX6" fmla="*/ 469876 w 748162"/>
                    <a:gd name="connsiteY6" fmla="*/ 321608 h 847605"/>
                    <a:gd name="connsiteX7" fmla="*/ 450318 w 748162"/>
                    <a:gd name="connsiteY7" fmla="*/ 341166 h 847605"/>
                    <a:gd name="connsiteX8" fmla="*/ 448747 w 748162"/>
                    <a:gd name="connsiteY8" fmla="*/ 721849 h 847605"/>
                    <a:gd name="connsiteX9" fmla="*/ 26154 w 748162"/>
                    <a:gd name="connsiteY9" fmla="*/ 676970 h 847605"/>
                    <a:gd name="connsiteX10" fmla="*/ 3627 w 748162"/>
                    <a:gd name="connsiteY10" fmla="*/ 699497 h 847605"/>
                    <a:gd name="connsiteX11" fmla="*/ 3627 w 748162"/>
                    <a:gd name="connsiteY11" fmla="*/ 699497 h 84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8162" h="847605">
                      <a:moveTo>
                        <a:pt x="3627" y="699497"/>
                      </a:moveTo>
                      <a:cubicBezTo>
                        <a:pt x="108053" y="834482"/>
                        <a:pt x="311491" y="912888"/>
                        <a:pt x="447350" y="776157"/>
                      </a:cubicBezTo>
                      <a:cubicBezTo>
                        <a:pt x="557364" y="665445"/>
                        <a:pt x="530297" y="464277"/>
                        <a:pt x="480878" y="332784"/>
                      </a:cubicBezTo>
                      <a:cubicBezTo>
                        <a:pt x="474417" y="339245"/>
                        <a:pt x="467781" y="345881"/>
                        <a:pt x="461320" y="352342"/>
                      </a:cubicBezTo>
                      <a:cubicBezTo>
                        <a:pt x="655677" y="394601"/>
                        <a:pt x="846892" y="165668"/>
                        <a:pt x="690777" y="4838"/>
                      </a:cubicBezTo>
                      <a:cubicBezTo>
                        <a:pt x="676458" y="-10005"/>
                        <a:pt x="653931" y="12696"/>
                        <a:pt x="668250" y="27365"/>
                      </a:cubicBezTo>
                      <a:cubicBezTo>
                        <a:pt x="801839" y="164969"/>
                        <a:pt x="632802" y="356882"/>
                        <a:pt x="469876" y="321608"/>
                      </a:cubicBezTo>
                      <a:cubicBezTo>
                        <a:pt x="459050" y="319163"/>
                        <a:pt x="445778" y="329117"/>
                        <a:pt x="450318" y="341166"/>
                      </a:cubicBezTo>
                      <a:cubicBezTo>
                        <a:pt x="494673" y="459911"/>
                        <a:pt x="514406" y="607295"/>
                        <a:pt x="448747" y="721849"/>
                      </a:cubicBezTo>
                      <a:cubicBezTo>
                        <a:pt x="348512" y="896823"/>
                        <a:pt x="121499" y="799906"/>
                        <a:pt x="26154" y="676970"/>
                      </a:cubicBezTo>
                      <a:cubicBezTo>
                        <a:pt x="13581" y="660730"/>
                        <a:pt x="-8771" y="683431"/>
                        <a:pt x="3627" y="699497"/>
                      </a:cubicBezTo>
                      <a:lnTo>
                        <a:pt x="3627" y="69949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8" name="Freeform: Shape 114">
                  <a:extLst>
                    <a:ext uri="{FF2B5EF4-FFF2-40B4-BE49-F238E27FC236}">
                      <a16:creationId xmlns:a16="http://schemas.microsoft.com/office/drawing/2014/main" id="{8D7920B2-023B-4923-B248-7A5613F37A6C}"/>
                    </a:ext>
                  </a:extLst>
                </p:cNvPr>
                <p:cNvSpPr/>
                <p:nvPr/>
              </p:nvSpPr>
              <p:spPr>
                <a:xfrm>
                  <a:off x="1222038" y="3915720"/>
                  <a:ext cx="245244" cy="237062"/>
                </a:xfrm>
                <a:custGeom>
                  <a:avLst/>
                  <a:gdLst>
                    <a:gd name="connsiteX0" fmla="*/ 5400 w 245244"/>
                    <a:gd name="connsiteY0" fmla="*/ 195077 h 237062"/>
                    <a:gd name="connsiteX1" fmla="*/ 183867 w 245244"/>
                    <a:gd name="connsiteY1" fmla="*/ 209047 h 237062"/>
                    <a:gd name="connsiteX2" fmla="*/ 238350 w 245244"/>
                    <a:gd name="connsiteY2" fmla="*/ 11372 h 237062"/>
                    <a:gd name="connsiteX3" fmla="*/ 207616 w 245244"/>
                    <a:gd name="connsiteY3" fmla="*/ 19928 h 237062"/>
                    <a:gd name="connsiteX4" fmla="*/ 28102 w 245244"/>
                    <a:gd name="connsiteY4" fmla="*/ 172551 h 237062"/>
                    <a:gd name="connsiteX5" fmla="*/ 5400 w 245244"/>
                    <a:gd name="connsiteY5" fmla="*/ 195077 h 237062"/>
                    <a:gd name="connsiteX6" fmla="*/ 5400 w 245244"/>
                    <a:gd name="connsiteY6" fmla="*/ 195077 h 237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44" h="237062">
                      <a:moveTo>
                        <a:pt x="5400" y="195077"/>
                      </a:moveTo>
                      <a:cubicBezTo>
                        <a:pt x="57089" y="237337"/>
                        <a:pt x="127987" y="257069"/>
                        <a:pt x="183867" y="209047"/>
                      </a:cubicBezTo>
                      <a:cubicBezTo>
                        <a:pt x="240970" y="159803"/>
                        <a:pt x="255813" y="82619"/>
                        <a:pt x="238350" y="11372"/>
                      </a:cubicBezTo>
                      <a:cubicBezTo>
                        <a:pt x="233461" y="-8536"/>
                        <a:pt x="202727" y="-153"/>
                        <a:pt x="207616" y="19928"/>
                      </a:cubicBezTo>
                      <a:cubicBezTo>
                        <a:pt x="235032" y="132736"/>
                        <a:pt x="141608" y="265277"/>
                        <a:pt x="28102" y="172551"/>
                      </a:cubicBezTo>
                      <a:cubicBezTo>
                        <a:pt x="12211" y="159628"/>
                        <a:pt x="-10491" y="181980"/>
                        <a:pt x="5400" y="195077"/>
                      </a:cubicBezTo>
                      <a:lnTo>
                        <a:pt x="5400" y="1950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9" name="Freeform: Shape 115">
                  <a:extLst>
                    <a:ext uri="{FF2B5EF4-FFF2-40B4-BE49-F238E27FC236}">
                      <a16:creationId xmlns:a16="http://schemas.microsoft.com/office/drawing/2014/main" id="{618E97B2-B6C4-43D1-8AB0-5D67425C8AE0}"/>
                    </a:ext>
                  </a:extLst>
                </p:cNvPr>
                <p:cNvSpPr/>
                <p:nvPr/>
              </p:nvSpPr>
              <p:spPr>
                <a:xfrm>
                  <a:off x="1444396" y="3073335"/>
                  <a:ext cx="936082" cy="721591"/>
                </a:xfrm>
                <a:custGeom>
                  <a:avLst/>
                  <a:gdLst>
                    <a:gd name="connsiteX0" fmla="*/ 31185 w 936082"/>
                    <a:gd name="connsiteY0" fmla="*/ 213058 h 721591"/>
                    <a:gd name="connsiteX1" fmla="*/ 428107 w 936082"/>
                    <a:gd name="connsiteY1" fmla="*/ 205374 h 721591"/>
                    <a:gd name="connsiteX2" fmla="*/ 451507 w 936082"/>
                    <a:gd name="connsiteY2" fmla="*/ 214979 h 721591"/>
                    <a:gd name="connsiteX3" fmla="*/ 710127 w 936082"/>
                    <a:gd name="connsiteY3" fmla="*/ 149844 h 721591"/>
                    <a:gd name="connsiteX4" fmla="*/ 878989 w 936082"/>
                    <a:gd name="connsiteY4" fmla="*/ 321500 h 721591"/>
                    <a:gd name="connsiteX5" fmla="*/ 881609 w 936082"/>
                    <a:gd name="connsiteY5" fmla="*/ 556895 h 721591"/>
                    <a:gd name="connsiteX6" fmla="*/ 649707 w 936082"/>
                    <a:gd name="connsiteY6" fmla="*/ 689610 h 721591"/>
                    <a:gd name="connsiteX7" fmla="*/ 649707 w 936082"/>
                    <a:gd name="connsiteY7" fmla="*/ 721566 h 721591"/>
                    <a:gd name="connsiteX8" fmla="*/ 900992 w 936082"/>
                    <a:gd name="connsiteY8" fmla="*/ 588677 h 721591"/>
                    <a:gd name="connsiteX9" fmla="*/ 913041 w 936082"/>
                    <a:gd name="connsiteY9" fmla="*/ 321849 h 721591"/>
                    <a:gd name="connsiteX10" fmla="*/ 735448 w 936082"/>
                    <a:gd name="connsiteY10" fmla="*/ 125396 h 721591"/>
                    <a:gd name="connsiteX11" fmla="*/ 435442 w 936082"/>
                    <a:gd name="connsiteY11" fmla="*/ 187563 h 721591"/>
                    <a:gd name="connsiteX12" fmla="*/ 458841 w 936082"/>
                    <a:gd name="connsiteY12" fmla="*/ 197167 h 721591"/>
                    <a:gd name="connsiteX13" fmla="*/ 232353 w 936082"/>
                    <a:gd name="connsiteY13" fmla="*/ 15 h 721591"/>
                    <a:gd name="connsiteX14" fmla="*/ 276 w 936082"/>
                    <a:gd name="connsiteY14" fmla="*/ 204851 h 721591"/>
                    <a:gd name="connsiteX15" fmla="*/ 31185 w 936082"/>
                    <a:gd name="connsiteY15" fmla="*/ 213058 h 721591"/>
                    <a:gd name="connsiteX16" fmla="*/ 31185 w 936082"/>
                    <a:gd name="connsiteY16" fmla="*/ 213058 h 72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6082" h="721591">
                      <a:moveTo>
                        <a:pt x="31185" y="213058"/>
                      </a:moveTo>
                      <a:cubicBezTo>
                        <a:pt x="73095" y="-15177"/>
                        <a:pt x="381133" y="-26178"/>
                        <a:pt x="428107" y="205374"/>
                      </a:cubicBezTo>
                      <a:cubicBezTo>
                        <a:pt x="430028" y="214804"/>
                        <a:pt x="443474" y="220916"/>
                        <a:pt x="451507" y="214979"/>
                      </a:cubicBezTo>
                      <a:cubicBezTo>
                        <a:pt x="526771" y="157702"/>
                        <a:pt x="615829" y="120856"/>
                        <a:pt x="710127" y="149844"/>
                      </a:cubicBezTo>
                      <a:cubicBezTo>
                        <a:pt x="789931" y="174291"/>
                        <a:pt x="848255" y="246935"/>
                        <a:pt x="878989" y="321500"/>
                      </a:cubicBezTo>
                      <a:cubicBezTo>
                        <a:pt x="909549" y="395541"/>
                        <a:pt x="914788" y="483028"/>
                        <a:pt x="881609" y="556895"/>
                      </a:cubicBezTo>
                      <a:cubicBezTo>
                        <a:pt x="840572" y="648224"/>
                        <a:pt x="743480" y="684022"/>
                        <a:pt x="649707" y="689610"/>
                      </a:cubicBezTo>
                      <a:cubicBezTo>
                        <a:pt x="629276" y="690832"/>
                        <a:pt x="629101" y="722614"/>
                        <a:pt x="649707" y="721566"/>
                      </a:cubicBezTo>
                      <a:cubicBezTo>
                        <a:pt x="750989" y="715629"/>
                        <a:pt x="847208" y="679307"/>
                        <a:pt x="900992" y="588677"/>
                      </a:cubicBezTo>
                      <a:cubicBezTo>
                        <a:pt x="948316" y="508873"/>
                        <a:pt x="943077" y="406368"/>
                        <a:pt x="913041" y="321849"/>
                      </a:cubicBezTo>
                      <a:cubicBezTo>
                        <a:pt x="883180" y="237855"/>
                        <a:pt x="819792" y="158575"/>
                        <a:pt x="735448" y="125396"/>
                      </a:cubicBezTo>
                      <a:cubicBezTo>
                        <a:pt x="629450" y="83835"/>
                        <a:pt x="522405" y="121554"/>
                        <a:pt x="435442" y="187563"/>
                      </a:cubicBezTo>
                      <a:cubicBezTo>
                        <a:pt x="443300" y="190706"/>
                        <a:pt x="450983" y="193849"/>
                        <a:pt x="458841" y="197167"/>
                      </a:cubicBezTo>
                      <a:cubicBezTo>
                        <a:pt x="435616" y="82788"/>
                        <a:pt x="351622" y="1412"/>
                        <a:pt x="232353" y="15"/>
                      </a:cubicBezTo>
                      <a:cubicBezTo>
                        <a:pt x="113084" y="-1382"/>
                        <a:pt x="20882" y="92392"/>
                        <a:pt x="276" y="204851"/>
                      </a:cubicBezTo>
                      <a:cubicBezTo>
                        <a:pt x="-3217" y="224583"/>
                        <a:pt x="27518" y="233315"/>
                        <a:pt x="31185" y="213058"/>
                      </a:cubicBezTo>
                      <a:lnTo>
                        <a:pt x="31185" y="21305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0" name="Freeform: Shape 116">
                  <a:extLst>
                    <a:ext uri="{FF2B5EF4-FFF2-40B4-BE49-F238E27FC236}">
                      <a16:creationId xmlns:a16="http://schemas.microsoft.com/office/drawing/2014/main" id="{8FADC819-5AC8-4267-BD76-99E3D52A7BE6}"/>
                    </a:ext>
                  </a:extLst>
                </p:cNvPr>
                <p:cNvSpPr/>
                <p:nvPr/>
              </p:nvSpPr>
              <p:spPr>
                <a:xfrm>
                  <a:off x="2040767" y="3372531"/>
                  <a:ext cx="97716" cy="201476"/>
                </a:xfrm>
                <a:custGeom>
                  <a:avLst/>
                  <a:gdLst>
                    <a:gd name="connsiteX0" fmla="*/ 7234 w 97716"/>
                    <a:gd name="connsiteY0" fmla="*/ 30337 h 201476"/>
                    <a:gd name="connsiteX1" fmla="*/ 49843 w 97716"/>
                    <a:gd name="connsiteY1" fmla="*/ 173355 h 201476"/>
                    <a:gd name="connsiteX2" fmla="*/ 72370 w 97716"/>
                    <a:gd name="connsiteY2" fmla="*/ 195882 h 201476"/>
                    <a:gd name="connsiteX3" fmla="*/ 23300 w 97716"/>
                    <a:gd name="connsiteY3" fmla="*/ 2746 h 201476"/>
                    <a:gd name="connsiteX4" fmla="*/ 7234 w 97716"/>
                    <a:gd name="connsiteY4" fmla="*/ 30337 h 201476"/>
                    <a:gd name="connsiteX5" fmla="*/ 7234 w 97716"/>
                    <a:gd name="connsiteY5" fmla="*/ 30337 h 20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716" h="201476">
                      <a:moveTo>
                        <a:pt x="7234" y="30337"/>
                      </a:moveTo>
                      <a:cubicBezTo>
                        <a:pt x="53510" y="61246"/>
                        <a:pt x="89483" y="122539"/>
                        <a:pt x="49843" y="173355"/>
                      </a:cubicBezTo>
                      <a:cubicBezTo>
                        <a:pt x="37445" y="189421"/>
                        <a:pt x="59797" y="212122"/>
                        <a:pt x="72370" y="195882"/>
                      </a:cubicBezTo>
                      <a:cubicBezTo>
                        <a:pt x="125281" y="127953"/>
                        <a:pt x="88784" y="46577"/>
                        <a:pt x="23300" y="2746"/>
                      </a:cubicBezTo>
                      <a:cubicBezTo>
                        <a:pt x="6187" y="-8779"/>
                        <a:pt x="-9704" y="18986"/>
                        <a:pt x="7234" y="30337"/>
                      </a:cubicBezTo>
                      <a:lnTo>
                        <a:pt x="7234" y="3033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1" name="Freeform: Shape 117">
                  <a:extLst>
                    <a:ext uri="{FF2B5EF4-FFF2-40B4-BE49-F238E27FC236}">
                      <a16:creationId xmlns:a16="http://schemas.microsoft.com/office/drawing/2014/main" id="{39B8A6DF-1DAA-4471-9A56-B29DA3037D6B}"/>
                    </a:ext>
                  </a:extLst>
                </p:cNvPr>
                <p:cNvSpPr/>
                <p:nvPr/>
              </p:nvSpPr>
              <p:spPr>
                <a:xfrm>
                  <a:off x="1276234" y="2683609"/>
                  <a:ext cx="681445" cy="201037"/>
                </a:xfrm>
                <a:custGeom>
                  <a:avLst/>
                  <a:gdLst>
                    <a:gd name="connsiteX0" fmla="*/ 29786 w 681445"/>
                    <a:gd name="connsiteY0" fmla="*/ 132868 h 201037"/>
                    <a:gd name="connsiteX1" fmla="*/ 209999 w 681445"/>
                    <a:gd name="connsiteY1" fmla="*/ 41015 h 201037"/>
                    <a:gd name="connsiteX2" fmla="*/ 361224 w 681445"/>
                    <a:gd name="connsiteY2" fmla="*/ 178620 h 201037"/>
                    <a:gd name="connsiteX3" fmla="*/ 388815 w 681445"/>
                    <a:gd name="connsiteY3" fmla="*/ 178620 h 201037"/>
                    <a:gd name="connsiteX4" fmla="*/ 649356 w 681445"/>
                    <a:gd name="connsiteY4" fmla="*/ 185779 h 201037"/>
                    <a:gd name="connsiteX5" fmla="*/ 681312 w 681445"/>
                    <a:gd name="connsiteY5" fmla="*/ 185779 h 201037"/>
                    <a:gd name="connsiteX6" fmla="*/ 361399 w 681445"/>
                    <a:gd name="connsiteY6" fmla="*/ 162380 h 201037"/>
                    <a:gd name="connsiteX7" fmla="*/ 388990 w 681445"/>
                    <a:gd name="connsiteY7" fmla="*/ 162380 h 201037"/>
                    <a:gd name="connsiteX8" fmla="*/ 192711 w 681445"/>
                    <a:gd name="connsiteY8" fmla="*/ 3296 h 201037"/>
                    <a:gd name="connsiteX9" fmla="*/ 2544 w 681445"/>
                    <a:gd name="connsiteY9" fmla="*/ 116628 h 201037"/>
                    <a:gd name="connsiteX10" fmla="*/ 29786 w 681445"/>
                    <a:gd name="connsiteY10" fmla="*/ 132868 h 201037"/>
                    <a:gd name="connsiteX11" fmla="*/ 29786 w 681445"/>
                    <a:gd name="connsiteY11" fmla="*/ 132868 h 20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1445" h="201037">
                      <a:moveTo>
                        <a:pt x="29786" y="132868"/>
                      </a:moveTo>
                      <a:cubicBezTo>
                        <a:pt x="70648" y="64590"/>
                        <a:pt x="127227" y="15695"/>
                        <a:pt x="209999" y="41015"/>
                      </a:cubicBezTo>
                      <a:cubicBezTo>
                        <a:pt x="275134" y="61097"/>
                        <a:pt x="325601" y="124311"/>
                        <a:pt x="361224" y="178620"/>
                      </a:cubicBezTo>
                      <a:cubicBezTo>
                        <a:pt x="368209" y="189272"/>
                        <a:pt x="381481" y="188399"/>
                        <a:pt x="388815" y="178620"/>
                      </a:cubicBezTo>
                      <a:cubicBezTo>
                        <a:pt x="454299" y="90260"/>
                        <a:pt x="630671" y="29839"/>
                        <a:pt x="649356" y="185779"/>
                      </a:cubicBezTo>
                      <a:cubicBezTo>
                        <a:pt x="651800" y="206036"/>
                        <a:pt x="683757" y="206211"/>
                        <a:pt x="681312" y="185779"/>
                      </a:cubicBezTo>
                      <a:cubicBezTo>
                        <a:pt x="658785" y="-3339"/>
                        <a:pt x="448013" y="45556"/>
                        <a:pt x="361399" y="162380"/>
                      </a:cubicBezTo>
                      <a:cubicBezTo>
                        <a:pt x="370479" y="162380"/>
                        <a:pt x="379735" y="162380"/>
                        <a:pt x="388990" y="162380"/>
                      </a:cubicBezTo>
                      <a:cubicBezTo>
                        <a:pt x="342015" y="90783"/>
                        <a:pt x="279325" y="22330"/>
                        <a:pt x="192711" y="3296"/>
                      </a:cubicBezTo>
                      <a:cubicBezTo>
                        <a:pt x="107145" y="-15563"/>
                        <a:pt x="42533" y="49747"/>
                        <a:pt x="2544" y="116628"/>
                      </a:cubicBezTo>
                      <a:cubicBezTo>
                        <a:pt x="-8457" y="134614"/>
                        <a:pt x="19134" y="150505"/>
                        <a:pt x="29786" y="132868"/>
                      </a:cubicBezTo>
                      <a:lnTo>
                        <a:pt x="29786" y="13286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2" name="Freeform: Shape 118">
                  <a:extLst>
                    <a:ext uri="{FF2B5EF4-FFF2-40B4-BE49-F238E27FC236}">
                      <a16:creationId xmlns:a16="http://schemas.microsoft.com/office/drawing/2014/main" id="{A2AFF578-0E14-4C2F-9A88-D7AC662D655F}"/>
                    </a:ext>
                  </a:extLst>
                </p:cNvPr>
                <p:cNvSpPr/>
                <p:nvPr/>
              </p:nvSpPr>
              <p:spPr>
                <a:xfrm>
                  <a:off x="1512358" y="2459662"/>
                  <a:ext cx="223992" cy="81615"/>
                </a:xfrm>
                <a:custGeom>
                  <a:avLst/>
                  <a:gdLst>
                    <a:gd name="connsiteX0" fmla="*/ 27834 w 223992"/>
                    <a:gd name="connsiteY0" fmla="*/ 69905 h 81615"/>
                    <a:gd name="connsiteX1" fmla="*/ 193728 w 223992"/>
                    <a:gd name="connsiteY1" fmla="*/ 74271 h 81615"/>
                    <a:gd name="connsiteX2" fmla="*/ 221319 w 223992"/>
                    <a:gd name="connsiteY2" fmla="*/ 58205 h 81615"/>
                    <a:gd name="connsiteX3" fmla="*/ 5308 w 223992"/>
                    <a:gd name="connsiteY3" fmla="*/ 47379 h 81615"/>
                    <a:gd name="connsiteX4" fmla="*/ 27834 w 223992"/>
                    <a:gd name="connsiteY4" fmla="*/ 69905 h 81615"/>
                    <a:gd name="connsiteX5" fmla="*/ 27834 w 223992"/>
                    <a:gd name="connsiteY5" fmla="*/ 69905 h 8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92" h="81615">
                      <a:moveTo>
                        <a:pt x="27834" y="69905"/>
                      </a:moveTo>
                      <a:cubicBezTo>
                        <a:pt x="79872" y="26424"/>
                        <a:pt x="151294" y="9485"/>
                        <a:pt x="193728" y="74271"/>
                      </a:cubicBezTo>
                      <a:cubicBezTo>
                        <a:pt x="204904" y="91384"/>
                        <a:pt x="232669" y="75493"/>
                        <a:pt x="221319" y="58205"/>
                      </a:cubicBezTo>
                      <a:cubicBezTo>
                        <a:pt x="166661" y="-25091"/>
                        <a:pt x="74110" y="-10073"/>
                        <a:pt x="5308" y="47379"/>
                      </a:cubicBezTo>
                      <a:cubicBezTo>
                        <a:pt x="-10409" y="60476"/>
                        <a:pt x="12292" y="83002"/>
                        <a:pt x="27834" y="69905"/>
                      </a:cubicBezTo>
                      <a:lnTo>
                        <a:pt x="27834" y="69905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9">
                  <a:extLst>
                    <a:ext uri="{FF2B5EF4-FFF2-40B4-BE49-F238E27FC236}">
                      <a16:creationId xmlns:a16="http://schemas.microsoft.com/office/drawing/2014/main" id="{03B5B3A2-6DED-4F4E-A687-2E65AC5EAD95}"/>
                    </a:ext>
                  </a:extLst>
                </p:cNvPr>
                <p:cNvSpPr/>
                <p:nvPr/>
              </p:nvSpPr>
              <p:spPr>
                <a:xfrm>
                  <a:off x="326340" y="2606049"/>
                  <a:ext cx="477304" cy="515465"/>
                </a:xfrm>
                <a:custGeom>
                  <a:avLst/>
                  <a:gdLst>
                    <a:gd name="connsiteX0" fmla="*/ 49277 w 477304"/>
                    <a:gd name="connsiteY0" fmla="*/ 496114 h 515465"/>
                    <a:gd name="connsiteX1" fmla="*/ 319946 w 477304"/>
                    <a:gd name="connsiteY1" fmla="*/ 210253 h 515465"/>
                    <a:gd name="connsiteX2" fmla="*/ 339504 w 477304"/>
                    <a:gd name="connsiteY2" fmla="*/ 190695 h 515465"/>
                    <a:gd name="connsiteX3" fmla="*/ 457376 w 477304"/>
                    <a:gd name="connsiteY3" fmla="*/ 34580 h 515465"/>
                    <a:gd name="connsiteX4" fmla="*/ 465933 w 477304"/>
                    <a:gd name="connsiteY4" fmla="*/ 3846 h 515465"/>
                    <a:gd name="connsiteX5" fmla="*/ 308770 w 477304"/>
                    <a:gd name="connsiteY5" fmla="*/ 199077 h 515465"/>
                    <a:gd name="connsiteX6" fmla="*/ 328328 w 477304"/>
                    <a:gd name="connsiteY6" fmla="*/ 179519 h 515465"/>
                    <a:gd name="connsiteX7" fmla="*/ 18369 w 477304"/>
                    <a:gd name="connsiteY7" fmla="*/ 504671 h 515465"/>
                    <a:gd name="connsiteX8" fmla="*/ 49277 w 477304"/>
                    <a:gd name="connsiteY8" fmla="*/ 496114 h 515465"/>
                    <a:gd name="connsiteX9" fmla="*/ 49277 w 477304"/>
                    <a:gd name="connsiteY9" fmla="*/ 496114 h 51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7304" h="515465">
                      <a:moveTo>
                        <a:pt x="49277" y="496114"/>
                      </a:moveTo>
                      <a:cubicBezTo>
                        <a:pt x="-18477" y="310837"/>
                        <a:pt x="125414" y="133942"/>
                        <a:pt x="319946" y="210253"/>
                      </a:cubicBezTo>
                      <a:cubicBezTo>
                        <a:pt x="330598" y="214444"/>
                        <a:pt x="344045" y="201522"/>
                        <a:pt x="339504" y="190695"/>
                      </a:cubicBezTo>
                      <a:cubicBezTo>
                        <a:pt x="305627" y="109495"/>
                        <a:pt x="363079" y="12927"/>
                        <a:pt x="457376" y="34580"/>
                      </a:cubicBezTo>
                      <a:cubicBezTo>
                        <a:pt x="477458" y="39121"/>
                        <a:pt x="485840" y="8387"/>
                        <a:pt x="465933" y="3846"/>
                      </a:cubicBezTo>
                      <a:cubicBezTo>
                        <a:pt x="350855" y="-22697"/>
                        <a:pt x="264590" y="93080"/>
                        <a:pt x="308770" y="199077"/>
                      </a:cubicBezTo>
                      <a:cubicBezTo>
                        <a:pt x="315406" y="192441"/>
                        <a:pt x="321867" y="185980"/>
                        <a:pt x="328328" y="179519"/>
                      </a:cubicBezTo>
                      <a:cubicBezTo>
                        <a:pt x="112142" y="94651"/>
                        <a:pt x="-57419" y="297042"/>
                        <a:pt x="18369" y="504671"/>
                      </a:cubicBezTo>
                      <a:cubicBezTo>
                        <a:pt x="25528" y="523705"/>
                        <a:pt x="56437" y="515498"/>
                        <a:pt x="49277" y="496114"/>
                      </a:cubicBezTo>
                      <a:lnTo>
                        <a:pt x="49277" y="49611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4" name="Freeform: Shape 120">
                  <a:extLst>
                    <a:ext uri="{FF2B5EF4-FFF2-40B4-BE49-F238E27FC236}">
                      <a16:creationId xmlns:a16="http://schemas.microsoft.com/office/drawing/2014/main" id="{849D28D1-E1DD-4654-9332-3E7DF7DC73FD}"/>
                    </a:ext>
                  </a:extLst>
                </p:cNvPr>
                <p:cNvSpPr/>
                <p:nvPr/>
              </p:nvSpPr>
              <p:spPr>
                <a:xfrm>
                  <a:off x="695702" y="2906938"/>
                  <a:ext cx="222322" cy="230106"/>
                </a:xfrm>
                <a:custGeom>
                  <a:avLst/>
                  <a:gdLst>
                    <a:gd name="connsiteX0" fmla="*/ 31959 w 222322"/>
                    <a:gd name="connsiteY0" fmla="*/ 214783 h 230106"/>
                    <a:gd name="connsiteX1" fmla="*/ 206934 w 222322"/>
                    <a:gd name="connsiteY1" fmla="*/ 32125 h 230106"/>
                    <a:gd name="connsiteX2" fmla="*/ 206934 w 222322"/>
                    <a:gd name="connsiteY2" fmla="*/ 169 h 230106"/>
                    <a:gd name="connsiteX3" fmla="*/ 3 w 222322"/>
                    <a:gd name="connsiteY3" fmla="*/ 214783 h 230106"/>
                    <a:gd name="connsiteX4" fmla="*/ 31959 w 222322"/>
                    <a:gd name="connsiteY4" fmla="*/ 214783 h 230106"/>
                    <a:gd name="connsiteX5" fmla="*/ 31959 w 222322"/>
                    <a:gd name="connsiteY5" fmla="*/ 214783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22" h="230106">
                      <a:moveTo>
                        <a:pt x="31959" y="214783"/>
                      </a:moveTo>
                      <a:cubicBezTo>
                        <a:pt x="33705" y="107040"/>
                        <a:pt x="93776" y="27934"/>
                        <a:pt x="206934" y="32125"/>
                      </a:cubicBezTo>
                      <a:cubicBezTo>
                        <a:pt x="227539" y="32824"/>
                        <a:pt x="227365" y="1042"/>
                        <a:pt x="206934" y="169"/>
                      </a:cubicBezTo>
                      <a:cubicBezTo>
                        <a:pt x="76314" y="-4546"/>
                        <a:pt x="2098" y="89926"/>
                        <a:pt x="3" y="214783"/>
                      </a:cubicBezTo>
                      <a:cubicBezTo>
                        <a:pt x="-346" y="235214"/>
                        <a:pt x="31610" y="235214"/>
                        <a:pt x="31959" y="214783"/>
                      </a:cubicBezTo>
                      <a:lnTo>
                        <a:pt x="31959" y="21478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121">
                  <a:extLst>
                    <a:ext uri="{FF2B5EF4-FFF2-40B4-BE49-F238E27FC236}">
                      <a16:creationId xmlns:a16="http://schemas.microsoft.com/office/drawing/2014/main" id="{7AC049F2-E329-4092-9EDD-77F619194444}"/>
                    </a:ext>
                  </a:extLst>
                </p:cNvPr>
                <p:cNvSpPr/>
                <p:nvPr/>
              </p:nvSpPr>
              <p:spPr>
                <a:xfrm>
                  <a:off x="568098" y="3273785"/>
                  <a:ext cx="304130" cy="804256"/>
                </a:xfrm>
                <a:custGeom>
                  <a:avLst/>
                  <a:gdLst>
                    <a:gd name="connsiteX0" fmla="*/ 288786 w 304130"/>
                    <a:gd name="connsiteY0" fmla="*/ 34 h 804256"/>
                    <a:gd name="connsiteX1" fmla="*/ 87443 w 304130"/>
                    <a:gd name="connsiteY1" fmla="*/ 151609 h 804256"/>
                    <a:gd name="connsiteX2" fmla="*/ 201124 w 304130"/>
                    <a:gd name="connsiteY2" fmla="*/ 363429 h 804256"/>
                    <a:gd name="connsiteX3" fmla="*/ 212475 w 304130"/>
                    <a:gd name="connsiteY3" fmla="*/ 336188 h 804256"/>
                    <a:gd name="connsiteX4" fmla="*/ 105080 w 304130"/>
                    <a:gd name="connsiteY4" fmla="*/ 801214 h 804256"/>
                    <a:gd name="connsiteX5" fmla="*/ 121146 w 304130"/>
                    <a:gd name="connsiteY5" fmla="*/ 773624 h 804256"/>
                    <a:gd name="connsiteX6" fmla="*/ 212475 w 304130"/>
                    <a:gd name="connsiteY6" fmla="*/ 367969 h 804256"/>
                    <a:gd name="connsiteX7" fmla="*/ 223825 w 304130"/>
                    <a:gd name="connsiteY7" fmla="*/ 340728 h 804256"/>
                    <a:gd name="connsiteX8" fmla="*/ 117653 w 304130"/>
                    <a:gd name="connsiteY8" fmla="*/ 212553 h 804256"/>
                    <a:gd name="connsiteX9" fmla="*/ 288960 w 304130"/>
                    <a:gd name="connsiteY9" fmla="*/ 31816 h 804256"/>
                    <a:gd name="connsiteX10" fmla="*/ 288786 w 304130"/>
                    <a:gd name="connsiteY10" fmla="*/ 34 h 804256"/>
                    <a:gd name="connsiteX11" fmla="*/ 288786 w 304130"/>
                    <a:gd name="connsiteY11" fmla="*/ 34 h 80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130" h="804256">
                      <a:moveTo>
                        <a:pt x="288786" y="34"/>
                      </a:moveTo>
                      <a:cubicBezTo>
                        <a:pt x="193440" y="5797"/>
                        <a:pt x="117653" y="60978"/>
                        <a:pt x="87443" y="151609"/>
                      </a:cubicBezTo>
                      <a:cubicBezTo>
                        <a:pt x="57407" y="241192"/>
                        <a:pt x="145942" y="309295"/>
                        <a:pt x="201124" y="363429"/>
                      </a:cubicBezTo>
                      <a:cubicBezTo>
                        <a:pt x="204966" y="354349"/>
                        <a:pt x="208633" y="345268"/>
                        <a:pt x="212475" y="336188"/>
                      </a:cubicBezTo>
                      <a:cubicBezTo>
                        <a:pt x="-18031" y="360111"/>
                        <a:pt x="-71990" y="672166"/>
                        <a:pt x="105080" y="801214"/>
                      </a:cubicBezTo>
                      <a:cubicBezTo>
                        <a:pt x="121670" y="813438"/>
                        <a:pt x="137560" y="785673"/>
                        <a:pt x="121146" y="773624"/>
                      </a:cubicBezTo>
                      <a:cubicBezTo>
                        <a:pt x="-29556" y="663784"/>
                        <a:pt x="14100" y="388575"/>
                        <a:pt x="212475" y="367969"/>
                      </a:cubicBezTo>
                      <a:cubicBezTo>
                        <a:pt x="225571" y="366572"/>
                        <a:pt x="234477" y="351380"/>
                        <a:pt x="223825" y="340728"/>
                      </a:cubicBezTo>
                      <a:cubicBezTo>
                        <a:pt x="184709" y="302310"/>
                        <a:pt x="136338" y="265988"/>
                        <a:pt x="117653" y="212553"/>
                      </a:cubicBezTo>
                      <a:cubicBezTo>
                        <a:pt x="83427" y="114065"/>
                        <a:pt x="208633" y="36706"/>
                        <a:pt x="288960" y="31816"/>
                      </a:cubicBezTo>
                      <a:cubicBezTo>
                        <a:pt x="309217" y="30594"/>
                        <a:pt x="309217" y="-1188"/>
                        <a:pt x="288786" y="34"/>
                      </a:cubicBezTo>
                      <a:lnTo>
                        <a:pt x="288786" y="3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7" name="Freeform: Shape 122">
                  <a:extLst>
                    <a:ext uri="{FF2B5EF4-FFF2-40B4-BE49-F238E27FC236}">
                      <a16:creationId xmlns:a16="http://schemas.microsoft.com/office/drawing/2014/main" id="{96544CE0-C7D0-4A9F-806D-8CC59337619A}"/>
                    </a:ext>
                  </a:extLst>
                </p:cNvPr>
                <p:cNvSpPr/>
                <p:nvPr/>
              </p:nvSpPr>
              <p:spPr>
                <a:xfrm>
                  <a:off x="299494" y="3717343"/>
                  <a:ext cx="92065" cy="314134"/>
                </a:xfrm>
                <a:custGeom>
                  <a:avLst/>
                  <a:gdLst>
                    <a:gd name="connsiteX0" fmla="*/ 46961 w 92065"/>
                    <a:gd name="connsiteY0" fmla="*/ 7533 h 314134"/>
                    <a:gd name="connsiteX1" fmla="*/ 64773 w 92065"/>
                    <a:gd name="connsiteY1" fmla="*/ 309460 h 314134"/>
                    <a:gd name="connsiteX2" fmla="*/ 87299 w 92065"/>
                    <a:gd name="connsiteY2" fmla="*/ 286933 h 314134"/>
                    <a:gd name="connsiteX3" fmla="*/ 74552 w 92065"/>
                    <a:gd name="connsiteY3" fmla="*/ 23598 h 314134"/>
                    <a:gd name="connsiteX4" fmla="*/ 46961 w 92065"/>
                    <a:gd name="connsiteY4" fmla="*/ 7533 h 314134"/>
                    <a:gd name="connsiteX5" fmla="*/ 46961 w 92065"/>
                    <a:gd name="connsiteY5" fmla="*/ 7533 h 314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65" h="314134">
                      <a:moveTo>
                        <a:pt x="46961" y="7533"/>
                      </a:moveTo>
                      <a:cubicBezTo>
                        <a:pt x="-15031" y="106196"/>
                        <a:pt x="-22016" y="223719"/>
                        <a:pt x="64773" y="309460"/>
                      </a:cubicBezTo>
                      <a:cubicBezTo>
                        <a:pt x="79441" y="323954"/>
                        <a:pt x="101968" y="301427"/>
                        <a:pt x="87299" y="286933"/>
                      </a:cubicBezTo>
                      <a:cubicBezTo>
                        <a:pt x="10290" y="210797"/>
                        <a:pt x="20243" y="110038"/>
                        <a:pt x="74552" y="23598"/>
                      </a:cubicBezTo>
                      <a:cubicBezTo>
                        <a:pt x="85553" y="6136"/>
                        <a:pt x="57962" y="-9929"/>
                        <a:pt x="46961" y="7533"/>
                      </a:cubicBezTo>
                      <a:lnTo>
                        <a:pt x="46961" y="753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-36747" y="4369901"/>
              <a:ext cx="3199646" cy="2538461"/>
              <a:chOff x="-36747" y="4369901"/>
              <a:chExt cx="3199646" cy="2538461"/>
            </a:xfrm>
          </p:grpSpPr>
          <p:pic>
            <p:nvPicPr>
              <p:cNvPr id="89" name="Graphic 106">
                <a:extLst>
                  <a:ext uri="{FF2B5EF4-FFF2-40B4-BE49-F238E27FC236}">
                    <a16:creationId xmlns:a16="http://schemas.microsoft.com/office/drawing/2014/main" id="{94557E12-5529-483C-AD7B-8B35BAE47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0673619">
                <a:off x="132619" y="4369901"/>
                <a:ext cx="1476195" cy="2310495"/>
              </a:xfrm>
              <a:prstGeom prst="rect">
                <a:avLst/>
              </a:prstGeom>
            </p:spPr>
          </p:pic>
          <p:grpSp>
            <p:nvGrpSpPr>
              <p:cNvPr id="88" name="Graphic 153">
                <a:extLst>
                  <a:ext uri="{FF2B5EF4-FFF2-40B4-BE49-F238E27FC236}">
                    <a16:creationId xmlns:a16="http://schemas.microsoft.com/office/drawing/2014/main" id="{86608150-45A9-4D6B-8206-3E94FE509B2C}"/>
                  </a:ext>
                </a:extLst>
              </p:cNvPr>
              <p:cNvGrpSpPr/>
              <p:nvPr/>
            </p:nvGrpSpPr>
            <p:grpSpPr>
              <a:xfrm rot="4389177">
                <a:off x="1571126" y="4768689"/>
                <a:ext cx="1249076" cy="1550824"/>
                <a:chOff x="11161825" y="3187825"/>
                <a:chExt cx="1068908" cy="1281259"/>
              </a:xfrm>
            </p:grpSpPr>
            <p:sp>
              <p:nvSpPr>
                <p:cNvPr id="180" name="Freeform: Shape 101">
                  <a:extLst>
                    <a:ext uri="{FF2B5EF4-FFF2-40B4-BE49-F238E27FC236}">
                      <a16:creationId xmlns:a16="http://schemas.microsoft.com/office/drawing/2014/main" id="{48226227-9384-433E-AAF5-A35AA8DDAAE0}"/>
                    </a:ext>
                  </a:extLst>
                </p:cNvPr>
                <p:cNvSpPr/>
                <p:nvPr/>
              </p:nvSpPr>
              <p:spPr>
                <a:xfrm>
                  <a:off x="11161825" y="3187825"/>
                  <a:ext cx="1065500" cy="1267823"/>
                </a:xfrm>
                <a:custGeom>
                  <a:avLst/>
                  <a:gdLst>
                    <a:gd name="connsiteX0" fmla="*/ 996210 w 1065500"/>
                    <a:gd name="connsiteY0" fmla="*/ 1267823 h 1267823"/>
                    <a:gd name="connsiteX1" fmla="*/ 199371 w 1065500"/>
                    <a:gd name="connsiteY1" fmla="*/ 961111 h 1267823"/>
                    <a:gd name="connsiteX2" fmla="*/ 59 w 1065500"/>
                    <a:gd name="connsiteY2" fmla="*/ 814786 h 1267823"/>
                    <a:gd name="connsiteX3" fmla="*/ 163096 w 1065500"/>
                    <a:gd name="connsiteY3" fmla="*/ 788701 h 1267823"/>
                    <a:gd name="connsiteX4" fmla="*/ 576188 w 1065500"/>
                    <a:gd name="connsiteY4" fmla="*/ 936656 h 1267823"/>
                    <a:gd name="connsiteX5" fmla="*/ 95232 w 1065500"/>
                    <a:gd name="connsiteY5" fmla="*/ 448566 h 1267823"/>
                    <a:gd name="connsiteX6" fmla="*/ 362407 w 1065500"/>
                    <a:gd name="connsiteY6" fmla="*/ 547407 h 1267823"/>
                    <a:gd name="connsiteX7" fmla="*/ 674010 w 1065500"/>
                    <a:gd name="connsiteY7" fmla="*/ 768729 h 1267823"/>
                    <a:gd name="connsiteX8" fmla="*/ 451466 w 1065500"/>
                    <a:gd name="connsiteY8" fmla="*/ 409845 h 1267823"/>
                    <a:gd name="connsiteX9" fmla="*/ 346511 w 1065500"/>
                    <a:gd name="connsiteY9" fmla="*/ 135741 h 1267823"/>
                    <a:gd name="connsiteX10" fmla="*/ 574966 w 1065500"/>
                    <a:gd name="connsiteY10" fmla="*/ 260871 h 1267823"/>
                    <a:gd name="connsiteX11" fmla="*/ 808311 w 1065500"/>
                    <a:gd name="connsiteY11" fmla="*/ 639319 h 1267823"/>
                    <a:gd name="connsiteX12" fmla="*/ 705598 w 1065500"/>
                    <a:gd name="connsiteY12" fmla="*/ 166514 h 1267823"/>
                    <a:gd name="connsiteX13" fmla="*/ 912451 w 1065500"/>
                    <a:gd name="connsiteY13" fmla="*/ 133703 h 1267823"/>
                    <a:gd name="connsiteX14" fmla="*/ 1050827 w 1065500"/>
                    <a:gd name="connsiteY14" fmla="*/ 883262 h 1267823"/>
                    <a:gd name="connsiteX15" fmla="*/ 1065501 w 1065500"/>
                    <a:gd name="connsiteY15" fmla="*/ 1260283 h 126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5500" h="1267823">
                      <a:moveTo>
                        <a:pt x="996210" y="1267823"/>
                      </a:moveTo>
                      <a:cubicBezTo>
                        <a:pt x="733518" y="1153902"/>
                        <a:pt x="462063" y="1069938"/>
                        <a:pt x="199371" y="961111"/>
                      </a:cubicBezTo>
                      <a:cubicBezTo>
                        <a:pt x="149034" y="938286"/>
                        <a:pt x="2913" y="889172"/>
                        <a:pt x="59" y="814786"/>
                      </a:cubicBezTo>
                      <a:cubicBezTo>
                        <a:pt x="-2998" y="735510"/>
                        <a:pt x="112758" y="775658"/>
                        <a:pt x="163096" y="788701"/>
                      </a:cubicBezTo>
                      <a:cubicBezTo>
                        <a:pt x="293932" y="833332"/>
                        <a:pt x="429456" y="867773"/>
                        <a:pt x="576188" y="936656"/>
                      </a:cubicBezTo>
                      <a:cubicBezTo>
                        <a:pt x="481627" y="806227"/>
                        <a:pt x="16159" y="585924"/>
                        <a:pt x="95232" y="448566"/>
                      </a:cubicBezTo>
                      <a:cubicBezTo>
                        <a:pt x="156574" y="342185"/>
                        <a:pt x="305956" y="505018"/>
                        <a:pt x="362407" y="547407"/>
                      </a:cubicBezTo>
                      <a:cubicBezTo>
                        <a:pt x="464712" y="623015"/>
                        <a:pt x="576392" y="688230"/>
                        <a:pt x="674010" y="768729"/>
                      </a:cubicBezTo>
                      <a:cubicBezTo>
                        <a:pt x="630194" y="661125"/>
                        <a:pt x="510159" y="516838"/>
                        <a:pt x="451466" y="409845"/>
                      </a:cubicBezTo>
                      <a:cubicBezTo>
                        <a:pt x="403574" y="327308"/>
                        <a:pt x="320425" y="231117"/>
                        <a:pt x="346511" y="135741"/>
                      </a:cubicBezTo>
                      <a:cubicBezTo>
                        <a:pt x="384825" y="-29741"/>
                        <a:pt x="532984" y="202993"/>
                        <a:pt x="574966" y="260871"/>
                      </a:cubicBezTo>
                      <a:cubicBezTo>
                        <a:pt x="638346" y="357674"/>
                        <a:pt x="743301" y="502776"/>
                        <a:pt x="808311" y="639319"/>
                      </a:cubicBezTo>
                      <a:cubicBezTo>
                        <a:pt x="823188" y="509501"/>
                        <a:pt x="715788" y="300203"/>
                        <a:pt x="705598" y="166514"/>
                      </a:cubicBezTo>
                      <a:cubicBezTo>
                        <a:pt x="692148" y="-41561"/>
                        <a:pt x="835620" y="-57050"/>
                        <a:pt x="912451" y="133703"/>
                      </a:cubicBezTo>
                      <a:cubicBezTo>
                        <a:pt x="1011087" y="373162"/>
                        <a:pt x="1030652" y="620977"/>
                        <a:pt x="1050827" y="883262"/>
                      </a:cubicBezTo>
                      <a:cubicBezTo>
                        <a:pt x="1060202" y="997183"/>
                        <a:pt x="1061017" y="1146158"/>
                        <a:pt x="1065501" y="1260283"/>
                      </a:cubicBezTo>
                    </a:path>
                  </a:pathLst>
                </a:custGeom>
                <a:solidFill>
                  <a:srgbClr val="FFDB69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1" name="Freeform: Shape 102">
                  <a:extLst>
                    <a:ext uri="{FF2B5EF4-FFF2-40B4-BE49-F238E27FC236}">
                      <a16:creationId xmlns:a16="http://schemas.microsoft.com/office/drawing/2014/main" id="{9E3C5A8E-3BE9-41B1-8260-B86067A48F79}"/>
                    </a:ext>
                  </a:extLst>
                </p:cNvPr>
                <p:cNvSpPr/>
                <p:nvPr/>
              </p:nvSpPr>
              <p:spPr>
                <a:xfrm>
                  <a:off x="11581671" y="3386307"/>
                  <a:ext cx="649062" cy="1076344"/>
                </a:xfrm>
                <a:custGeom>
                  <a:avLst/>
                  <a:gdLst>
                    <a:gd name="connsiteX0" fmla="*/ 2885 w 649062"/>
                    <a:gd name="connsiteY0" fmla="*/ 27541 h 1076344"/>
                    <a:gd name="connsiteX1" fmla="*/ 362583 w 649062"/>
                    <a:gd name="connsiteY1" fmla="*/ 612433 h 1076344"/>
                    <a:gd name="connsiteX2" fmla="*/ 517264 w 649062"/>
                    <a:gd name="connsiteY2" fmla="*/ 884907 h 1076344"/>
                    <a:gd name="connsiteX3" fmla="*/ 617531 w 649062"/>
                    <a:gd name="connsiteY3" fmla="*/ 1070565 h 1076344"/>
                    <a:gd name="connsiteX4" fmla="*/ 643821 w 649062"/>
                    <a:gd name="connsiteY4" fmla="*/ 1044275 h 1076344"/>
                    <a:gd name="connsiteX5" fmla="*/ 541719 w 649062"/>
                    <a:gd name="connsiteY5" fmla="*/ 849243 h 1076344"/>
                    <a:gd name="connsiteX6" fmla="*/ 379702 w 649062"/>
                    <a:gd name="connsiteY6" fmla="*/ 570451 h 1076344"/>
                    <a:gd name="connsiteX7" fmla="*/ 35288 w 649062"/>
                    <a:gd name="connsiteY7" fmla="*/ 8791 h 1076344"/>
                    <a:gd name="connsiteX8" fmla="*/ 2885 w 649062"/>
                    <a:gd name="connsiteY8" fmla="*/ 27541 h 1076344"/>
                    <a:gd name="connsiteX9" fmla="*/ 2885 w 649062"/>
                    <a:gd name="connsiteY9" fmla="*/ 27541 h 107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9062" h="1076344">
                      <a:moveTo>
                        <a:pt x="2885" y="27541"/>
                      </a:moveTo>
                      <a:cubicBezTo>
                        <a:pt x="123124" y="222573"/>
                        <a:pt x="237249" y="420662"/>
                        <a:pt x="362583" y="612433"/>
                      </a:cubicBezTo>
                      <a:cubicBezTo>
                        <a:pt x="419238" y="699046"/>
                        <a:pt x="473855" y="790957"/>
                        <a:pt x="517264" y="884907"/>
                      </a:cubicBezTo>
                      <a:cubicBezTo>
                        <a:pt x="546406" y="948084"/>
                        <a:pt x="569028" y="1019004"/>
                        <a:pt x="617531" y="1070565"/>
                      </a:cubicBezTo>
                      <a:cubicBezTo>
                        <a:pt x="634038" y="1088091"/>
                        <a:pt x="660328" y="1061801"/>
                        <a:pt x="643821" y="1044275"/>
                      </a:cubicBezTo>
                      <a:cubicBezTo>
                        <a:pt x="594298" y="991696"/>
                        <a:pt x="571473" y="913846"/>
                        <a:pt x="541719" y="849243"/>
                      </a:cubicBezTo>
                      <a:cubicBezTo>
                        <a:pt x="497088" y="752644"/>
                        <a:pt x="437784" y="659306"/>
                        <a:pt x="379702" y="570451"/>
                      </a:cubicBezTo>
                      <a:cubicBezTo>
                        <a:pt x="259463" y="386424"/>
                        <a:pt x="150636" y="195875"/>
                        <a:pt x="35288" y="8791"/>
                      </a:cubicBezTo>
                      <a:cubicBezTo>
                        <a:pt x="22449" y="-11588"/>
                        <a:pt x="-9751" y="7161"/>
                        <a:pt x="2885" y="27541"/>
                      </a:cubicBezTo>
                      <a:lnTo>
                        <a:pt x="2885" y="27541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2" name="Freeform: Shape 103">
                  <a:extLst>
                    <a:ext uri="{FF2B5EF4-FFF2-40B4-BE49-F238E27FC236}">
                      <a16:creationId xmlns:a16="http://schemas.microsoft.com/office/drawing/2014/main" id="{964C4405-5C99-442F-AA48-91F6430134E0}"/>
                    </a:ext>
                  </a:extLst>
                </p:cNvPr>
                <p:cNvSpPr/>
                <p:nvPr/>
              </p:nvSpPr>
              <p:spPr>
                <a:xfrm>
                  <a:off x="11345328" y="3703811"/>
                  <a:ext cx="879995" cy="764358"/>
                </a:xfrm>
                <a:custGeom>
                  <a:avLst/>
                  <a:gdLst>
                    <a:gd name="connsiteX0" fmla="*/ 6086 w 879995"/>
                    <a:gd name="connsiteY0" fmla="*/ 31014 h 764358"/>
                    <a:gd name="connsiteX1" fmla="*/ 445469 w 879995"/>
                    <a:gd name="connsiteY1" fmla="*/ 375428 h 764358"/>
                    <a:gd name="connsiteX2" fmla="*/ 848779 w 879995"/>
                    <a:gd name="connsiteY2" fmla="*/ 758359 h 764358"/>
                    <a:gd name="connsiteX3" fmla="*/ 875069 w 879995"/>
                    <a:gd name="connsiteY3" fmla="*/ 732070 h 764358"/>
                    <a:gd name="connsiteX4" fmla="*/ 531266 w 879995"/>
                    <a:gd name="connsiteY4" fmla="*/ 390509 h 764358"/>
                    <a:gd name="connsiteX5" fmla="*/ 32172 w 879995"/>
                    <a:gd name="connsiteY5" fmla="*/ 4928 h 764358"/>
                    <a:gd name="connsiteX6" fmla="*/ 6086 w 879995"/>
                    <a:gd name="connsiteY6" fmla="*/ 31014 h 764358"/>
                    <a:gd name="connsiteX7" fmla="*/ 6086 w 879995"/>
                    <a:gd name="connsiteY7" fmla="*/ 31014 h 76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9995" h="764358">
                      <a:moveTo>
                        <a:pt x="6086" y="31014"/>
                      </a:moveTo>
                      <a:cubicBezTo>
                        <a:pt x="147316" y="152476"/>
                        <a:pt x="294049" y="267009"/>
                        <a:pt x="445469" y="375428"/>
                      </a:cubicBezTo>
                      <a:cubicBezTo>
                        <a:pt x="601576" y="487108"/>
                        <a:pt x="722426" y="615295"/>
                        <a:pt x="848779" y="758359"/>
                      </a:cubicBezTo>
                      <a:cubicBezTo>
                        <a:pt x="864675" y="776293"/>
                        <a:pt x="890965" y="750004"/>
                        <a:pt x="875069" y="732070"/>
                      </a:cubicBezTo>
                      <a:cubicBezTo>
                        <a:pt x="767261" y="609996"/>
                        <a:pt x="663733" y="486904"/>
                        <a:pt x="531266" y="390509"/>
                      </a:cubicBezTo>
                      <a:cubicBezTo>
                        <a:pt x="360894" y="266398"/>
                        <a:pt x="192355" y="142490"/>
                        <a:pt x="32172" y="4928"/>
                      </a:cubicBezTo>
                      <a:cubicBezTo>
                        <a:pt x="14442" y="-10968"/>
                        <a:pt x="-12052" y="15322"/>
                        <a:pt x="6086" y="31014"/>
                      </a:cubicBezTo>
                      <a:lnTo>
                        <a:pt x="6086" y="31014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3" name="Freeform: Shape 104">
                  <a:extLst>
                    <a:ext uri="{FF2B5EF4-FFF2-40B4-BE49-F238E27FC236}">
                      <a16:creationId xmlns:a16="http://schemas.microsoft.com/office/drawing/2014/main" id="{248FAD37-E4AE-4700-B9C6-3B8F258DBFA2}"/>
                    </a:ext>
                  </a:extLst>
                </p:cNvPr>
                <p:cNvSpPr/>
                <p:nvPr/>
              </p:nvSpPr>
              <p:spPr>
                <a:xfrm>
                  <a:off x="11239302" y="4015204"/>
                  <a:ext cx="970593" cy="453881"/>
                </a:xfrm>
                <a:custGeom>
                  <a:avLst/>
                  <a:gdLst>
                    <a:gd name="connsiteX0" fmla="*/ 13271 w 970593"/>
                    <a:gd name="connsiteY0" fmla="*/ 36523 h 453881"/>
                    <a:gd name="connsiteX1" fmla="*/ 478332 w 970593"/>
                    <a:gd name="connsiteY1" fmla="*/ 217086 h 453881"/>
                    <a:gd name="connsiteX2" fmla="*/ 944004 w 970593"/>
                    <a:gd name="connsiteY2" fmla="*/ 450227 h 453881"/>
                    <a:gd name="connsiteX3" fmla="*/ 962753 w 970593"/>
                    <a:gd name="connsiteY3" fmla="*/ 418028 h 453881"/>
                    <a:gd name="connsiteX4" fmla="*/ 536414 w 970593"/>
                    <a:gd name="connsiteY4" fmla="*/ 198744 h 453881"/>
                    <a:gd name="connsiteX5" fmla="*/ 23257 w 970593"/>
                    <a:gd name="connsiteY5" fmla="*/ 655 h 453881"/>
                    <a:gd name="connsiteX6" fmla="*/ 13271 w 970593"/>
                    <a:gd name="connsiteY6" fmla="*/ 36523 h 453881"/>
                    <a:gd name="connsiteX7" fmla="*/ 13271 w 970593"/>
                    <a:gd name="connsiteY7" fmla="*/ 36523 h 45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0593" h="453881">
                      <a:moveTo>
                        <a:pt x="13271" y="36523"/>
                      </a:moveTo>
                      <a:cubicBezTo>
                        <a:pt x="175492" y="76671"/>
                        <a:pt x="323244" y="156762"/>
                        <a:pt x="478332" y="217086"/>
                      </a:cubicBezTo>
                      <a:cubicBezTo>
                        <a:pt x="642591" y="281281"/>
                        <a:pt x="802366" y="342420"/>
                        <a:pt x="944004" y="450227"/>
                      </a:cubicBezTo>
                      <a:cubicBezTo>
                        <a:pt x="963161" y="464697"/>
                        <a:pt x="981502" y="432497"/>
                        <a:pt x="962753" y="418028"/>
                      </a:cubicBezTo>
                      <a:cubicBezTo>
                        <a:pt x="833751" y="319798"/>
                        <a:pt x="687630" y="254992"/>
                        <a:pt x="536414" y="198744"/>
                      </a:cubicBezTo>
                      <a:cubicBezTo>
                        <a:pt x="364818" y="135160"/>
                        <a:pt x="201782" y="44879"/>
                        <a:pt x="23257" y="655"/>
                      </a:cubicBezTo>
                      <a:cubicBezTo>
                        <a:pt x="-179" y="-5255"/>
                        <a:pt x="-9961" y="30613"/>
                        <a:pt x="13271" y="36523"/>
                      </a:cubicBezTo>
                      <a:lnTo>
                        <a:pt x="13271" y="36523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05">
                  <a:extLst>
                    <a:ext uri="{FF2B5EF4-FFF2-40B4-BE49-F238E27FC236}">
                      <a16:creationId xmlns:a16="http://schemas.microsoft.com/office/drawing/2014/main" id="{A2B21126-6E9D-4F2A-95FC-526654DF9933}"/>
                    </a:ext>
                  </a:extLst>
                </p:cNvPr>
                <p:cNvSpPr/>
                <p:nvPr/>
              </p:nvSpPr>
              <p:spPr>
                <a:xfrm>
                  <a:off x="11926029" y="3314013"/>
                  <a:ext cx="284246" cy="1128593"/>
                </a:xfrm>
                <a:custGeom>
                  <a:avLst/>
                  <a:gdLst>
                    <a:gd name="connsiteX0" fmla="*/ 284178 w 284246"/>
                    <a:gd name="connsiteY0" fmla="*/ 1110659 h 1128593"/>
                    <a:gd name="connsiteX1" fmla="*/ 234452 w 284246"/>
                    <a:gd name="connsiteY1" fmla="*/ 872626 h 1128593"/>
                    <a:gd name="connsiteX2" fmla="*/ 173517 w 284246"/>
                    <a:gd name="connsiteY2" fmla="*/ 585479 h 1128593"/>
                    <a:gd name="connsiteX3" fmla="*/ 110340 w 284246"/>
                    <a:gd name="connsiteY3" fmla="*/ 299758 h 1128593"/>
                    <a:gd name="connsiteX4" fmla="*/ 37178 w 284246"/>
                    <a:gd name="connsiteY4" fmla="*/ 12610 h 1128593"/>
                    <a:gd name="connsiteX5" fmla="*/ 1310 w 284246"/>
                    <a:gd name="connsiteY5" fmla="*/ 22392 h 1128593"/>
                    <a:gd name="connsiteX6" fmla="*/ 126032 w 284246"/>
                    <a:gd name="connsiteY6" fmla="*/ 540440 h 1128593"/>
                    <a:gd name="connsiteX7" fmla="*/ 185948 w 284246"/>
                    <a:gd name="connsiteY7" fmla="*/ 836962 h 1128593"/>
                    <a:gd name="connsiteX8" fmla="*/ 246679 w 284246"/>
                    <a:gd name="connsiteY8" fmla="*/ 1110455 h 1128593"/>
                    <a:gd name="connsiteX9" fmla="*/ 284178 w 284246"/>
                    <a:gd name="connsiteY9" fmla="*/ 1110659 h 1128593"/>
                    <a:gd name="connsiteX10" fmla="*/ 284178 w 284246"/>
                    <a:gd name="connsiteY10" fmla="*/ 1110659 h 1128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246" h="1128593">
                      <a:moveTo>
                        <a:pt x="284178" y="1110659"/>
                      </a:moveTo>
                      <a:cubicBezTo>
                        <a:pt x="285808" y="1027918"/>
                        <a:pt x="258296" y="950680"/>
                        <a:pt x="234452" y="872626"/>
                      </a:cubicBezTo>
                      <a:cubicBezTo>
                        <a:pt x="206124" y="779492"/>
                        <a:pt x="193081" y="680855"/>
                        <a:pt x="173517" y="585479"/>
                      </a:cubicBezTo>
                      <a:cubicBezTo>
                        <a:pt x="153952" y="489899"/>
                        <a:pt x="129905" y="395338"/>
                        <a:pt x="110340" y="299758"/>
                      </a:cubicBezTo>
                      <a:cubicBezTo>
                        <a:pt x="90572" y="202547"/>
                        <a:pt x="72842" y="105337"/>
                        <a:pt x="37178" y="12610"/>
                      </a:cubicBezTo>
                      <a:cubicBezTo>
                        <a:pt x="28618" y="-9603"/>
                        <a:pt x="-7250" y="-25"/>
                        <a:pt x="1310" y="22392"/>
                      </a:cubicBezTo>
                      <a:cubicBezTo>
                        <a:pt x="64079" y="186244"/>
                        <a:pt x="89146" y="369252"/>
                        <a:pt x="126032" y="540440"/>
                      </a:cubicBezTo>
                      <a:cubicBezTo>
                        <a:pt x="147227" y="639077"/>
                        <a:pt x="164142" y="738529"/>
                        <a:pt x="185948" y="836962"/>
                      </a:cubicBezTo>
                      <a:cubicBezTo>
                        <a:pt x="206328" y="929078"/>
                        <a:pt x="248513" y="1014264"/>
                        <a:pt x="246679" y="1110455"/>
                      </a:cubicBezTo>
                      <a:cubicBezTo>
                        <a:pt x="246475" y="1134707"/>
                        <a:pt x="283770" y="1134503"/>
                        <a:pt x="284178" y="1110659"/>
                      </a:cubicBezTo>
                      <a:lnTo>
                        <a:pt x="284178" y="1110659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0" name="Graphic 233">
                <a:extLst>
                  <a:ext uri="{FF2B5EF4-FFF2-40B4-BE49-F238E27FC236}">
                    <a16:creationId xmlns:a16="http://schemas.microsoft.com/office/drawing/2014/main" id="{CCE77335-BFD2-41F1-93A4-5A0B0CC402FC}"/>
                  </a:ext>
                </a:extLst>
              </p:cNvPr>
              <p:cNvGrpSpPr/>
              <p:nvPr/>
            </p:nvGrpSpPr>
            <p:grpSpPr>
              <a:xfrm rot="19717863">
                <a:off x="1351472" y="5170102"/>
                <a:ext cx="1511958" cy="1300286"/>
                <a:chOff x="2651548" y="5448024"/>
                <a:chExt cx="1484013" cy="1429614"/>
              </a:xfrm>
            </p:grpSpPr>
            <p:sp>
              <p:nvSpPr>
                <p:cNvPr id="172" name="Freeform: Shape 221">
                  <a:extLst>
                    <a:ext uri="{FF2B5EF4-FFF2-40B4-BE49-F238E27FC236}">
                      <a16:creationId xmlns:a16="http://schemas.microsoft.com/office/drawing/2014/main" id="{6AB9BCB3-9383-453E-858B-DD0256085066}"/>
                    </a:ext>
                  </a:extLst>
                </p:cNvPr>
                <p:cNvSpPr/>
                <p:nvPr/>
              </p:nvSpPr>
              <p:spPr>
                <a:xfrm>
                  <a:off x="3734725" y="5448024"/>
                  <a:ext cx="400837" cy="596339"/>
                </a:xfrm>
                <a:custGeom>
                  <a:avLst/>
                  <a:gdLst>
                    <a:gd name="connsiteX0" fmla="*/ 22109 w 400837"/>
                    <a:gd name="connsiteY0" fmla="*/ 564557 h 596339"/>
                    <a:gd name="connsiteX1" fmla="*/ 97650 w 400837"/>
                    <a:gd name="connsiteY1" fmla="*/ 167510 h 596339"/>
                    <a:gd name="connsiteX2" fmla="*/ 343386 w 400837"/>
                    <a:gd name="connsiteY2" fmla="*/ 38309 h 596339"/>
                    <a:gd name="connsiteX3" fmla="*/ 378162 w 400837"/>
                    <a:gd name="connsiteY3" fmla="*/ 303161 h 596339"/>
                    <a:gd name="connsiteX4" fmla="*/ 160753 w 400837"/>
                    <a:gd name="connsiteY4" fmla="*/ 545903 h 596339"/>
                    <a:gd name="connsiteX5" fmla="*/ 0 w 400837"/>
                    <a:gd name="connsiteY5" fmla="*/ 596340 h 59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837" h="596339">
                      <a:moveTo>
                        <a:pt x="22109" y="564557"/>
                      </a:moveTo>
                      <a:cubicBezTo>
                        <a:pt x="63104" y="435356"/>
                        <a:pt x="40994" y="296712"/>
                        <a:pt x="97650" y="167510"/>
                      </a:cubicBezTo>
                      <a:cubicBezTo>
                        <a:pt x="138644" y="72855"/>
                        <a:pt x="239518" y="-68783"/>
                        <a:pt x="343386" y="38309"/>
                      </a:cubicBezTo>
                      <a:cubicBezTo>
                        <a:pt x="412708" y="107631"/>
                        <a:pt x="412708" y="221172"/>
                        <a:pt x="378162" y="303161"/>
                      </a:cubicBezTo>
                      <a:cubicBezTo>
                        <a:pt x="340392" y="394592"/>
                        <a:pt x="245736" y="495466"/>
                        <a:pt x="160753" y="545903"/>
                      </a:cubicBezTo>
                      <a:cubicBezTo>
                        <a:pt x="110316" y="577455"/>
                        <a:pt x="44219" y="574230"/>
                        <a:pt x="0" y="596340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3" name="Freeform: Shape 222">
                  <a:extLst>
                    <a:ext uri="{FF2B5EF4-FFF2-40B4-BE49-F238E27FC236}">
                      <a16:creationId xmlns:a16="http://schemas.microsoft.com/office/drawing/2014/main" id="{4DA1FAD5-3A41-4075-B8B5-EA5F88ED7193}"/>
                    </a:ext>
                  </a:extLst>
                </p:cNvPr>
                <p:cNvSpPr/>
                <p:nvPr/>
              </p:nvSpPr>
              <p:spPr>
                <a:xfrm>
                  <a:off x="3484903" y="5645912"/>
                  <a:ext cx="216606" cy="448427"/>
                </a:xfrm>
                <a:custGeom>
                  <a:avLst/>
                  <a:gdLst>
                    <a:gd name="connsiteX0" fmla="*/ 16753 w 216606"/>
                    <a:gd name="connsiteY0" fmla="*/ 442209 h 448427"/>
                    <a:gd name="connsiteX1" fmla="*/ 130293 w 216606"/>
                    <a:gd name="connsiteY1" fmla="*/ 943 h 448427"/>
                    <a:gd name="connsiteX2" fmla="*/ 177506 w 216606"/>
                    <a:gd name="connsiteY2" fmla="*/ 237237 h 448427"/>
                    <a:gd name="connsiteX3" fmla="*/ 101735 w 216606"/>
                    <a:gd name="connsiteY3" fmla="*/ 369663 h 448427"/>
                    <a:gd name="connsiteX4" fmla="*/ 19747 w 216606"/>
                    <a:gd name="connsiteY4" fmla="*/ 448427 h 448427"/>
                    <a:gd name="connsiteX5" fmla="*/ 19747 w 216606"/>
                    <a:gd name="connsiteY5" fmla="*/ 448427 h 44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06" h="448427">
                      <a:moveTo>
                        <a:pt x="16753" y="442209"/>
                      </a:moveTo>
                      <a:cubicBezTo>
                        <a:pt x="1092" y="325674"/>
                        <a:pt x="-43127" y="23053"/>
                        <a:pt x="130293" y="943"/>
                      </a:cubicBezTo>
                      <a:cubicBezTo>
                        <a:pt x="262719" y="-14948"/>
                        <a:pt x="212282" y="174363"/>
                        <a:pt x="177506" y="237237"/>
                      </a:cubicBezTo>
                      <a:cubicBezTo>
                        <a:pt x="155397" y="281455"/>
                        <a:pt x="130293" y="331892"/>
                        <a:pt x="101735" y="369663"/>
                      </a:cubicBezTo>
                      <a:cubicBezTo>
                        <a:pt x="76632" y="401214"/>
                        <a:pt x="41856" y="420099"/>
                        <a:pt x="19747" y="448427"/>
                      </a:cubicBezTo>
                      <a:lnTo>
                        <a:pt x="19747" y="448427"/>
                      </a:ln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223">
                  <a:extLst>
                    <a:ext uri="{FF2B5EF4-FFF2-40B4-BE49-F238E27FC236}">
                      <a16:creationId xmlns:a16="http://schemas.microsoft.com/office/drawing/2014/main" id="{08849965-AFD9-44F8-95DA-D15FA00AB454}"/>
                    </a:ext>
                  </a:extLst>
                </p:cNvPr>
                <p:cNvSpPr/>
                <p:nvPr/>
              </p:nvSpPr>
              <p:spPr>
                <a:xfrm>
                  <a:off x="3473328" y="6120338"/>
                  <a:ext cx="560208" cy="314958"/>
                </a:xfrm>
                <a:custGeom>
                  <a:avLst/>
                  <a:gdLst>
                    <a:gd name="connsiteX0" fmla="*/ 0 w 560208"/>
                    <a:gd name="connsiteY0" fmla="*/ 163313 h 314958"/>
                    <a:gd name="connsiteX1" fmla="*/ 497921 w 560208"/>
                    <a:gd name="connsiteY1" fmla="*/ 242077 h 314958"/>
                    <a:gd name="connsiteX2" fmla="*/ 475811 w 560208"/>
                    <a:gd name="connsiteY2" fmla="*/ 5784 h 314958"/>
                    <a:gd name="connsiteX3" fmla="*/ 207966 w 560208"/>
                    <a:gd name="connsiteY3" fmla="*/ 93991 h 314958"/>
                    <a:gd name="connsiteX4" fmla="*/ 9443 w 560208"/>
                    <a:gd name="connsiteY4" fmla="*/ 163313 h 31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208" h="314958">
                      <a:moveTo>
                        <a:pt x="0" y="163313"/>
                      </a:moveTo>
                      <a:cubicBezTo>
                        <a:pt x="129201" y="286296"/>
                        <a:pt x="346840" y="390164"/>
                        <a:pt x="497921" y="242077"/>
                      </a:cubicBezTo>
                      <a:cubicBezTo>
                        <a:pt x="570467" y="172755"/>
                        <a:pt x="598795" y="37336"/>
                        <a:pt x="475811" y="5784"/>
                      </a:cubicBezTo>
                      <a:cubicBezTo>
                        <a:pt x="378162" y="-19550"/>
                        <a:pt x="286731" y="43554"/>
                        <a:pt x="207966" y="93991"/>
                      </a:cubicBezTo>
                      <a:cubicBezTo>
                        <a:pt x="144862" y="131761"/>
                        <a:pt x="84983" y="169531"/>
                        <a:pt x="9443" y="163313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5" name="Freeform: Shape 224">
                  <a:extLst>
                    <a:ext uri="{FF2B5EF4-FFF2-40B4-BE49-F238E27FC236}">
                      <a16:creationId xmlns:a16="http://schemas.microsoft.com/office/drawing/2014/main" id="{DC7FE4FD-0847-46F3-8DFD-60D116E5A031}"/>
                    </a:ext>
                  </a:extLst>
                </p:cNvPr>
                <p:cNvSpPr/>
                <p:nvPr/>
              </p:nvSpPr>
              <p:spPr>
                <a:xfrm>
                  <a:off x="2842432" y="5942815"/>
                  <a:ext cx="287500" cy="381829"/>
                </a:xfrm>
                <a:custGeom>
                  <a:avLst/>
                  <a:gdLst>
                    <a:gd name="connsiteX0" fmla="*/ 12986 w 287500"/>
                    <a:gd name="connsiteY0" fmla="*/ 381830 h 381829"/>
                    <a:gd name="connsiteX1" fmla="*/ 208285 w 287500"/>
                    <a:gd name="connsiteY1" fmla="*/ 444 h 381829"/>
                    <a:gd name="connsiteX2" fmla="*/ 192625 w 287500"/>
                    <a:gd name="connsiteY2" fmla="*/ 255853 h 381829"/>
                    <a:gd name="connsiteX3" fmla="*/ 16211 w 287500"/>
                    <a:gd name="connsiteY3" fmla="*/ 378836 h 38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500" h="381829">
                      <a:moveTo>
                        <a:pt x="12986" y="381830"/>
                      </a:moveTo>
                      <a:cubicBezTo>
                        <a:pt x="-28008" y="249404"/>
                        <a:pt x="25653" y="-12223"/>
                        <a:pt x="208285" y="444"/>
                      </a:cubicBezTo>
                      <a:cubicBezTo>
                        <a:pt x="365815" y="13111"/>
                        <a:pt x="249280" y="202192"/>
                        <a:pt x="192625" y="255853"/>
                      </a:cubicBezTo>
                      <a:cubicBezTo>
                        <a:pt x="145412" y="300071"/>
                        <a:pt x="47532" y="325175"/>
                        <a:pt x="16211" y="378836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6" name="Freeform: Shape 225">
                  <a:extLst>
                    <a:ext uri="{FF2B5EF4-FFF2-40B4-BE49-F238E27FC236}">
                      <a16:creationId xmlns:a16="http://schemas.microsoft.com/office/drawing/2014/main" id="{0439AFFC-79BD-479C-A2D4-F66A0A5EB27C}"/>
                    </a:ext>
                  </a:extLst>
                </p:cNvPr>
                <p:cNvSpPr/>
                <p:nvPr/>
              </p:nvSpPr>
              <p:spPr>
                <a:xfrm>
                  <a:off x="2651548" y="5595325"/>
                  <a:ext cx="1347585" cy="1282312"/>
                </a:xfrm>
                <a:custGeom>
                  <a:avLst/>
                  <a:gdLst>
                    <a:gd name="connsiteX0" fmla="*/ 42195 w 1347585"/>
                    <a:gd name="connsiteY0" fmla="*/ 1262017 h 1282312"/>
                    <a:gd name="connsiteX1" fmla="*/ 338598 w 1347585"/>
                    <a:gd name="connsiteY1" fmla="*/ 761102 h 1282312"/>
                    <a:gd name="connsiteX2" fmla="*/ 832604 w 1347585"/>
                    <a:gd name="connsiteY2" fmla="*/ 596664 h 1282312"/>
                    <a:gd name="connsiteX3" fmla="*/ 1158486 w 1347585"/>
                    <a:gd name="connsiteY3" fmla="*/ 393764 h 1282312"/>
                    <a:gd name="connsiteX4" fmla="*/ 1346416 w 1347585"/>
                    <a:gd name="connsiteY4" fmla="*/ 25736 h 1282312"/>
                    <a:gd name="connsiteX5" fmla="*/ 1305882 w 1347585"/>
                    <a:gd name="connsiteY5" fmla="*/ 14681 h 1282312"/>
                    <a:gd name="connsiteX6" fmla="*/ 1072813 w 1347585"/>
                    <a:gd name="connsiteY6" fmla="*/ 416795 h 1282312"/>
                    <a:gd name="connsiteX7" fmla="*/ 649971 w 1347585"/>
                    <a:gd name="connsiteY7" fmla="*/ 611403 h 1282312"/>
                    <a:gd name="connsiteX8" fmla="*/ 213082 w 1347585"/>
                    <a:gd name="connsiteY8" fmla="*/ 794726 h 1282312"/>
                    <a:gd name="connsiteX9" fmla="*/ 49 w 1347585"/>
                    <a:gd name="connsiteY9" fmla="*/ 1262017 h 1282312"/>
                    <a:gd name="connsiteX10" fmla="*/ 42195 w 1347585"/>
                    <a:gd name="connsiteY10" fmla="*/ 1262017 h 1282312"/>
                    <a:gd name="connsiteX11" fmla="*/ 42195 w 1347585"/>
                    <a:gd name="connsiteY11" fmla="*/ 1262017 h 128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7585" h="1282312">
                      <a:moveTo>
                        <a:pt x="42195" y="1262017"/>
                      </a:moveTo>
                      <a:cubicBezTo>
                        <a:pt x="39201" y="1054742"/>
                        <a:pt x="157117" y="859673"/>
                        <a:pt x="338598" y="761102"/>
                      </a:cubicBezTo>
                      <a:cubicBezTo>
                        <a:pt x="489679" y="678883"/>
                        <a:pt x="671851" y="656082"/>
                        <a:pt x="832604" y="596664"/>
                      </a:cubicBezTo>
                      <a:cubicBezTo>
                        <a:pt x="954436" y="551754"/>
                        <a:pt x="1067746" y="487499"/>
                        <a:pt x="1158486" y="393764"/>
                      </a:cubicBezTo>
                      <a:cubicBezTo>
                        <a:pt x="1258669" y="290127"/>
                        <a:pt x="1301967" y="159083"/>
                        <a:pt x="1346416" y="25736"/>
                      </a:cubicBezTo>
                      <a:cubicBezTo>
                        <a:pt x="1354937" y="-58"/>
                        <a:pt x="1314403" y="-11113"/>
                        <a:pt x="1305882" y="14681"/>
                      </a:cubicBezTo>
                      <a:cubicBezTo>
                        <a:pt x="1254063" y="170138"/>
                        <a:pt x="1200172" y="307169"/>
                        <a:pt x="1072813" y="416795"/>
                      </a:cubicBezTo>
                      <a:cubicBezTo>
                        <a:pt x="954436" y="518820"/>
                        <a:pt x="797597" y="569257"/>
                        <a:pt x="649971" y="611403"/>
                      </a:cubicBezTo>
                      <a:cubicBezTo>
                        <a:pt x="496818" y="654931"/>
                        <a:pt x="339059" y="692701"/>
                        <a:pt x="213082" y="794726"/>
                      </a:cubicBezTo>
                      <a:cubicBezTo>
                        <a:pt x="76741" y="905503"/>
                        <a:pt x="-2254" y="1088366"/>
                        <a:pt x="49" y="1262017"/>
                      </a:cubicBezTo>
                      <a:cubicBezTo>
                        <a:pt x="510" y="1288962"/>
                        <a:pt x="42656" y="1289193"/>
                        <a:pt x="42195" y="1262017"/>
                      </a:cubicBezTo>
                      <a:lnTo>
                        <a:pt x="42195" y="126201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7" name="Freeform: Shape 226">
                  <a:extLst>
                    <a:ext uri="{FF2B5EF4-FFF2-40B4-BE49-F238E27FC236}">
                      <a16:creationId xmlns:a16="http://schemas.microsoft.com/office/drawing/2014/main" id="{0A81B519-2025-457A-9FE8-0C4AA7A3BD18}"/>
                    </a:ext>
                  </a:extLst>
                </p:cNvPr>
                <p:cNvSpPr/>
                <p:nvPr/>
              </p:nvSpPr>
              <p:spPr>
                <a:xfrm>
                  <a:off x="3477800" y="5796462"/>
                  <a:ext cx="129996" cy="375553"/>
                </a:xfrm>
                <a:custGeom>
                  <a:avLst/>
                  <a:gdLst>
                    <a:gd name="connsiteX0" fmla="*/ 40898 w 129996"/>
                    <a:gd name="connsiteY0" fmla="*/ 360291 h 375553"/>
                    <a:gd name="connsiteX1" fmla="*/ 129105 w 129996"/>
                    <a:gd name="connsiteY1" fmla="*/ 26117 h 375553"/>
                    <a:gd name="connsiteX2" fmla="*/ 88571 w 129996"/>
                    <a:gd name="connsiteY2" fmla="*/ 14832 h 375553"/>
                    <a:gd name="connsiteX3" fmla="*/ 364 w 129996"/>
                    <a:gd name="connsiteY3" fmla="*/ 349006 h 375553"/>
                    <a:gd name="connsiteX4" fmla="*/ 40898 w 129996"/>
                    <a:gd name="connsiteY4" fmla="*/ 360291 h 375553"/>
                    <a:gd name="connsiteX5" fmla="*/ 40898 w 129996"/>
                    <a:gd name="connsiteY5" fmla="*/ 360291 h 37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996" h="375553">
                      <a:moveTo>
                        <a:pt x="40898" y="360291"/>
                      </a:moveTo>
                      <a:cubicBezTo>
                        <a:pt x="61165" y="246520"/>
                        <a:pt x="97783" y="137125"/>
                        <a:pt x="129105" y="26117"/>
                      </a:cubicBezTo>
                      <a:cubicBezTo>
                        <a:pt x="136475" y="-138"/>
                        <a:pt x="95941" y="-11192"/>
                        <a:pt x="88571" y="14832"/>
                      </a:cubicBezTo>
                      <a:cubicBezTo>
                        <a:pt x="57250" y="125840"/>
                        <a:pt x="20631" y="235235"/>
                        <a:pt x="364" y="349006"/>
                      </a:cubicBezTo>
                      <a:cubicBezTo>
                        <a:pt x="-4242" y="375721"/>
                        <a:pt x="36292" y="387006"/>
                        <a:pt x="40898" y="360291"/>
                      </a:cubicBezTo>
                      <a:lnTo>
                        <a:pt x="40898" y="360291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8" name="Freeform: Shape 227">
                  <a:extLst>
                    <a:ext uri="{FF2B5EF4-FFF2-40B4-BE49-F238E27FC236}">
                      <a16:creationId xmlns:a16="http://schemas.microsoft.com/office/drawing/2014/main" id="{25FF5D80-DE37-450B-A5E8-70D9A2ABB489}"/>
                    </a:ext>
                  </a:extLst>
                </p:cNvPr>
                <p:cNvSpPr/>
                <p:nvPr/>
              </p:nvSpPr>
              <p:spPr>
                <a:xfrm>
                  <a:off x="3340381" y="6185574"/>
                  <a:ext cx="607160" cy="145197"/>
                </a:xfrm>
                <a:custGeom>
                  <a:avLst/>
                  <a:gdLst>
                    <a:gd name="connsiteX0" fmla="*/ 8813 w 607160"/>
                    <a:gd name="connsiteY0" fmla="*/ 40500 h 145197"/>
                    <a:gd name="connsiteX1" fmla="*/ 597474 w 607160"/>
                    <a:gd name="connsiteY1" fmla="*/ 72052 h 145197"/>
                    <a:gd name="connsiteX2" fmla="*/ 576286 w 607160"/>
                    <a:gd name="connsiteY2" fmla="*/ 35664 h 145197"/>
                    <a:gd name="connsiteX3" fmla="*/ 30231 w 607160"/>
                    <a:gd name="connsiteY3" fmla="*/ 4112 h 145197"/>
                    <a:gd name="connsiteX4" fmla="*/ 8813 w 607160"/>
                    <a:gd name="connsiteY4" fmla="*/ 40500 h 145197"/>
                    <a:gd name="connsiteX5" fmla="*/ 8813 w 607160"/>
                    <a:gd name="connsiteY5" fmla="*/ 40500 h 145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7160" h="145197">
                      <a:moveTo>
                        <a:pt x="8813" y="40500"/>
                      </a:moveTo>
                      <a:cubicBezTo>
                        <a:pt x="168414" y="163023"/>
                        <a:pt x="427048" y="183750"/>
                        <a:pt x="597474" y="72052"/>
                      </a:cubicBezTo>
                      <a:cubicBezTo>
                        <a:pt x="620044" y="57312"/>
                        <a:pt x="599086" y="20694"/>
                        <a:pt x="576286" y="35664"/>
                      </a:cubicBezTo>
                      <a:cubicBezTo>
                        <a:pt x="417144" y="139992"/>
                        <a:pt x="178778" y="118113"/>
                        <a:pt x="30231" y="4112"/>
                      </a:cubicBezTo>
                      <a:cubicBezTo>
                        <a:pt x="8582" y="-12240"/>
                        <a:pt x="-12376" y="24379"/>
                        <a:pt x="8813" y="40500"/>
                      </a:cubicBezTo>
                      <a:lnTo>
                        <a:pt x="8813" y="4050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9" name="Freeform: Shape 228">
                  <a:extLst>
                    <a:ext uri="{FF2B5EF4-FFF2-40B4-BE49-F238E27FC236}">
                      <a16:creationId xmlns:a16="http://schemas.microsoft.com/office/drawing/2014/main" id="{98BDED34-9644-490E-B787-ECE4614FCA5B}"/>
                    </a:ext>
                  </a:extLst>
                </p:cNvPr>
                <p:cNvSpPr/>
                <p:nvPr/>
              </p:nvSpPr>
              <p:spPr>
                <a:xfrm>
                  <a:off x="2846810" y="6074267"/>
                  <a:ext cx="169221" cy="349438"/>
                </a:xfrm>
                <a:custGeom>
                  <a:avLst/>
                  <a:gdLst>
                    <a:gd name="connsiteX0" fmla="*/ 42233 w 169221"/>
                    <a:gd name="connsiteY0" fmla="*/ 329143 h 349438"/>
                    <a:gd name="connsiteX1" fmla="*/ 162222 w 169221"/>
                    <a:gd name="connsiteY1" fmla="*/ 35042 h 349438"/>
                    <a:gd name="connsiteX2" fmla="*/ 132512 w 169221"/>
                    <a:gd name="connsiteY2" fmla="*/ 5333 h 349438"/>
                    <a:gd name="connsiteX3" fmla="*/ 317 w 169221"/>
                    <a:gd name="connsiteY3" fmla="*/ 329143 h 349438"/>
                    <a:gd name="connsiteX4" fmla="*/ 42233 w 169221"/>
                    <a:gd name="connsiteY4" fmla="*/ 329143 h 349438"/>
                    <a:gd name="connsiteX5" fmla="*/ 42233 w 169221"/>
                    <a:gd name="connsiteY5" fmla="*/ 329143 h 34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221" h="349438">
                      <a:moveTo>
                        <a:pt x="42233" y="329143"/>
                      </a:moveTo>
                      <a:cubicBezTo>
                        <a:pt x="38317" y="215372"/>
                        <a:pt x="74015" y="110122"/>
                        <a:pt x="162222" y="35042"/>
                      </a:cubicBezTo>
                      <a:cubicBezTo>
                        <a:pt x="182949" y="17539"/>
                        <a:pt x="153010" y="-12170"/>
                        <a:pt x="132512" y="5333"/>
                      </a:cubicBezTo>
                      <a:cubicBezTo>
                        <a:pt x="36705" y="86861"/>
                        <a:pt x="-4059" y="205238"/>
                        <a:pt x="317" y="329143"/>
                      </a:cubicBezTo>
                      <a:cubicBezTo>
                        <a:pt x="1238" y="356088"/>
                        <a:pt x="43154" y="356319"/>
                        <a:pt x="42233" y="329143"/>
                      </a:cubicBezTo>
                      <a:lnTo>
                        <a:pt x="42233" y="32914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2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158739">
                <a:off x="1193981" y="5236697"/>
                <a:ext cx="953214" cy="1029808"/>
                <a:chOff x="9167261" y="3475651"/>
                <a:chExt cx="1734184" cy="1380521"/>
              </a:xfrm>
            </p:grpSpPr>
            <p:sp>
              <p:nvSpPr>
                <p:cNvPr id="124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7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8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9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0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2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3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905150" flipH="1">
                <a:off x="1807383" y="5921972"/>
                <a:ext cx="1355516" cy="932676"/>
                <a:chOff x="9167261" y="3475651"/>
                <a:chExt cx="1734184" cy="1380521"/>
              </a:xfrm>
            </p:grpSpPr>
            <p:sp>
              <p:nvSpPr>
                <p:cNvPr id="105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0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5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9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4" name="กลุ่ม 93"/>
              <p:cNvGrpSpPr/>
              <p:nvPr/>
            </p:nvGrpSpPr>
            <p:grpSpPr>
              <a:xfrm>
                <a:off x="-36747" y="5526541"/>
                <a:ext cx="2801128" cy="1381821"/>
                <a:chOff x="-20565" y="6021288"/>
                <a:chExt cx="1875147" cy="885708"/>
              </a:xfrm>
            </p:grpSpPr>
            <p:sp>
              <p:nvSpPr>
                <p:cNvPr id="95" name="สี่เหลี่ยมผืนผ้า 1"/>
                <p:cNvSpPr/>
                <p:nvPr/>
              </p:nvSpPr>
              <p:spPr>
                <a:xfrm>
                  <a:off x="-20565" y="6021288"/>
                  <a:ext cx="1875147" cy="885708"/>
                </a:xfrm>
                <a:custGeom>
                  <a:avLst/>
                  <a:gdLst>
                    <a:gd name="connsiteX0" fmla="*/ 0 w 3599435"/>
                    <a:gd name="connsiteY0" fmla="*/ 0 h 2786572"/>
                    <a:gd name="connsiteX1" fmla="*/ 3599435 w 3599435"/>
                    <a:gd name="connsiteY1" fmla="*/ 0 h 2786572"/>
                    <a:gd name="connsiteX2" fmla="*/ 3599435 w 3599435"/>
                    <a:gd name="connsiteY2" fmla="*/ 2786572 h 2786572"/>
                    <a:gd name="connsiteX3" fmla="*/ 0 w 3599435"/>
                    <a:gd name="connsiteY3" fmla="*/ 2786572 h 2786572"/>
                    <a:gd name="connsiteX4" fmla="*/ 0 w 3599435"/>
                    <a:gd name="connsiteY4" fmla="*/ 0 h 2786572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3599435 w 3599435"/>
                    <a:gd name="connsiteY2" fmla="*/ 1466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354067 w 3599435"/>
                    <a:gd name="connsiteY3" fmla="*/ 1771668 h 2933260"/>
                    <a:gd name="connsiteX4" fmla="*/ 3599435 w 3599435"/>
                    <a:gd name="connsiteY4" fmla="*/ 2933260 h 2933260"/>
                    <a:gd name="connsiteX5" fmla="*/ 0 w 3599435"/>
                    <a:gd name="connsiteY5" fmla="*/ 2933260 h 2933260"/>
                    <a:gd name="connsiteX6" fmla="*/ 0 w 3599435"/>
                    <a:gd name="connsiteY6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323085 w 3599435"/>
                    <a:gd name="connsiteY3" fmla="*/ 83248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437385 w 3599435"/>
                    <a:gd name="connsiteY3" fmla="*/ 108013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0 h 2786572"/>
                    <a:gd name="connsiteX1" fmla="*/ 102996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0 h 2786572"/>
                    <a:gd name="connsiteX1" fmla="*/ 93471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17449 h 2804021"/>
                    <a:gd name="connsiteX1" fmla="*/ 934717 w 3599435"/>
                    <a:gd name="connsiteY1" fmla="*/ 118429 h 2804021"/>
                    <a:gd name="connsiteX2" fmla="*/ 2096767 w 3599435"/>
                    <a:gd name="connsiteY2" fmla="*/ 156529 h 2804021"/>
                    <a:gd name="connsiteX3" fmla="*/ 2437385 w 3599435"/>
                    <a:gd name="connsiteY3" fmla="*/ 950899 h 2804021"/>
                    <a:gd name="connsiteX4" fmla="*/ 3354067 w 3599435"/>
                    <a:gd name="connsiteY4" fmla="*/ 1642429 h 2804021"/>
                    <a:gd name="connsiteX5" fmla="*/ 3599435 w 3599435"/>
                    <a:gd name="connsiteY5" fmla="*/ 2804021 h 2804021"/>
                    <a:gd name="connsiteX6" fmla="*/ 0 w 3599435"/>
                    <a:gd name="connsiteY6" fmla="*/ 2804021 h 2804021"/>
                    <a:gd name="connsiteX7" fmla="*/ 0 w 3599435"/>
                    <a:gd name="connsiteY7" fmla="*/ 17449 h 2804021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96767 w 3599435"/>
                    <a:gd name="connsiteY2" fmla="*/ 2768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58667 w 3599435"/>
                    <a:gd name="connsiteY2" fmla="*/ 4673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437385 w 3599435"/>
                    <a:gd name="connsiteY2" fmla="*/ 107124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1865885 w 3599435"/>
                    <a:gd name="connsiteY2" fmla="*/ 105219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261288 h 3047860"/>
                    <a:gd name="connsiteX1" fmla="*/ 1029967 w 3599435"/>
                    <a:gd name="connsiteY1" fmla="*/ 19368 h 3047860"/>
                    <a:gd name="connsiteX2" fmla="*/ 1865885 w 3599435"/>
                    <a:gd name="connsiteY2" fmla="*/ 1175688 h 3047860"/>
                    <a:gd name="connsiteX3" fmla="*/ 3354067 w 3599435"/>
                    <a:gd name="connsiteY3" fmla="*/ 1886268 h 3047860"/>
                    <a:gd name="connsiteX4" fmla="*/ 3599435 w 3599435"/>
                    <a:gd name="connsiteY4" fmla="*/ 3047860 h 3047860"/>
                    <a:gd name="connsiteX5" fmla="*/ 0 w 3599435"/>
                    <a:gd name="connsiteY5" fmla="*/ 3047860 h 3047860"/>
                    <a:gd name="connsiteX6" fmla="*/ 0 w 3599435"/>
                    <a:gd name="connsiteY6" fmla="*/ 261288 h 3047860"/>
                    <a:gd name="connsiteX0" fmla="*/ 0 w 3599435"/>
                    <a:gd name="connsiteY0" fmla="*/ 351702 h 3138274"/>
                    <a:gd name="connsiteX1" fmla="*/ 1029967 w 3599435"/>
                    <a:gd name="connsiteY1" fmla="*/ 109782 h 3138274"/>
                    <a:gd name="connsiteX2" fmla="*/ 1865885 w 3599435"/>
                    <a:gd name="connsiteY2" fmla="*/ 1266102 h 3138274"/>
                    <a:gd name="connsiteX3" fmla="*/ 3354067 w 3599435"/>
                    <a:gd name="connsiteY3" fmla="*/ 1976682 h 3138274"/>
                    <a:gd name="connsiteX4" fmla="*/ 3599435 w 3599435"/>
                    <a:gd name="connsiteY4" fmla="*/ 3138274 h 3138274"/>
                    <a:gd name="connsiteX5" fmla="*/ 0 w 3599435"/>
                    <a:gd name="connsiteY5" fmla="*/ 3138274 h 3138274"/>
                    <a:gd name="connsiteX6" fmla="*/ 0 w 3599435"/>
                    <a:gd name="connsiteY6" fmla="*/ 351702 h 3138274"/>
                    <a:gd name="connsiteX0" fmla="*/ 0 w 3599435"/>
                    <a:gd name="connsiteY0" fmla="*/ 274016 h 3060588"/>
                    <a:gd name="connsiteX1" fmla="*/ 1201417 w 3599435"/>
                    <a:gd name="connsiteY1" fmla="*/ 260696 h 3060588"/>
                    <a:gd name="connsiteX2" fmla="*/ 1865885 w 3599435"/>
                    <a:gd name="connsiteY2" fmla="*/ 1188416 h 3060588"/>
                    <a:gd name="connsiteX3" fmla="*/ 3354067 w 3599435"/>
                    <a:gd name="connsiteY3" fmla="*/ 1898996 h 3060588"/>
                    <a:gd name="connsiteX4" fmla="*/ 3599435 w 3599435"/>
                    <a:gd name="connsiteY4" fmla="*/ 3060588 h 3060588"/>
                    <a:gd name="connsiteX5" fmla="*/ 0 w 3599435"/>
                    <a:gd name="connsiteY5" fmla="*/ 3060588 h 3060588"/>
                    <a:gd name="connsiteX6" fmla="*/ 0 w 3599435"/>
                    <a:gd name="connsiteY6" fmla="*/ 274016 h 3060588"/>
                    <a:gd name="connsiteX0" fmla="*/ 0 w 3599435"/>
                    <a:gd name="connsiteY0" fmla="*/ 333672 h 3120244"/>
                    <a:gd name="connsiteX1" fmla="*/ 1201417 w 3599435"/>
                    <a:gd name="connsiteY1" fmla="*/ 320352 h 3120244"/>
                    <a:gd name="connsiteX2" fmla="*/ 1865885 w 3599435"/>
                    <a:gd name="connsiteY2" fmla="*/ 1248072 h 3120244"/>
                    <a:gd name="connsiteX3" fmla="*/ 3354067 w 3599435"/>
                    <a:gd name="connsiteY3" fmla="*/ 1958652 h 3120244"/>
                    <a:gd name="connsiteX4" fmla="*/ 3599435 w 3599435"/>
                    <a:gd name="connsiteY4" fmla="*/ 3120244 h 3120244"/>
                    <a:gd name="connsiteX5" fmla="*/ 0 w 3599435"/>
                    <a:gd name="connsiteY5" fmla="*/ 3120244 h 3120244"/>
                    <a:gd name="connsiteX6" fmla="*/ 0 w 3599435"/>
                    <a:gd name="connsiteY6" fmla="*/ 333672 h 3120244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756491"/>
                    <a:gd name="connsiteY0" fmla="*/ 325501 h 3112073"/>
                    <a:gd name="connsiteX1" fmla="*/ 1201417 w 3756491"/>
                    <a:gd name="connsiteY1" fmla="*/ 312181 h 3112073"/>
                    <a:gd name="connsiteX2" fmla="*/ 1999235 w 3756491"/>
                    <a:gd name="connsiteY2" fmla="*/ 1087501 h 3112073"/>
                    <a:gd name="connsiteX3" fmla="*/ 2877817 w 3756491"/>
                    <a:gd name="connsiteY3" fmla="*/ 1779031 h 3112073"/>
                    <a:gd name="connsiteX4" fmla="*/ 3599435 w 3756491"/>
                    <a:gd name="connsiteY4" fmla="*/ 3112073 h 3112073"/>
                    <a:gd name="connsiteX5" fmla="*/ 0 w 3756491"/>
                    <a:gd name="connsiteY5" fmla="*/ 3112073 h 3112073"/>
                    <a:gd name="connsiteX6" fmla="*/ 0 w 3756491"/>
                    <a:gd name="connsiteY6" fmla="*/ 325501 h 3112073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236 w 3756727"/>
                    <a:gd name="connsiteY0" fmla="*/ 501012 h 3287584"/>
                    <a:gd name="connsiteX1" fmla="*/ 1201653 w 3756727"/>
                    <a:gd name="connsiteY1" fmla="*/ 487692 h 3287584"/>
                    <a:gd name="connsiteX2" fmla="*/ 1999471 w 3756727"/>
                    <a:gd name="connsiteY2" fmla="*/ 1263012 h 3287584"/>
                    <a:gd name="connsiteX3" fmla="*/ 2878053 w 3756727"/>
                    <a:gd name="connsiteY3" fmla="*/ 1954542 h 3287584"/>
                    <a:gd name="connsiteX4" fmla="*/ 3599671 w 3756727"/>
                    <a:gd name="connsiteY4" fmla="*/ 3287584 h 3287584"/>
                    <a:gd name="connsiteX5" fmla="*/ 236 w 3756727"/>
                    <a:gd name="connsiteY5" fmla="*/ 3287584 h 3287584"/>
                    <a:gd name="connsiteX6" fmla="*/ 236 w 3756727"/>
                    <a:gd name="connsiteY6" fmla="*/ 501012 h 3287584"/>
                    <a:gd name="connsiteX0" fmla="*/ 0 w 3756491"/>
                    <a:gd name="connsiteY0" fmla="*/ 393061 h 3179633"/>
                    <a:gd name="connsiteX1" fmla="*/ 1201417 w 3756491"/>
                    <a:gd name="connsiteY1" fmla="*/ 379741 h 3179633"/>
                    <a:gd name="connsiteX2" fmla="*/ 1999235 w 3756491"/>
                    <a:gd name="connsiteY2" fmla="*/ 1155061 h 3179633"/>
                    <a:gd name="connsiteX3" fmla="*/ 2877817 w 3756491"/>
                    <a:gd name="connsiteY3" fmla="*/ 1846591 h 3179633"/>
                    <a:gd name="connsiteX4" fmla="*/ 3599435 w 3756491"/>
                    <a:gd name="connsiteY4" fmla="*/ 3179633 h 3179633"/>
                    <a:gd name="connsiteX5" fmla="*/ 0 w 3756491"/>
                    <a:gd name="connsiteY5" fmla="*/ 3179633 h 3179633"/>
                    <a:gd name="connsiteX6" fmla="*/ 0 w 3756491"/>
                    <a:gd name="connsiteY6" fmla="*/ 393061 h 3179633"/>
                    <a:gd name="connsiteX0" fmla="*/ 0 w 3756491"/>
                    <a:gd name="connsiteY0" fmla="*/ 303281 h 3089853"/>
                    <a:gd name="connsiteX1" fmla="*/ 1010917 w 3756491"/>
                    <a:gd name="connsiteY1" fmla="*/ 518561 h 3089853"/>
                    <a:gd name="connsiteX2" fmla="*/ 1999235 w 3756491"/>
                    <a:gd name="connsiteY2" fmla="*/ 1065281 h 3089853"/>
                    <a:gd name="connsiteX3" fmla="*/ 2877817 w 3756491"/>
                    <a:gd name="connsiteY3" fmla="*/ 1756811 h 3089853"/>
                    <a:gd name="connsiteX4" fmla="*/ 3599435 w 3756491"/>
                    <a:gd name="connsiteY4" fmla="*/ 3089853 h 3089853"/>
                    <a:gd name="connsiteX5" fmla="*/ 0 w 3756491"/>
                    <a:gd name="connsiteY5" fmla="*/ 3089853 h 3089853"/>
                    <a:gd name="connsiteX6" fmla="*/ 0 w 3756491"/>
                    <a:gd name="connsiteY6" fmla="*/ 303281 h 3089853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222901 h 3009473"/>
                    <a:gd name="connsiteX1" fmla="*/ 1023928 w 3756491"/>
                    <a:gd name="connsiteY1" fmla="*/ 895836 h 3009473"/>
                    <a:gd name="connsiteX2" fmla="*/ 1999235 w 3756491"/>
                    <a:gd name="connsiteY2" fmla="*/ 984901 h 3009473"/>
                    <a:gd name="connsiteX3" fmla="*/ 2877817 w 3756491"/>
                    <a:gd name="connsiteY3" fmla="*/ 1676431 h 3009473"/>
                    <a:gd name="connsiteX4" fmla="*/ 3599435 w 3756491"/>
                    <a:gd name="connsiteY4" fmla="*/ 3009473 h 3009473"/>
                    <a:gd name="connsiteX5" fmla="*/ 0 w 3756491"/>
                    <a:gd name="connsiteY5" fmla="*/ 3009473 h 3009473"/>
                    <a:gd name="connsiteX6" fmla="*/ 0 w 3756491"/>
                    <a:gd name="connsiteY6" fmla="*/ 222901 h 3009473"/>
                    <a:gd name="connsiteX0" fmla="*/ 0 w 3756491"/>
                    <a:gd name="connsiteY0" fmla="*/ 276488 h 3063060"/>
                    <a:gd name="connsiteX1" fmla="*/ 1023928 w 3756491"/>
                    <a:gd name="connsiteY1" fmla="*/ 949423 h 3063060"/>
                    <a:gd name="connsiteX2" fmla="*/ 1999235 w 3756491"/>
                    <a:gd name="connsiteY2" fmla="*/ 1038488 h 3063060"/>
                    <a:gd name="connsiteX3" fmla="*/ 2877817 w 3756491"/>
                    <a:gd name="connsiteY3" fmla="*/ 1730018 h 3063060"/>
                    <a:gd name="connsiteX4" fmla="*/ 3599435 w 3756491"/>
                    <a:gd name="connsiteY4" fmla="*/ 3063060 h 3063060"/>
                    <a:gd name="connsiteX5" fmla="*/ 0 w 3756491"/>
                    <a:gd name="connsiteY5" fmla="*/ 3063060 h 3063060"/>
                    <a:gd name="connsiteX6" fmla="*/ 0 w 3756491"/>
                    <a:gd name="connsiteY6" fmla="*/ 276488 h 3063060"/>
                    <a:gd name="connsiteX0" fmla="*/ 0 w 3756491"/>
                    <a:gd name="connsiteY0" fmla="*/ 267647 h 3054219"/>
                    <a:gd name="connsiteX1" fmla="*/ 1023928 w 3756491"/>
                    <a:gd name="connsiteY1" fmla="*/ 940582 h 3054219"/>
                    <a:gd name="connsiteX2" fmla="*/ 1999235 w 3756491"/>
                    <a:gd name="connsiteY2" fmla="*/ 1029647 h 3054219"/>
                    <a:gd name="connsiteX3" fmla="*/ 2877817 w 3756491"/>
                    <a:gd name="connsiteY3" fmla="*/ 1721177 h 3054219"/>
                    <a:gd name="connsiteX4" fmla="*/ 3599435 w 3756491"/>
                    <a:gd name="connsiteY4" fmla="*/ 3054219 h 3054219"/>
                    <a:gd name="connsiteX5" fmla="*/ 0 w 3756491"/>
                    <a:gd name="connsiteY5" fmla="*/ 3054219 h 3054219"/>
                    <a:gd name="connsiteX6" fmla="*/ 0 w 3756491"/>
                    <a:gd name="connsiteY6" fmla="*/ 267647 h 3054219"/>
                    <a:gd name="connsiteX0" fmla="*/ 0 w 3756491"/>
                    <a:gd name="connsiteY0" fmla="*/ 661506 h 2592459"/>
                    <a:gd name="connsiteX1" fmla="*/ 1023928 w 3756491"/>
                    <a:gd name="connsiteY1" fmla="*/ 478822 h 2592459"/>
                    <a:gd name="connsiteX2" fmla="*/ 1999235 w 3756491"/>
                    <a:gd name="connsiteY2" fmla="*/ 567887 h 2592459"/>
                    <a:gd name="connsiteX3" fmla="*/ 2877817 w 3756491"/>
                    <a:gd name="connsiteY3" fmla="*/ 1259417 h 2592459"/>
                    <a:gd name="connsiteX4" fmla="*/ 3599435 w 3756491"/>
                    <a:gd name="connsiteY4" fmla="*/ 2592459 h 2592459"/>
                    <a:gd name="connsiteX5" fmla="*/ 0 w 3756491"/>
                    <a:gd name="connsiteY5" fmla="*/ 2592459 h 2592459"/>
                    <a:gd name="connsiteX6" fmla="*/ 0 w 3756491"/>
                    <a:gd name="connsiteY6" fmla="*/ 661506 h 2592459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46651"/>
                    <a:gd name="connsiteY0" fmla="*/ 805919 h 2736872"/>
                    <a:gd name="connsiteX1" fmla="*/ 1026882 w 3746651"/>
                    <a:gd name="connsiteY1" fmla="*/ 623235 h 2736872"/>
                    <a:gd name="connsiteX2" fmla="*/ 2041219 w 3746651"/>
                    <a:gd name="connsiteY2" fmla="*/ 1070467 h 2736872"/>
                    <a:gd name="connsiteX3" fmla="*/ 2997856 w 3746651"/>
                    <a:gd name="connsiteY3" fmla="*/ 1941079 h 2736872"/>
                    <a:gd name="connsiteX4" fmla="*/ 3602389 w 3746651"/>
                    <a:gd name="connsiteY4" fmla="*/ 2736872 h 2736872"/>
                    <a:gd name="connsiteX5" fmla="*/ 2954 w 3746651"/>
                    <a:gd name="connsiteY5" fmla="*/ 2736872 h 2736872"/>
                    <a:gd name="connsiteX6" fmla="*/ 2954 w 3746651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64547"/>
                    <a:gd name="connsiteY0" fmla="*/ 805919 h 2736872"/>
                    <a:gd name="connsiteX1" fmla="*/ 1026882 w 3664547"/>
                    <a:gd name="connsiteY1" fmla="*/ 623235 h 2736872"/>
                    <a:gd name="connsiteX2" fmla="*/ 2041219 w 3664547"/>
                    <a:gd name="connsiteY2" fmla="*/ 1070467 h 2736872"/>
                    <a:gd name="connsiteX3" fmla="*/ 2997856 w 3664547"/>
                    <a:gd name="connsiteY3" fmla="*/ 1941079 h 2736872"/>
                    <a:gd name="connsiteX4" fmla="*/ 3602389 w 3664547"/>
                    <a:gd name="connsiteY4" fmla="*/ 2736872 h 2736872"/>
                    <a:gd name="connsiteX5" fmla="*/ 2954 w 3664547"/>
                    <a:gd name="connsiteY5" fmla="*/ 2736872 h 2736872"/>
                    <a:gd name="connsiteX6" fmla="*/ 2954 w 3664547"/>
                    <a:gd name="connsiteY6" fmla="*/ 805919 h 273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4547" h="2736872">
                      <a:moveTo>
                        <a:pt x="2954" y="805919"/>
                      </a:moveTo>
                      <a:cubicBezTo>
                        <a:pt x="-61671" y="-201430"/>
                        <a:pt x="954445" y="-266847"/>
                        <a:pt x="1026882" y="623235"/>
                      </a:cubicBezTo>
                      <a:cubicBezTo>
                        <a:pt x="1120885" y="-243563"/>
                        <a:pt x="2284767" y="47225"/>
                        <a:pt x="2041219" y="1070467"/>
                      </a:cubicBezTo>
                      <a:cubicBezTo>
                        <a:pt x="2553236" y="366658"/>
                        <a:pt x="3140127" y="1098496"/>
                        <a:pt x="2997856" y="1941079"/>
                      </a:cubicBezTo>
                      <a:cubicBezTo>
                        <a:pt x="3459165" y="1482784"/>
                        <a:pt x="3812627" y="2135323"/>
                        <a:pt x="3602389" y="2736872"/>
                      </a:cubicBezTo>
                      <a:lnTo>
                        <a:pt x="2954" y="2736872"/>
                      </a:lnTo>
                      <a:lnTo>
                        <a:pt x="2954" y="805919"/>
                      </a:lnTo>
                      <a:close/>
                    </a:path>
                  </a:pathLst>
                </a:custGeom>
                <a:solidFill>
                  <a:srgbClr val="4F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96" name="กลุ่ม 95"/>
                <p:cNvGrpSpPr/>
                <p:nvPr/>
              </p:nvGrpSpPr>
              <p:grpSpPr>
                <a:xfrm>
                  <a:off x="91921" y="6227083"/>
                  <a:ext cx="1505908" cy="637281"/>
                  <a:chOff x="91921" y="6227083"/>
                  <a:chExt cx="1505908" cy="637281"/>
                </a:xfrm>
              </p:grpSpPr>
              <p:sp>
                <p:nvSpPr>
                  <p:cNvPr id="97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53515">
                    <a:off x="162431" y="6234750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627957">
                    <a:off x="500978" y="6534164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2030758">
                    <a:off x="736860" y="6227083"/>
                    <a:ext cx="169352" cy="90239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761521">
                    <a:off x="1239785" y="6664057"/>
                    <a:ext cx="358044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94646" y="6754645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1921" y="651325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1071360" y="641339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>
                    <a:off x="263030" y="6739918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47" name="กลุ่ม 246"/>
          <p:cNvGrpSpPr/>
          <p:nvPr/>
        </p:nvGrpSpPr>
        <p:grpSpPr>
          <a:xfrm>
            <a:off x="1648746" y="82564"/>
            <a:ext cx="1621446" cy="1586103"/>
            <a:chOff x="4682528" y="987140"/>
            <a:chExt cx="1621446" cy="1586103"/>
          </a:xfrm>
        </p:grpSpPr>
        <p:grpSp>
          <p:nvGrpSpPr>
            <p:cNvPr id="248" name="กลุ่ม 247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27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49" name="กลุ่ม 248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74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5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6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0" name="กลุ่ม 249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7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1" name="กลุ่ม 250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6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2" name="กลุ่ม 251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6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3" name="กลุ่ม 252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62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3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4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4" name="กลุ่ม 253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5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56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7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8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80" name="กลุ่ม 279"/>
          <p:cNvGrpSpPr/>
          <p:nvPr/>
        </p:nvGrpSpPr>
        <p:grpSpPr>
          <a:xfrm>
            <a:off x="1956500" y="390234"/>
            <a:ext cx="993111" cy="928203"/>
            <a:chOff x="3282692" y="619848"/>
            <a:chExt cx="993111" cy="928203"/>
          </a:xfrm>
        </p:grpSpPr>
        <p:grpSp>
          <p:nvGrpSpPr>
            <p:cNvPr id="281" name="กลุ่ม 280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291" name="วงรี 290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2" name="วงรี 291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3" name="วงรี 292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82" name="บล็อกส่วนโค้ง 281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3" name="บล็อกส่วนโค้ง 282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4" name="บล็อกส่วนโค้ง 283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85" name="กลุ่ม 284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89" name="วงรี 288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0" name="วงรี 289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86" name="กลุ่ม 28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287" name="วงรี 28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8" name="วงรี 28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97" name="กลุ่ม 296"/>
          <p:cNvGrpSpPr/>
          <p:nvPr/>
        </p:nvGrpSpPr>
        <p:grpSpPr>
          <a:xfrm flipH="1">
            <a:off x="8376877" y="1388884"/>
            <a:ext cx="3859795" cy="5501572"/>
            <a:chOff x="-36747" y="1406790"/>
            <a:chExt cx="3859795" cy="5501572"/>
          </a:xfrm>
        </p:grpSpPr>
        <p:sp>
          <p:nvSpPr>
            <p:cNvPr id="298" name="สี่เหลี่ยมผืนผ้า 1"/>
            <p:cNvSpPr/>
            <p:nvPr/>
          </p:nvSpPr>
          <p:spPr>
            <a:xfrm>
              <a:off x="-31449" y="4308414"/>
              <a:ext cx="3548991" cy="2599947"/>
            </a:xfrm>
            <a:custGeom>
              <a:avLst/>
              <a:gdLst>
                <a:gd name="connsiteX0" fmla="*/ 0 w 3599435"/>
                <a:gd name="connsiteY0" fmla="*/ 0 h 2786572"/>
                <a:gd name="connsiteX1" fmla="*/ 3599435 w 3599435"/>
                <a:gd name="connsiteY1" fmla="*/ 0 h 2786572"/>
                <a:gd name="connsiteX2" fmla="*/ 3599435 w 3599435"/>
                <a:gd name="connsiteY2" fmla="*/ 2786572 h 2786572"/>
                <a:gd name="connsiteX3" fmla="*/ 0 w 3599435"/>
                <a:gd name="connsiteY3" fmla="*/ 2786572 h 2786572"/>
                <a:gd name="connsiteX4" fmla="*/ 0 w 3599435"/>
                <a:gd name="connsiteY4" fmla="*/ 0 h 2786572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3599435 w 3599435"/>
                <a:gd name="connsiteY2" fmla="*/ 1466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354067 w 3599435"/>
                <a:gd name="connsiteY3" fmla="*/ 1771668 h 2933260"/>
                <a:gd name="connsiteX4" fmla="*/ 3599435 w 3599435"/>
                <a:gd name="connsiteY4" fmla="*/ 2933260 h 2933260"/>
                <a:gd name="connsiteX5" fmla="*/ 0 w 3599435"/>
                <a:gd name="connsiteY5" fmla="*/ 2933260 h 2933260"/>
                <a:gd name="connsiteX6" fmla="*/ 0 w 3599435"/>
                <a:gd name="connsiteY6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323085 w 3599435"/>
                <a:gd name="connsiteY3" fmla="*/ 83248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437385 w 3599435"/>
                <a:gd name="connsiteY3" fmla="*/ 108013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0 h 2786572"/>
                <a:gd name="connsiteX1" fmla="*/ 102996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0 h 2786572"/>
                <a:gd name="connsiteX1" fmla="*/ 93471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17449 h 2804021"/>
                <a:gd name="connsiteX1" fmla="*/ 934717 w 3599435"/>
                <a:gd name="connsiteY1" fmla="*/ 118429 h 2804021"/>
                <a:gd name="connsiteX2" fmla="*/ 2096767 w 3599435"/>
                <a:gd name="connsiteY2" fmla="*/ 156529 h 2804021"/>
                <a:gd name="connsiteX3" fmla="*/ 2437385 w 3599435"/>
                <a:gd name="connsiteY3" fmla="*/ 950899 h 2804021"/>
                <a:gd name="connsiteX4" fmla="*/ 3354067 w 3599435"/>
                <a:gd name="connsiteY4" fmla="*/ 1642429 h 2804021"/>
                <a:gd name="connsiteX5" fmla="*/ 3599435 w 3599435"/>
                <a:gd name="connsiteY5" fmla="*/ 2804021 h 2804021"/>
                <a:gd name="connsiteX6" fmla="*/ 0 w 3599435"/>
                <a:gd name="connsiteY6" fmla="*/ 2804021 h 2804021"/>
                <a:gd name="connsiteX7" fmla="*/ 0 w 3599435"/>
                <a:gd name="connsiteY7" fmla="*/ 17449 h 2804021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96767 w 3599435"/>
                <a:gd name="connsiteY2" fmla="*/ 2768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58667 w 3599435"/>
                <a:gd name="connsiteY2" fmla="*/ 4673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437385 w 3599435"/>
                <a:gd name="connsiteY2" fmla="*/ 107124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1865885 w 3599435"/>
                <a:gd name="connsiteY2" fmla="*/ 105219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261288 h 3047860"/>
                <a:gd name="connsiteX1" fmla="*/ 1029967 w 3599435"/>
                <a:gd name="connsiteY1" fmla="*/ 19368 h 3047860"/>
                <a:gd name="connsiteX2" fmla="*/ 1865885 w 3599435"/>
                <a:gd name="connsiteY2" fmla="*/ 1175688 h 3047860"/>
                <a:gd name="connsiteX3" fmla="*/ 3354067 w 3599435"/>
                <a:gd name="connsiteY3" fmla="*/ 1886268 h 3047860"/>
                <a:gd name="connsiteX4" fmla="*/ 3599435 w 3599435"/>
                <a:gd name="connsiteY4" fmla="*/ 3047860 h 3047860"/>
                <a:gd name="connsiteX5" fmla="*/ 0 w 3599435"/>
                <a:gd name="connsiteY5" fmla="*/ 3047860 h 3047860"/>
                <a:gd name="connsiteX6" fmla="*/ 0 w 3599435"/>
                <a:gd name="connsiteY6" fmla="*/ 261288 h 3047860"/>
                <a:gd name="connsiteX0" fmla="*/ 0 w 3599435"/>
                <a:gd name="connsiteY0" fmla="*/ 351702 h 3138274"/>
                <a:gd name="connsiteX1" fmla="*/ 1029967 w 3599435"/>
                <a:gd name="connsiteY1" fmla="*/ 109782 h 3138274"/>
                <a:gd name="connsiteX2" fmla="*/ 1865885 w 3599435"/>
                <a:gd name="connsiteY2" fmla="*/ 1266102 h 3138274"/>
                <a:gd name="connsiteX3" fmla="*/ 3354067 w 3599435"/>
                <a:gd name="connsiteY3" fmla="*/ 1976682 h 3138274"/>
                <a:gd name="connsiteX4" fmla="*/ 3599435 w 3599435"/>
                <a:gd name="connsiteY4" fmla="*/ 3138274 h 3138274"/>
                <a:gd name="connsiteX5" fmla="*/ 0 w 3599435"/>
                <a:gd name="connsiteY5" fmla="*/ 3138274 h 3138274"/>
                <a:gd name="connsiteX6" fmla="*/ 0 w 3599435"/>
                <a:gd name="connsiteY6" fmla="*/ 351702 h 3138274"/>
                <a:gd name="connsiteX0" fmla="*/ 0 w 3599435"/>
                <a:gd name="connsiteY0" fmla="*/ 274016 h 3060588"/>
                <a:gd name="connsiteX1" fmla="*/ 1201417 w 3599435"/>
                <a:gd name="connsiteY1" fmla="*/ 260696 h 3060588"/>
                <a:gd name="connsiteX2" fmla="*/ 1865885 w 3599435"/>
                <a:gd name="connsiteY2" fmla="*/ 1188416 h 3060588"/>
                <a:gd name="connsiteX3" fmla="*/ 3354067 w 3599435"/>
                <a:gd name="connsiteY3" fmla="*/ 1898996 h 3060588"/>
                <a:gd name="connsiteX4" fmla="*/ 3599435 w 3599435"/>
                <a:gd name="connsiteY4" fmla="*/ 3060588 h 3060588"/>
                <a:gd name="connsiteX5" fmla="*/ 0 w 3599435"/>
                <a:gd name="connsiteY5" fmla="*/ 3060588 h 3060588"/>
                <a:gd name="connsiteX6" fmla="*/ 0 w 3599435"/>
                <a:gd name="connsiteY6" fmla="*/ 274016 h 3060588"/>
                <a:gd name="connsiteX0" fmla="*/ 0 w 3599435"/>
                <a:gd name="connsiteY0" fmla="*/ 333672 h 3120244"/>
                <a:gd name="connsiteX1" fmla="*/ 1201417 w 3599435"/>
                <a:gd name="connsiteY1" fmla="*/ 320352 h 3120244"/>
                <a:gd name="connsiteX2" fmla="*/ 1865885 w 3599435"/>
                <a:gd name="connsiteY2" fmla="*/ 1248072 h 3120244"/>
                <a:gd name="connsiteX3" fmla="*/ 3354067 w 3599435"/>
                <a:gd name="connsiteY3" fmla="*/ 1958652 h 3120244"/>
                <a:gd name="connsiteX4" fmla="*/ 3599435 w 3599435"/>
                <a:gd name="connsiteY4" fmla="*/ 3120244 h 3120244"/>
                <a:gd name="connsiteX5" fmla="*/ 0 w 3599435"/>
                <a:gd name="connsiteY5" fmla="*/ 3120244 h 3120244"/>
                <a:gd name="connsiteX6" fmla="*/ 0 w 3599435"/>
                <a:gd name="connsiteY6" fmla="*/ 333672 h 3120244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756491"/>
                <a:gd name="connsiteY0" fmla="*/ 325501 h 3112073"/>
                <a:gd name="connsiteX1" fmla="*/ 1201417 w 3756491"/>
                <a:gd name="connsiteY1" fmla="*/ 312181 h 3112073"/>
                <a:gd name="connsiteX2" fmla="*/ 1999235 w 3756491"/>
                <a:gd name="connsiteY2" fmla="*/ 1087501 h 3112073"/>
                <a:gd name="connsiteX3" fmla="*/ 2877817 w 3756491"/>
                <a:gd name="connsiteY3" fmla="*/ 1779031 h 3112073"/>
                <a:gd name="connsiteX4" fmla="*/ 3599435 w 3756491"/>
                <a:gd name="connsiteY4" fmla="*/ 3112073 h 3112073"/>
                <a:gd name="connsiteX5" fmla="*/ 0 w 3756491"/>
                <a:gd name="connsiteY5" fmla="*/ 3112073 h 3112073"/>
                <a:gd name="connsiteX6" fmla="*/ 0 w 3756491"/>
                <a:gd name="connsiteY6" fmla="*/ 325501 h 3112073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236 w 3756727"/>
                <a:gd name="connsiteY0" fmla="*/ 501012 h 3287584"/>
                <a:gd name="connsiteX1" fmla="*/ 1201653 w 3756727"/>
                <a:gd name="connsiteY1" fmla="*/ 487692 h 3287584"/>
                <a:gd name="connsiteX2" fmla="*/ 1999471 w 3756727"/>
                <a:gd name="connsiteY2" fmla="*/ 1263012 h 3287584"/>
                <a:gd name="connsiteX3" fmla="*/ 2878053 w 3756727"/>
                <a:gd name="connsiteY3" fmla="*/ 1954542 h 3287584"/>
                <a:gd name="connsiteX4" fmla="*/ 3599671 w 3756727"/>
                <a:gd name="connsiteY4" fmla="*/ 3287584 h 3287584"/>
                <a:gd name="connsiteX5" fmla="*/ 236 w 3756727"/>
                <a:gd name="connsiteY5" fmla="*/ 3287584 h 3287584"/>
                <a:gd name="connsiteX6" fmla="*/ 236 w 3756727"/>
                <a:gd name="connsiteY6" fmla="*/ 501012 h 3287584"/>
                <a:gd name="connsiteX0" fmla="*/ 0 w 3756491"/>
                <a:gd name="connsiteY0" fmla="*/ 393061 h 3179633"/>
                <a:gd name="connsiteX1" fmla="*/ 1201417 w 3756491"/>
                <a:gd name="connsiteY1" fmla="*/ 379741 h 3179633"/>
                <a:gd name="connsiteX2" fmla="*/ 1999235 w 3756491"/>
                <a:gd name="connsiteY2" fmla="*/ 1155061 h 3179633"/>
                <a:gd name="connsiteX3" fmla="*/ 2877817 w 3756491"/>
                <a:gd name="connsiteY3" fmla="*/ 1846591 h 3179633"/>
                <a:gd name="connsiteX4" fmla="*/ 3599435 w 3756491"/>
                <a:gd name="connsiteY4" fmla="*/ 3179633 h 3179633"/>
                <a:gd name="connsiteX5" fmla="*/ 0 w 3756491"/>
                <a:gd name="connsiteY5" fmla="*/ 3179633 h 3179633"/>
                <a:gd name="connsiteX6" fmla="*/ 0 w 3756491"/>
                <a:gd name="connsiteY6" fmla="*/ 393061 h 3179633"/>
                <a:gd name="connsiteX0" fmla="*/ 0 w 3756491"/>
                <a:gd name="connsiteY0" fmla="*/ 303281 h 3089853"/>
                <a:gd name="connsiteX1" fmla="*/ 1010917 w 3756491"/>
                <a:gd name="connsiteY1" fmla="*/ 518561 h 3089853"/>
                <a:gd name="connsiteX2" fmla="*/ 1999235 w 3756491"/>
                <a:gd name="connsiteY2" fmla="*/ 1065281 h 3089853"/>
                <a:gd name="connsiteX3" fmla="*/ 2877817 w 3756491"/>
                <a:gd name="connsiteY3" fmla="*/ 1756811 h 3089853"/>
                <a:gd name="connsiteX4" fmla="*/ 3599435 w 3756491"/>
                <a:gd name="connsiteY4" fmla="*/ 3089853 h 3089853"/>
                <a:gd name="connsiteX5" fmla="*/ 0 w 3756491"/>
                <a:gd name="connsiteY5" fmla="*/ 3089853 h 3089853"/>
                <a:gd name="connsiteX6" fmla="*/ 0 w 3756491"/>
                <a:gd name="connsiteY6" fmla="*/ 303281 h 3089853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133043 h 2919615"/>
                <a:gd name="connsiteX1" fmla="*/ 1010917 w 3756491"/>
                <a:gd name="connsiteY1" fmla="*/ 348323 h 2919615"/>
                <a:gd name="connsiteX2" fmla="*/ 1999235 w 3756491"/>
                <a:gd name="connsiteY2" fmla="*/ 895043 h 2919615"/>
                <a:gd name="connsiteX3" fmla="*/ 2877817 w 3756491"/>
                <a:gd name="connsiteY3" fmla="*/ 1586573 h 2919615"/>
                <a:gd name="connsiteX4" fmla="*/ 3599435 w 3756491"/>
                <a:gd name="connsiteY4" fmla="*/ 2919615 h 2919615"/>
                <a:gd name="connsiteX5" fmla="*/ 0 w 3756491"/>
                <a:gd name="connsiteY5" fmla="*/ 2919615 h 2919615"/>
                <a:gd name="connsiteX6" fmla="*/ 0 w 3756491"/>
                <a:gd name="connsiteY6" fmla="*/ 133043 h 2919615"/>
                <a:gd name="connsiteX0" fmla="*/ 0 w 3756491"/>
                <a:gd name="connsiteY0" fmla="*/ 136594 h 2923166"/>
                <a:gd name="connsiteX1" fmla="*/ 1010917 w 3756491"/>
                <a:gd name="connsiteY1" fmla="*/ 351874 h 2923166"/>
                <a:gd name="connsiteX2" fmla="*/ 1999235 w 3756491"/>
                <a:gd name="connsiteY2" fmla="*/ 898594 h 2923166"/>
                <a:gd name="connsiteX3" fmla="*/ 2877817 w 3756491"/>
                <a:gd name="connsiteY3" fmla="*/ 1590124 h 2923166"/>
                <a:gd name="connsiteX4" fmla="*/ 3599435 w 3756491"/>
                <a:gd name="connsiteY4" fmla="*/ 2923166 h 2923166"/>
                <a:gd name="connsiteX5" fmla="*/ 0 w 3756491"/>
                <a:gd name="connsiteY5" fmla="*/ 2923166 h 2923166"/>
                <a:gd name="connsiteX6" fmla="*/ 0 w 3756491"/>
                <a:gd name="connsiteY6" fmla="*/ 136594 h 2923166"/>
                <a:gd name="connsiteX0" fmla="*/ 0 w 3756491"/>
                <a:gd name="connsiteY0" fmla="*/ 75559 h 2980465"/>
                <a:gd name="connsiteX1" fmla="*/ 1010917 w 3756491"/>
                <a:gd name="connsiteY1" fmla="*/ 409173 h 2980465"/>
                <a:gd name="connsiteX2" fmla="*/ 1999235 w 3756491"/>
                <a:gd name="connsiteY2" fmla="*/ 955893 h 2980465"/>
                <a:gd name="connsiteX3" fmla="*/ 2877817 w 3756491"/>
                <a:gd name="connsiteY3" fmla="*/ 1647423 h 2980465"/>
                <a:gd name="connsiteX4" fmla="*/ 3599435 w 3756491"/>
                <a:gd name="connsiteY4" fmla="*/ 2980465 h 2980465"/>
                <a:gd name="connsiteX5" fmla="*/ 0 w 3756491"/>
                <a:gd name="connsiteY5" fmla="*/ 2980465 h 2980465"/>
                <a:gd name="connsiteX6" fmla="*/ 0 w 3756491"/>
                <a:gd name="connsiteY6" fmla="*/ 75559 h 2980465"/>
                <a:gd name="connsiteX0" fmla="*/ 0 w 3756491"/>
                <a:gd name="connsiteY0" fmla="*/ 80432 h 2974580"/>
                <a:gd name="connsiteX1" fmla="*/ 1010917 w 3756491"/>
                <a:gd name="connsiteY1" fmla="*/ 403288 h 2974580"/>
                <a:gd name="connsiteX2" fmla="*/ 1999235 w 3756491"/>
                <a:gd name="connsiteY2" fmla="*/ 950008 h 2974580"/>
                <a:gd name="connsiteX3" fmla="*/ 2877817 w 3756491"/>
                <a:gd name="connsiteY3" fmla="*/ 1641538 h 2974580"/>
                <a:gd name="connsiteX4" fmla="*/ 3599435 w 3756491"/>
                <a:gd name="connsiteY4" fmla="*/ 2974580 h 2974580"/>
                <a:gd name="connsiteX5" fmla="*/ 0 w 3756491"/>
                <a:gd name="connsiteY5" fmla="*/ 2974580 h 2974580"/>
                <a:gd name="connsiteX6" fmla="*/ 0 w 3756491"/>
                <a:gd name="connsiteY6" fmla="*/ 80432 h 2974580"/>
                <a:gd name="connsiteX0" fmla="*/ 0 w 3756491"/>
                <a:gd name="connsiteY0" fmla="*/ 55077 h 2949225"/>
                <a:gd name="connsiteX1" fmla="*/ 1010917 w 3756491"/>
                <a:gd name="connsiteY1" fmla="*/ 377933 h 2949225"/>
                <a:gd name="connsiteX2" fmla="*/ 1999235 w 3756491"/>
                <a:gd name="connsiteY2" fmla="*/ 924653 h 2949225"/>
                <a:gd name="connsiteX3" fmla="*/ 2877817 w 3756491"/>
                <a:gd name="connsiteY3" fmla="*/ 1616183 h 2949225"/>
                <a:gd name="connsiteX4" fmla="*/ 3599435 w 3756491"/>
                <a:gd name="connsiteY4" fmla="*/ 2949225 h 2949225"/>
                <a:gd name="connsiteX5" fmla="*/ 0 w 3756491"/>
                <a:gd name="connsiteY5" fmla="*/ 2949225 h 2949225"/>
                <a:gd name="connsiteX6" fmla="*/ 0 w 3756491"/>
                <a:gd name="connsiteY6" fmla="*/ 55077 h 2949225"/>
                <a:gd name="connsiteX0" fmla="*/ 0 w 3756491"/>
                <a:gd name="connsiteY0" fmla="*/ 69227 h 2963375"/>
                <a:gd name="connsiteX1" fmla="*/ 1010917 w 3756491"/>
                <a:gd name="connsiteY1" fmla="*/ 392083 h 2963375"/>
                <a:gd name="connsiteX2" fmla="*/ 1999235 w 3756491"/>
                <a:gd name="connsiteY2" fmla="*/ 938803 h 2963375"/>
                <a:gd name="connsiteX3" fmla="*/ 2877817 w 3756491"/>
                <a:gd name="connsiteY3" fmla="*/ 1630333 h 2963375"/>
                <a:gd name="connsiteX4" fmla="*/ 3599435 w 3756491"/>
                <a:gd name="connsiteY4" fmla="*/ 2963375 h 2963375"/>
                <a:gd name="connsiteX5" fmla="*/ 0 w 3756491"/>
                <a:gd name="connsiteY5" fmla="*/ 2963375 h 2963375"/>
                <a:gd name="connsiteX6" fmla="*/ 0 w 3756491"/>
                <a:gd name="connsiteY6" fmla="*/ 69227 h 2963375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491" h="3035453">
                  <a:moveTo>
                    <a:pt x="0" y="141305"/>
                  </a:moveTo>
                  <a:cubicBezTo>
                    <a:pt x="21937" y="-62524"/>
                    <a:pt x="943484" y="-115076"/>
                    <a:pt x="1010917" y="464161"/>
                  </a:cubicBezTo>
                  <a:cubicBezTo>
                    <a:pt x="1417148" y="-104164"/>
                    <a:pt x="2281810" y="604481"/>
                    <a:pt x="1999235" y="1010881"/>
                  </a:cubicBezTo>
                  <a:cubicBezTo>
                    <a:pt x="2641346" y="625441"/>
                    <a:pt x="3035806" y="1478251"/>
                    <a:pt x="2877817" y="1702411"/>
                  </a:cubicBezTo>
                  <a:cubicBezTo>
                    <a:pt x="3670806" y="1689558"/>
                    <a:pt x="3968496" y="2648256"/>
                    <a:pt x="3599435" y="3035453"/>
                  </a:cubicBezTo>
                  <a:lnTo>
                    <a:pt x="0" y="3035453"/>
                  </a:lnTo>
                  <a:lnTo>
                    <a:pt x="0" y="141305"/>
                  </a:lnTo>
                  <a:close/>
                </a:path>
              </a:pathLst>
            </a:custGeom>
            <a:solidFill>
              <a:srgbClr val="FF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9" name="กลุ่ม 298"/>
            <p:cNvGrpSpPr/>
            <p:nvPr/>
          </p:nvGrpSpPr>
          <p:grpSpPr>
            <a:xfrm>
              <a:off x="762071" y="1406790"/>
              <a:ext cx="3060977" cy="4994684"/>
              <a:chOff x="905018" y="620688"/>
              <a:chExt cx="3416630" cy="6230224"/>
            </a:xfrm>
          </p:grpSpPr>
          <p:grpSp>
            <p:nvGrpSpPr>
              <p:cNvPr id="371" name="กลุ่ม 370"/>
              <p:cNvGrpSpPr/>
              <p:nvPr/>
            </p:nvGrpSpPr>
            <p:grpSpPr>
              <a:xfrm>
                <a:off x="905018" y="620688"/>
                <a:ext cx="3416630" cy="6230224"/>
                <a:chOff x="905018" y="620688"/>
                <a:chExt cx="3416630" cy="6230224"/>
              </a:xfrm>
            </p:grpSpPr>
            <p:sp>
              <p:nvSpPr>
                <p:cNvPr id="385" name="Freeform: Shape 108">
                  <a:extLst>
                    <a:ext uri="{FF2B5EF4-FFF2-40B4-BE49-F238E27FC236}">
                      <a16:creationId xmlns:a16="http://schemas.microsoft.com/office/drawing/2014/main" id="{478DDF94-6B99-46C2-BD38-FF546121CC8F}"/>
                    </a:ext>
                  </a:extLst>
                </p:cNvPr>
                <p:cNvSpPr/>
                <p:nvPr/>
              </p:nvSpPr>
              <p:spPr>
                <a:xfrm>
                  <a:off x="905018" y="620688"/>
                  <a:ext cx="3416630" cy="3334542"/>
                </a:xfrm>
                <a:custGeom>
                  <a:avLst/>
                  <a:gdLst>
                    <a:gd name="connsiteX0" fmla="*/ 841518 w 2613113"/>
                    <a:gd name="connsiteY0" fmla="*/ 2039175 h 2465592"/>
                    <a:gd name="connsiteX1" fmla="*/ 85391 w 2613113"/>
                    <a:gd name="connsiteY1" fmla="*/ 1932305 h 2465592"/>
                    <a:gd name="connsiteX2" fmla="*/ 467296 w 2613113"/>
                    <a:gd name="connsiteY2" fmla="*/ 1183687 h 2465592"/>
                    <a:gd name="connsiteX3" fmla="*/ 169386 w 2613113"/>
                    <a:gd name="connsiteY3" fmla="*/ 878093 h 2465592"/>
                    <a:gd name="connsiteX4" fmla="*/ 199945 w 2613113"/>
                    <a:gd name="connsiteY4" fmla="*/ 427386 h 2465592"/>
                    <a:gd name="connsiteX5" fmla="*/ 1032558 w 2613113"/>
                    <a:gd name="connsiteY5" fmla="*/ 435069 h 2465592"/>
                    <a:gd name="connsiteX6" fmla="*/ 1895729 w 2613113"/>
                    <a:gd name="connsiteY6" fmla="*/ 60848 h 2465592"/>
                    <a:gd name="connsiteX7" fmla="*/ 2048526 w 2613113"/>
                    <a:gd name="connsiteY7" fmla="*/ 840025 h 2465592"/>
                    <a:gd name="connsiteX8" fmla="*/ 2606104 w 2613113"/>
                    <a:gd name="connsiteY8" fmla="*/ 1313783 h 2465592"/>
                    <a:gd name="connsiteX9" fmla="*/ 1910922 w 2613113"/>
                    <a:gd name="connsiteY9" fmla="*/ 1756806 h 2465592"/>
                    <a:gd name="connsiteX10" fmla="*/ 1880362 w 2613113"/>
                    <a:gd name="connsiteY10" fmla="*/ 2222706 h 2465592"/>
                    <a:gd name="connsiteX11" fmla="*/ 1521333 w 2613113"/>
                    <a:gd name="connsiteY11" fmla="*/ 2459498 h 2465592"/>
                    <a:gd name="connsiteX12" fmla="*/ 864394 w 2613113"/>
                    <a:gd name="connsiteY12" fmla="*/ 2062226 h 246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3113" h="2465592">
                      <a:moveTo>
                        <a:pt x="841518" y="2039175"/>
                      </a:moveTo>
                      <a:cubicBezTo>
                        <a:pt x="604726" y="2161413"/>
                        <a:pt x="261064" y="2161413"/>
                        <a:pt x="85391" y="1932305"/>
                      </a:cubicBezTo>
                      <a:cubicBezTo>
                        <a:pt x="-159084" y="1619202"/>
                        <a:pt x="169386" y="1283049"/>
                        <a:pt x="467296" y="1183687"/>
                      </a:cubicBezTo>
                      <a:cubicBezTo>
                        <a:pt x="367935" y="1076642"/>
                        <a:pt x="230505" y="1030890"/>
                        <a:pt x="169386" y="878093"/>
                      </a:cubicBezTo>
                      <a:cubicBezTo>
                        <a:pt x="115951" y="740663"/>
                        <a:pt x="108267" y="549623"/>
                        <a:pt x="199945" y="427386"/>
                      </a:cubicBezTo>
                      <a:cubicBezTo>
                        <a:pt x="444421" y="129475"/>
                        <a:pt x="780399" y="244029"/>
                        <a:pt x="1032558" y="435069"/>
                      </a:cubicBezTo>
                      <a:cubicBezTo>
                        <a:pt x="1116552" y="68357"/>
                        <a:pt x="1567260" y="-99633"/>
                        <a:pt x="1895729" y="60848"/>
                      </a:cubicBezTo>
                      <a:cubicBezTo>
                        <a:pt x="2216516" y="221328"/>
                        <a:pt x="2208832" y="572674"/>
                        <a:pt x="2048526" y="840025"/>
                      </a:cubicBezTo>
                      <a:cubicBezTo>
                        <a:pt x="2315877" y="870584"/>
                        <a:pt x="2667223" y="954579"/>
                        <a:pt x="2606104" y="1313783"/>
                      </a:cubicBezTo>
                      <a:cubicBezTo>
                        <a:pt x="2537302" y="1672812"/>
                        <a:pt x="2224199" y="1756806"/>
                        <a:pt x="1910922" y="1756806"/>
                      </a:cubicBezTo>
                      <a:cubicBezTo>
                        <a:pt x="1918605" y="1955355"/>
                        <a:pt x="1956674" y="2077593"/>
                        <a:pt x="1880362" y="2222706"/>
                      </a:cubicBezTo>
                      <a:cubicBezTo>
                        <a:pt x="1811560" y="2352453"/>
                        <a:pt x="1658938" y="2444131"/>
                        <a:pt x="1521333" y="2459498"/>
                      </a:cubicBezTo>
                      <a:cubicBezTo>
                        <a:pt x="1246299" y="2505424"/>
                        <a:pt x="978948" y="2283825"/>
                        <a:pt x="864394" y="2062226"/>
                      </a:cubicBezTo>
                    </a:path>
                  </a:pathLst>
                </a:custGeom>
                <a:solidFill>
                  <a:srgbClr val="459B97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86" name="Graphic 7">
                  <a:extLst>
                    <a:ext uri="{FF2B5EF4-FFF2-40B4-BE49-F238E27FC236}">
                      <a16:creationId xmlns:a16="http://schemas.microsoft.com/office/drawing/2014/main" id="{BEA43459-EB0A-4180-ABC4-D40D04E6539B}"/>
                    </a:ext>
                  </a:extLst>
                </p:cNvPr>
                <p:cNvGrpSpPr/>
                <p:nvPr/>
              </p:nvGrpSpPr>
              <p:grpSpPr>
                <a:xfrm>
                  <a:off x="992835" y="1632048"/>
                  <a:ext cx="2282329" cy="5218864"/>
                  <a:chOff x="101106" y="2960878"/>
                  <a:chExt cx="1687576" cy="3858878"/>
                </a:xfrm>
              </p:grpSpPr>
              <p:sp>
                <p:nvSpPr>
                  <p:cNvPr id="387" name="Freeform: Shape 123">
                    <a:extLst>
                      <a:ext uri="{FF2B5EF4-FFF2-40B4-BE49-F238E27FC236}">
                        <a16:creationId xmlns:a16="http://schemas.microsoft.com/office/drawing/2014/main" id="{2AF5C422-2E4E-45C9-92A8-AF6711880E87}"/>
                      </a:ext>
                    </a:extLst>
                  </p:cNvPr>
                  <p:cNvSpPr/>
                  <p:nvPr/>
                </p:nvSpPr>
                <p:spPr>
                  <a:xfrm>
                    <a:off x="101106" y="2960878"/>
                    <a:ext cx="1687576" cy="3858878"/>
                  </a:xfrm>
                  <a:custGeom>
                    <a:avLst/>
                    <a:gdLst>
                      <a:gd name="connsiteX0" fmla="*/ 0 w 1687576"/>
                      <a:gd name="connsiteY0" fmla="*/ 3858879 h 3858878"/>
                      <a:gd name="connsiteX1" fmla="*/ 893207 w 1687576"/>
                      <a:gd name="connsiteY1" fmla="*/ 664986 h 3858878"/>
                      <a:gd name="connsiteX2" fmla="*/ 1061197 w 1687576"/>
                      <a:gd name="connsiteY2" fmla="*/ 363 h 3858878"/>
                      <a:gd name="connsiteX3" fmla="*/ 1061197 w 1687576"/>
                      <a:gd name="connsiteY3" fmla="*/ 363 h 3858878"/>
                      <a:gd name="connsiteX4" fmla="*/ 1000078 w 1687576"/>
                      <a:gd name="connsiteY4" fmla="*/ 810099 h 3858878"/>
                      <a:gd name="connsiteX5" fmla="*/ 1687577 w 1687576"/>
                      <a:gd name="connsiteY5" fmla="*/ 451070 h 3858878"/>
                      <a:gd name="connsiteX6" fmla="*/ 1084247 w 1687576"/>
                      <a:gd name="connsiteY6" fmla="*/ 916970 h 3858878"/>
                      <a:gd name="connsiteX7" fmla="*/ 587788 w 1687576"/>
                      <a:gd name="connsiteY7" fmla="*/ 2322527 h 3858878"/>
                      <a:gd name="connsiteX8" fmla="*/ 542560 w 1687576"/>
                      <a:gd name="connsiteY8" fmla="*/ 3849274 h 3858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7576" h="3858878">
                        <a:moveTo>
                          <a:pt x="0" y="3858879"/>
                        </a:moveTo>
                        <a:cubicBezTo>
                          <a:pt x="145113" y="2094467"/>
                          <a:pt x="832088" y="894094"/>
                          <a:pt x="893207" y="664986"/>
                        </a:cubicBezTo>
                        <a:cubicBezTo>
                          <a:pt x="962010" y="451070"/>
                          <a:pt x="1000078" y="-14830"/>
                          <a:pt x="1061197" y="363"/>
                        </a:cubicBezTo>
                        <a:lnTo>
                          <a:pt x="1061197" y="363"/>
                        </a:lnTo>
                        <a:cubicBezTo>
                          <a:pt x="1145191" y="46115"/>
                          <a:pt x="1084073" y="527556"/>
                          <a:pt x="1000078" y="810099"/>
                        </a:cubicBezTo>
                        <a:cubicBezTo>
                          <a:pt x="1389666" y="458754"/>
                          <a:pt x="1657017" y="397635"/>
                          <a:pt x="1687577" y="451070"/>
                        </a:cubicBezTo>
                        <a:cubicBezTo>
                          <a:pt x="1687577" y="512189"/>
                          <a:pt x="1313355" y="664986"/>
                          <a:pt x="1084247" y="916970"/>
                        </a:cubicBezTo>
                        <a:cubicBezTo>
                          <a:pt x="778653" y="1199513"/>
                          <a:pt x="664099" y="1917572"/>
                          <a:pt x="587788" y="2322527"/>
                        </a:cubicBezTo>
                        <a:cubicBezTo>
                          <a:pt x="500825" y="2783363"/>
                          <a:pt x="450882" y="3528488"/>
                          <a:pt x="542560" y="3849274"/>
                        </a:cubicBezTo>
                      </a:path>
                    </a:pathLst>
                  </a:custGeom>
                  <a:solidFill>
                    <a:srgbClr val="724120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8" name="Freeform: Shape 124">
                    <a:extLst>
                      <a:ext uri="{FF2B5EF4-FFF2-40B4-BE49-F238E27FC236}">
                        <a16:creationId xmlns:a16="http://schemas.microsoft.com/office/drawing/2014/main" id="{8BB85878-CCFB-4C70-9678-F5D6128D1A35}"/>
                      </a:ext>
                    </a:extLst>
                  </p:cNvPr>
                  <p:cNvSpPr/>
                  <p:nvPr/>
                </p:nvSpPr>
                <p:spPr>
                  <a:xfrm>
                    <a:off x="779057" y="3831456"/>
                    <a:ext cx="261635" cy="504625"/>
                  </a:xfrm>
                  <a:custGeom>
                    <a:avLst/>
                    <a:gdLst>
                      <a:gd name="connsiteX0" fmla="*/ 232021 w 261635"/>
                      <a:gd name="connsiteY0" fmla="*/ 7974 h 504625"/>
                      <a:gd name="connsiteX1" fmla="*/ 1167 w 261635"/>
                      <a:gd name="connsiteY1" fmla="*/ 485399 h 504625"/>
                      <a:gd name="connsiteX2" fmla="*/ 31901 w 261635"/>
                      <a:gd name="connsiteY2" fmla="*/ 493956 h 504625"/>
                      <a:gd name="connsiteX3" fmla="*/ 259437 w 261635"/>
                      <a:gd name="connsiteY3" fmla="*/ 24214 h 504625"/>
                      <a:gd name="connsiteX4" fmla="*/ 232021 w 261635"/>
                      <a:gd name="connsiteY4" fmla="*/ 7974 h 504625"/>
                      <a:gd name="connsiteX5" fmla="*/ 232021 w 261635"/>
                      <a:gd name="connsiteY5" fmla="*/ 7974 h 50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35" h="504625">
                        <a:moveTo>
                          <a:pt x="232021" y="7974"/>
                        </a:moveTo>
                        <a:cubicBezTo>
                          <a:pt x="146979" y="163041"/>
                          <a:pt x="65254" y="320204"/>
                          <a:pt x="1167" y="485399"/>
                        </a:cubicBezTo>
                        <a:cubicBezTo>
                          <a:pt x="-6342" y="504608"/>
                          <a:pt x="24567" y="512815"/>
                          <a:pt x="31901" y="493956"/>
                        </a:cubicBezTo>
                        <a:cubicBezTo>
                          <a:pt x="94940" y="331380"/>
                          <a:pt x="175617" y="176837"/>
                          <a:pt x="259437" y="24214"/>
                        </a:cubicBezTo>
                        <a:cubicBezTo>
                          <a:pt x="269565" y="5879"/>
                          <a:pt x="241975" y="-10187"/>
                          <a:pt x="232021" y="7974"/>
                        </a:cubicBezTo>
                        <a:lnTo>
                          <a:pt x="232021" y="797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9" name="Freeform: Shape 125">
                    <a:extLst>
                      <a:ext uri="{FF2B5EF4-FFF2-40B4-BE49-F238E27FC236}">
                        <a16:creationId xmlns:a16="http://schemas.microsoft.com/office/drawing/2014/main" id="{8CAF3220-9CA7-4EF8-B1E4-1C20A2990C6F}"/>
                      </a:ext>
                    </a:extLst>
                  </p:cNvPr>
                  <p:cNvSpPr/>
                  <p:nvPr/>
                </p:nvSpPr>
                <p:spPr>
                  <a:xfrm>
                    <a:off x="741557" y="4450472"/>
                    <a:ext cx="62490" cy="130486"/>
                  </a:xfrm>
                  <a:custGeom>
                    <a:avLst/>
                    <a:gdLst>
                      <a:gd name="connsiteX0" fmla="*/ 31158 w 62490"/>
                      <a:gd name="connsiteY0" fmla="*/ 11322 h 130486"/>
                      <a:gd name="connsiteX1" fmla="*/ 598 w 62490"/>
                      <a:gd name="connsiteY1" fmla="*/ 110684 h 130486"/>
                      <a:gd name="connsiteX2" fmla="*/ 31332 w 62490"/>
                      <a:gd name="connsiteY2" fmla="*/ 119240 h 130486"/>
                      <a:gd name="connsiteX3" fmla="*/ 61892 w 62490"/>
                      <a:gd name="connsiteY3" fmla="*/ 19879 h 130486"/>
                      <a:gd name="connsiteX4" fmla="*/ 31158 w 62490"/>
                      <a:gd name="connsiteY4" fmla="*/ 11322 h 130486"/>
                      <a:gd name="connsiteX5" fmla="*/ 31158 w 62490"/>
                      <a:gd name="connsiteY5" fmla="*/ 11322 h 13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490" h="130486">
                        <a:moveTo>
                          <a:pt x="31158" y="11322"/>
                        </a:moveTo>
                        <a:cubicBezTo>
                          <a:pt x="22427" y="44850"/>
                          <a:pt x="9330" y="77156"/>
                          <a:pt x="598" y="110684"/>
                        </a:cubicBezTo>
                        <a:cubicBezTo>
                          <a:pt x="-4640" y="130591"/>
                          <a:pt x="26094" y="138973"/>
                          <a:pt x="31332" y="119240"/>
                        </a:cubicBezTo>
                        <a:cubicBezTo>
                          <a:pt x="40064" y="85712"/>
                          <a:pt x="53161" y="53407"/>
                          <a:pt x="61892" y="19879"/>
                        </a:cubicBezTo>
                        <a:cubicBezTo>
                          <a:pt x="67131" y="-29"/>
                          <a:pt x="36397" y="-8585"/>
                          <a:pt x="31158" y="11322"/>
                        </a:cubicBezTo>
                        <a:lnTo>
                          <a:pt x="31158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0" name="Freeform: Shape 126">
                    <a:extLst>
                      <a:ext uri="{FF2B5EF4-FFF2-40B4-BE49-F238E27FC236}">
                        <a16:creationId xmlns:a16="http://schemas.microsoft.com/office/drawing/2014/main" id="{71FBAA3D-275B-4122-B958-683762AF9FCE}"/>
                      </a:ext>
                    </a:extLst>
                  </p:cNvPr>
                  <p:cNvSpPr/>
                  <p:nvPr/>
                </p:nvSpPr>
                <p:spPr>
                  <a:xfrm>
                    <a:off x="618985" y="4420114"/>
                    <a:ext cx="116418" cy="305631"/>
                  </a:xfrm>
                  <a:custGeom>
                    <a:avLst/>
                    <a:gdLst>
                      <a:gd name="connsiteX0" fmla="*/ 84927 w 116418"/>
                      <a:gd name="connsiteY0" fmla="*/ 11121 h 305631"/>
                      <a:gd name="connsiteX1" fmla="*/ 932 w 116418"/>
                      <a:gd name="connsiteY1" fmla="*/ 286155 h 305631"/>
                      <a:gd name="connsiteX2" fmla="*/ 31666 w 116418"/>
                      <a:gd name="connsiteY2" fmla="*/ 294712 h 305631"/>
                      <a:gd name="connsiteX3" fmla="*/ 115661 w 116418"/>
                      <a:gd name="connsiteY3" fmla="*/ 19677 h 305631"/>
                      <a:gd name="connsiteX4" fmla="*/ 84927 w 116418"/>
                      <a:gd name="connsiteY4" fmla="*/ 11121 h 305631"/>
                      <a:gd name="connsiteX5" fmla="*/ 84927 w 116418"/>
                      <a:gd name="connsiteY5" fmla="*/ 11121 h 30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418" h="305631">
                        <a:moveTo>
                          <a:pt x="84927" y="11121"/>
                        </a:moveTo>
                        <a:cubicBezTo>
                          <a:pt x="57860" y="103148"/>
                          <a:pt x="31841" y="195350"/>
                          <a:pt x="932" y="286155"/>
                        </a:cubicBezTo>
                        <a:cubicBezTo>
                          <a:pt x="-5703" y="305713"/>
                          <a:pt x="25031" y="313921"/>
                          <a:pt x="31666" y="294712"/>
                        </a:cubicBezTo>
                        <a:cubicBezTo>
                          <a:pt x="62575" y="203907"/>
                          <a:pt x="88594" y="111705"/>
                          <a:pt x="115661" y="19677"/>
                        </a:cubicBezTo>
                        <a:cubicBezTo>
                          <a:pt x="121598" y="-55"/>
                          <a:pt x="90864" y="-8437"/>
                          <a:pt x="84927" y="11121"/>
                        </a:cubicBezTo>
                        <a:lnTo>
                          <a:pt x="84927" y="11121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1" name="Freeform: Shape 127">
                    <a:extLst>
                      <a:ext uri="{FF2B5EF4-FFF2-40B4-BE49-F238E27FC236}">
                        <a16:creationId xmlns:a16="http://schemas.microsoft.com/office/drawing/2014/main" id="{F4314D6B-B81B-4F28-B947-D325A7321CEA}"/>
                      </a:ext>
                    </a:extLst>
                  </p:cNvPr>
                  <p:cNvSpPr/>
                  <p:nvPr/>
                </p:nvSpPr>
                <p:spPr>
                  <a:xfrm>
                    <a:off x="619494" y="4652988"/>
                    <a:ext cx="142468" cy="501041"/>
                  </a:xfrm>
                  <a:custGeom>
                    <a:avLst/>
                    <a:gdLst>
                      <a:gd name="connsiteX0" fmla="*/ 111136 w 142468"/>
                      <a:gd name="connsiteY0" fmla="*/ 11372 h 501041"/>
                      <a:gd name="connsiteX1" fmla="*/ 423 w 142468"/>
                      <a:gd name="connsiteY1" fmla="*/ 481113 h 501041"/>
                      <a:gd name="connsiteX2" fmla="*/ 31157 w 142468"/>
                      <a:gd name="connsiteY2" fmla="*/ 489670 h 501041"/>
                      <a:gd name="connsiteX3" fmla="*/ 141870 w 142468"/>
                      <a:gd name="connsiteY3" fmla="*/ 19928 h 501041"/>
                      <a:gd name="connsiteX4" fmla="*/ 111136 w 142468"/>
                      <a:gd name="connsiteY4" fmla="*/ 11372 h 501041"/>
                      <a:gd name="connsiteX5" fmla="*/ 111136 w 142468"/>
                      <a:gd name="connsiteY5" fmla="*/ 11372 h 50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2468" h="501041">
                        <a:moveTo>
                          <a:pt x="111136" y="11372"/>
                        </a:moveTo>
                        <a:cubicBezTo>
                          <a:pt x="70448" y="167137"/>
                          <a:pt x="35348" y="324125"/>
                          <a:pt x="423" y="481113"/>
                        </a:cubicBezTo>
                        <a:cubicBezTo>
                          <a:pt x="-3942" y="501195"/>
                          <a:pt x="26792" y="509577"/>
                          <a:pt x="31157" y="489670"/>
                        </a:cubicBezTo>
                        <a:cubicBezTo>
                          <a:pt x="66082" y="332682"/>
                          <a:pt x="101182" y="175519"/>
                          <a:pt x="141870" y="19928"/>
                        </a:cubicBezTo>
                        <a:cubicBezTo>
                          <a:pt x="147108" y="-154"/>
                          <a:pt x="116374" y="-8535"/>
                          <a:pt x="111136" y="11372"/>
                        </a:cubicBezTo>
                        <a:lnTo>
                          <a:pt x="111136" y="1137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2" name="Freeform: Shape 128">
                    <a:extLst>
                      <a:ext uri="{FF2B5EF4-FFF2-40B4-BE49-F238E27FC236}">
                        <a16:creationId xmlns:a16="http://schemas.microsoft.com/office/drawing/2014/main" id="{E43F2A05-A21F-416F-8FF4-24C9BDFAB8A5}"/>
                      </a:ext>
                    </a:extLst>
                  </p:cNvPr>
                  <p:cNvSpPr/>
                  <p:nvPr/>
                </p:nvSpPr>
                <p:spPr>
                  <a:xfrm>
                    <a:off x="474473" y="4801818"/>
                    <a:ext cx="123305" cy="363637"/>
                  </a:xfrm>
                  <a:custGeom>
                    <a:avLst/>
                    <a:gdLst>
                      <a:gd name="connsiteX0" fmla="*/ 92010 w 123305"/>
                      <a:gd name="connsiteY0" fmla="*/ 11322 h 363637"/>
                      <a:gd name="connsiteX1" fmla="*/ 332 w 123305"/>
                      <a:gd name="connsiteY1" fmla="*/ 343633 h 363637"/>
                      <a:gd name="connsiteX2" fmla="*/ 31066 w 123305"/>
                      <a:gd name="connsiteY2" fmla="*/ 352190 h 363637"/>
                      <a:gd name="connsiteX3" fmla="*/ 122744 w 123305"/>
                      <a:gd name="connsiteY3" fmla="*/ 19879 h 363637"/>
                      <a:gd name="connsiteX4" fmla="*/ 92010 w 123305"/>
                      <a:gd name="connsiteY4" fmla="*/ 11322 h 363637"/>
                      <a:gd name="connsiteX5" fmla="*/ 92010 w 123305"/>
                      <a:gd name="connsiteY5" fmla="*/ 11322 h 36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305" h="363637">
                        <a:moveTo>
                          <a:pt x="92010" y="11322"/>
                        </a:moveTo>
                        <a:cubicBezTo>
                          <a:pt x="63371" y="122558"/>
                          <a:pt x="22334" y="230826"/>
                          <a:pt x="332" y="343633"/>
                        </a:cubicBezTo>
                        <a:cubicBezTo>
                          <a:pt x="-3510" y="363715"/>
                          <a:pt x="27224" y="372272"/>
                          <a:pt x="31066" y="352190"/>
                        </a:cubicBezTo>
                        <a:cubicBezTo>
                          <a:pt x="53068" y="239382"/>
                          <a:pt x="94105" y="131115"/>
                          <a:pt x="122744" y="19879"/>
                        </a:cubicBezTo>
                        <a:cubicBezTo>
                          <a:pt x="127808" y="-29"/>
                          <a:pt x="97074" y="-8585"/>
                          <a:pt x="92010" y="11322"/>
                        </a:cubicBezTo>
                        <a:lnTo>
                          <a:pt x="92010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3" name="Freeform: Shape 129">
                    <a:extLst>
                      <a:ext uri="{FF2B5EF4-FFF2-40B4-BE49-F238E27FC236}">
                        <a16:creationId xmlns:a16="http://schemas.microsoft.com/office/drawing/2014/main" id="{5D0EA8E5-D6B2-4ED9-AE4B-4DFEAEF6D008}"/>
                      </a:ext>
                    </a:extLst>
                  </p:cNvPr>
                  <p:cNvSpPr/>
                  <p:nvPr/>
                </p:nvSpPr>
                <p:spPr>
                  <a:xfrm>
                    <a:off x="481952" y="5214157"/>
                    <a:ext cx="77238" cy="260559"/>
                  </a:xfrm>
                  <a:custGeom>
                    <a:avLst/>
                    <a:gdLst>
                      <a:gd name="connsiteX0" fmla="*/ 46287 w 77238"/>
                      <a:gd name="connsiteY0" fmla="*/ 11447 h 260559"/>
                      <a:gd name="connsiteX1" fmla="*/ 361 w 77238"/>
                      <a:gd name="connsiteY1" fmla="*/ 240555 h 260559"/>
                      <a:gd name="connsiteX2" fmla="*/ 31095 w 77238"/>
                      <a:gd name="connsiteY2" fmla="*/ 249112 h 260559"/>
                      <a:gd name="connsiteX3" fmla="*/ 76847 w 77238"/>
                      <a:gd name="connsiteY3" fmla="*/ 20004 h 260559"/>
                      <a:gd name="connsiteX4" fmla="*/ 46287 w 77238"/>
                      <a:gd name="connsiteY4" fmla="*/ 11447 h 260559"/>
                      <a:gd name="connsiteX5" fmla="*/ 46287 w 77238"/>
                      <a:gd name="connsiteY5" fmla="*/ 11447 h 26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8" h="260559">
                        <a:moveTo>
                          <a:pt x="46287" y="11447"/>
                        </a:moveTo>
                        <a:cubicBezTo>
                          <a:pt x="31095" y="87758"/>
                          <a:pt x="15728" y="164244"/>
                          <a:pt x="361" y="240555"/>
                        </a:cubicBezTo>
                        <a:cubicBezTo>
                          <a:pt x="-3655" y="260637"/>
                          <a:pt x="27079" y="269194"/>
                          <a:pt x="31095" y="249112"/>
                        </a:cubicBezTo>
                        <a:cubicBezTo>
                          <a:pt x="46287" y="172801"/>
                          <a:pt x="61654" y="96315"/>
                          <a:pt x="76847" y="20004"/>
                        </a:cubicBezTo>
                        <a:cubicBezTo>
                          <a:pt x="81038" y="-78"/>
                          <a:pt x="50304" y="-8635"/>
                          <a:pt x="46287" y="11447"/>
                        </a:cubicBezTo>
                        <a:lnTo>
                          <a:pt x="46287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4" name="Freeform: Shape 130">
                    <a:extLst>
                      <a:ext uri="{FF2B5EF4-FFF2-40B4-BE49-F238E27FC236}">
                        <a16:creationId xmlns:a16="http://schemas.microsoft.com/office/drawing/2014/main" id="{DAD3735E-B6C3-498A-B156-5633C5D54568}"/>
                      </a:ext>
                    </a:extLst>
                  </p:cNvPr>
                  <p:cNvSpPr/>
                  <p:nvPr/>
                </p:nvSpPr>
                <p:spPr>
                  <a:xfrm>
                    <a:off x="290917" y="5412869"/>
                    <a:ext cx="138799" cy="802531"/>
                  </a:xfrm>
                  <a:custGeom>
                    <a:avLst/>
                    <a:gdLst>
                      <a:gd name="connsiteX0" fmla="*/ 107575 w 138799"/>
                      <a:gd name="connsiteY0" fmla="*/ 11458 h 802531"/>
                      <a:gd name="connsiteX1" fmla="*/ 6 w 138799"/>
                      <a:gd name="connsiteY1" fmla="*/ 787143 h 802531"/>
                      <a:gd name="connsiteX2" fmla="*/ 31963 w 138799"/>
                      <a:gd name="connsiteY2" fmla="*/ 787143 h 802531"/>
                      <a:gd name="connsiteX3" fmla="*/ 138309 w 138799"/>
                      <a:gd name="connsiteY3" fmla="*/ 19840 h 802531"/>
                      <a:gd name="connsiteX4" fmla="*/ 107575 w 138799"/>
                      <a:gd name="connsiteY4" fmla="*/ 11458 h 802531"/>
                      <a:gd name="connsiteX5" fmla="*/ 107575 w 138799"/>
                      <a:gd name="connsiteY5" fmla="*/ 11458 h 80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799" h="802531">
                        <a:moveTo>
                          <a:pt x="107575" y="11458"/>
                        </a:moveTo>
                        <a:cubicBezTo>
                          <a:pt x="47504" y="268157"/>
                          <a:pt x="7166" y="523285"/>
                          <a:pt x="6" y="787143"/>
                        </a:cubicBezTo>
                        <a:cubicBezTo>
                          <a:pt x="-517" y="807749"/>
                          <a:pt x="31264" y="807574"/>
                          <a:pt x="31963" y="787143"/>
                        </a:cubicBezTo>
                        <a:cubicBezTo>
                          <a:pt x="39122" y="526253"/>
                          <a:pt x="78937" y="273571"/>
                          <a:pt x="138309" y="19840"/>
                        </a:cubicBezTo>
                        <a:cubicBezTo>
                          <a:pt x="143024" y="-67"/>
                          <a:pt x="112290" y="-8624"/>
                          <a:pt x="107575" y="11458"/>
                        </a:cubicBezTo>
                        <a:lnTo>
                          <a:pt x="107575" y="114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5" name="Freeform: Shape 131">
                    <a:extLst>
                      <a:ext uri="{FF2B5EF4-FFF2-40B4-BE49-F238E27FC236}">
                        <a16:creationId xmlns:a16="http://schemas.microsoft.com/office/drawing/2014/main" id="{0472BF93-DEE5-449C-B771-58AA77EF5BC7}"/>
                      </a:ext>
                    </a:extLst>
                  </p:cNvPr>
                  <p:cNvSpPr/>
                  <p:nvPr/>
                </p:nvSpPr>
                <p:spPr>
                  <a:xfrm>
                    <a:off x="462671" y="5550865"/>
                    <a:ext cx="85627" cy="515449"/>
                  </a:xfrm>
                  <a:custGeom>
                    <a:avLst/>
                    <a:gdLst>
                      <a:gd name="connsiteX0" fmla="*/ 53519 w 85627"/>
                      <a:gd name="connsiteY0" fmla="*/ 15258 h 515449"/>
                      <a:gd name="connsiteX1" fmla="*/ 84 w 85627"/>
                      <a:gd name="connsiteY1" fmla="*/ 500192 h 515449"/>
                      <a:gd name="connsiteX2" fmla="*/ 32040 w 85627"/>
                      <a:gd name="connsiteY2" fmla="*/ 500192 h 515449"/>
                      <a:gd name="connsiteX3" fmla="*/ 85475 w 85627"/>
                      <a:gd name="connsiteY3" fmla="*/ 15258 h 515449"/>
                      <a:gd name="connsiteX4" fmla="*/ 53519 w 85627"/>
                      <a:gd name="connsiteY4" fmla="*/ 15258 h 515449"/>
                      <a:gd name="connsiteX5" fmla="*/ 53519 w 85627"/>
                      <a:gd name="connsiteY5" fmla="*/ 15258 h 5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7" h="515449">
                        <a:moveTo>
                          <a:pt x="53519" y="15258"/>
                        </a:moveTo>
                        <a:cubicBezTo>
                          <a:pt x="33088" y="176611"/>
                          <a:pt x="15800" y="338314"/>
                          <a:pt x="84" y="500192"/>
                        </a:cubicBezTo>
                        <a:cubicBezTo>
                          <a:pt x="-1837" y="520623"/>
                          <a:pt x="29945" y="520448"/>
                          <a:pt x="32040" y="500192"/>
                        </a:cubicBezTo>
                        <a:cubicBezTo>
                          <a:pt x="47931" y="338314"/>
                          <a:pt x="65044" y="176611"/>
                          <a:pt x="85475" y="15258"/>
                        </a:cubicBezTo>
                        <a:cubicBezTo>
                          <a:pt x="88095" y="-5173"/>
                          <a:pt x="56138" y="-4999"/>
                          <a:pt x="53519" y="15258"/>
                        </a:cubicBezTo>
                        <a:lnTo>
                          <a:pt x="53519" y="152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6" name="Freeform: Shape 132">
                    <a:extLst>
                      <a:ext uri="{FF2B5EF4-FFF2-40B4-BE49-F238E27FC236}">
                        <a16:creationId xmlns:a16="http://schemas.microsoft.com/office/drawing/2014/main" id="{6B2F0040-DF3E-4767-80B8-41F49E1A3735}"/>
                      </a:ext>
                    </a:extLst>
                  </p:cNvPr>
                  <p:cNvSpPr/>
                  <p:nvPr/>
                </p:nvSpPr>
                <p:spPr>
                  <a:xfrm>
                    <a:off x="405478" y="6207434"/>
                    <a:ext cx="31956" cy="229457"/>
                  </a:xfrm>
                  <a:custGeom>
                    <a:avLst/>
                    <a:gdLst>
                      <a:gd name="connsiteX0" fmla="*/ 0 w 31956"/>
                      <a:gd name="connsiteY0" fmla="*/ 15454 h 229457"/>
                      <a:gd name="connsiteX1" fmla="*/ 0 w 31956"/>
                      <a:gd name="connsiteY1" fmla="*/ 214003 h 229457"/>
                      <a:gd name="connsiteX2" fmla="*/ 31956 w 31956"/>
                      <a:gd name="connsiteY2" fmla="*/ 214003 h 229457"/>
                      <a:gd name="connsiteX3" fmla="*/ 31956 w 31956"/>
                      <a:gd name="connsiteY3" fmla="*/ 15454 h 229457"/>
                      <a:gd name="connsiteX4" fmla="*/ 0 w 31956"/>
                      <a:gd name="connsiteY4" fmla="*/ 15454 h 229457"/>
                      <a:gd name="connsiteX5" fmla="*/ 0 w 31956"/>
                      <a:gd name="connsiteY5" fmla="*/ 15454 h 229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56" h="229457">
                        <a:moveTo>
                          <a:pt x="0" y="15454"/>
                        </a:moveTo>
                        <a:cubicBezTo>
                          <a:pt x="0" y="81637"/>
                          <a:pt x="0" y="147820"/>
                          <a:pt x="0" y="214003"/>
                        </a:cubicBezTo>
                        <a:cubicBezTo>
                          <a:pt x="0" y="234609"/>
                          <a:pt x="31956" y="234609"/>
                          <a:pt x="31956" y="214003"/>
                        </a:cubicBezTo>
                        <a:cubicBezTo>
                          <a:pt x="31956" y="147820"/>
                          <a:pt x="31956" y="81637"/>
                          <a:pt x="31956" y="15454"/>
                        </a:cubicBezTo>
                        <a:cubicBezTo>
                          <a:pt x="31956" y="-5151"/>
                          <a:pt x="0" y="-5151"/>
                          <a:pt x="0" y="15454"/>
                        </a:cubicBezTo>
                        <a:lnTo>
                          <a:pt x="0" y="1545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7" name="Freeform: Shape 133">
                    <a:extLst>
                      <a:ext uri="{FF2B5EF4-FFF2-40B4-BE49-F238E27FC236}">
                        <a16:creationId xmlns:a16="http://schemas.microsoft.com/office/drawing/2014/main" id="{55F9EC79-2D3B-4B5F-AE25-8852748FA27F}"/>
                      </a:ext>
                    </a:extLst>
                  </p:cNvPr>
                  <p:cNvSpPr/>
                  <p:nvPr/>
                </p:nvSpPr>
                <p:spPr>
                  <a:xfrm>
                    <a:off x="1070201" y="3312141"/>
                    <a:ext cx="77507" cy="245291"/>
                  </a:xfrm>
                  <a:custGeom>
                    <a:avLst/>
                    <a:gdLst>
                      <a:gd name="connsiteX0" fmla="*/ 46175 w 77507"/>
                      <a:gd name="connsiteY0" fmla="*/ 11447 h 245291"/>
                      <a:gd name="connsiteX1" fmla="*/ 423 w 77507"/>
                      <a:gd name="connsiteY1" fmla="*/ 225363 h 245291"/>
                      <a:gd name="connsiteX2" fmla="*/ 31157 w 77507"/>
                      <a:gd name="connsiteY2" fmla="*/ 233920 h 245291"/>
                      <a:gd name="connsiteX3" fmla="*/ 77084 w 77507"/>
                      <a:gd name="connsiteY3" fmla="*/ 20004 h 245291"/>
                      <a:gd name="connsiteX4" fmla="*/ 46175 w 77507"/>
                      <a:gd name="connsiteY4" fmla="*/ 11447 h 245291"/>
                      <a:gd name="connsiteX5" fmla="*/ 46175 w 77507"/>
                      <a:gd name="connsiteY5" fmla="*/ 11447 h 24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507" h="245291">
                        <a:moveTo>
                          <a:pt x="46175" y="11447"/>
                        </a:moveTo>
                        <a:cubicBezTo>
                          <a:pt x="30459" y="82694"/>
                          <a:pt x="16140" y="154116"/>
                          <a:pt x="423" y="225363"/>
                        </a:cubicBezTo>
                        <a:cubicBezTo>
                          <a:pt x="-3942" y="245445"/>
                          <a:pt x="26792" y="253827"/>
                          <a:pt x="31157" y="233920"/>
                        </a:cubicBezTo>
                        <a:cubicBezTo>
                          <a:pt x="46874" y="162673"/>
                          <a:pt x="61368" y="91251"/>
                          <a:pt x="77084" y="20004"/>
                        </a:cubicBezTo>
                        <a:cubicBezTo>
                          <a:pt x="81449" y="-78"/>
                          <a:pt x="50715" y="-8635"/>
                          <a:pt x="46175" y="11447"/>
                        </a:cubicBezTo>
                        <a:lnTo>
                          <a:pt x="46175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8" name="Freeform: Shape 134">
                    <a:extLst>
                      <a:ext uri="{FF2B5EF4-FFF2-40B4-BE49-F238E27FC236}">
                        <a16:creationId xmlns:a16="http://schemas.microsoft.com/office/drawing/2014/main" id="{0E2067A8-4766-47E2-8573-DCCDDC576BF5}"/>
                      </a:ext>
                    </a:extLst>
                  </p:cNvPr>
                  <p:cNvSpPr/>
                  <p:nvPr/>
                </p:nvSpPr>
                <p:spPr>
                  <a:xfrm>
                    <a:off x="1206938" y="3624927"/>
                    <a:ext cx="169799" cy="138393"/>
                  </a:xfrm>
                  <a:custGeom>
                    <a:avLst/>
                    <a:gdLst>
                      <a:gd name="connsiteX0" fmla="*/ 27834 w 169799"/>
                      <a:gd name="connsiteY0" fmla="*/ 134350 h 138393"/>
                      <a:gd name="connsiteX1" fmla="*/ 162121 w 169799"/>
                      <a:gd name="connsiteY1" fmla="*/ 29925 h 138393"/>
                      <a:gd name="connsiteX2" fmla="*/ 146055 w 169799"/>
                      <a:gd name="connsiteY2" fmla="*/ 2334 h 138393"/>
                      <a:gd name="connsiteX3" fmla="*/ 5307 w 169799"/>
                      <a:gd name="connsiteY3" fmla="*/ 111824 h 138393"/>
                      <a:gd name="connsiteX4" fmla="*/ 27834 w 169799"/>
                      <a:gd name="connsiteY4" fmla="*/ 134350 h 138393"/>
                      <a:gd name="connsiteX5" fmla="*/ 27834 w 169799"/>
                      <a:gd name="connsiteY5" fmla="*/ 134350 h 13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9799" h="138393">
                        <a:moveTo>
                          <a:pt x="27834" y="134350"/>
                        </a:moveTo>
                        <a:cubicBezTo>
                          <a:pt x="71490" y="97679"/>
                          <a:pt x="112702" y="58912"/>
                          <a:pt x="162121" y="29925"/>
                        </a:cubicBezTo>
                        <a:cubicBezTo>
                          <a:pt x="179758" y="19447"/>
                          <a:pt x="163867" y="-8144"/>
                          <a:pt x="146055" y="2334"/>
                        </a:cubicBezTo>
                        <a:cubicBezTo>
                          <a:pt x="94366" y="32719"/>
                          <a:pt x="51059" y="73406"/>
                          <a:pt x="5307" y="111824"/>
                        </a:cubicBezTo>
                        <a:cubicBezTo>
                          <a:pt x="-10409" y="125095"/>
                          <a:pt x="12293" y="147622"/>
                          <a:pt x="27834" y="134350"/>
                        </a:cubicBezTo>
                        <a:lnTo>
                          <a:pt x="27834" y="134350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372" name="Graphic 7">
                <a:extLst>
                  <a:ext uri="{FF2B5EF4-FFF2-40B4-BE49-F238E27FC236}">
                    <a16:creationId xmlns:a16="http://schemas.microsoft.com/office/drawing/2014/main" id="{8471D50C-066E-4D75-8DC0-62BAC1B37C7B}"/>
                  </a:ext>
                </a:extLst>
              </p:cNvPr>
              <p:cNvGrpSpPr/>
              <p:nvPr/>
            </p:nvGrpSpPr>
            <p:grpSpPr>
              <a:xfrm>
                <a:off x="1126448" y="954188"/>
                <a:ext cx="2949079" cy="2691485"/>
                <a:chOff x="199901" y="2459662"/>
                <a:chExt cx="2180577" cy="1990110"/>
              </a:xfrm>
            </p:grpSpPr>
            <p:sp>
              <p:nvSpPr>
                <p:cNvPr id="373" name="Freeform: Shape 111">
                  <a:extLst>
                    <a:ext uri="{FF2B5EF4-FFF2-40B4-BE49-F238E27FC236}">
                      <a16:creationId xmlns:a16="http://schemas.microsoft.com/office/drawing/2014/main" id="{C32D96C1-82EC-4171-8EE0-BEAC8040E472}"/>
                    </a:ext>
                  </a:extLst>
                </p:cNvPr>
                <p:cNvSpPr/>
                <p:nvPr/>
              </p:nvSpPr>
              <p:spPr>
                <a:xfrm>
                  <a:off x="199901" y="3663758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4" name="Freeform: Shape 112">
                  <a:extLst>
                    <a:ext uri="{FF2B5EF4-FFF2-40B4-BE49-F238E27FC236}">
                      <a16:creationId xmlns:a16="http://schemas.microsoft.com/office/drawing/2014/main" id="{C0A4C7FD-1BAF-42D9-BD21-1800D0A07237}"/>
                    </a:ext>
                  </a:extLst>
                </p:cNvPr>
                <p:cNvSpPr/>
                <p:nvPr/>
              </p:nvSpPr>
              <p:spPr>
                <a:xfrm>
                  <a:off x="199901" y="3671441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5" name="Freeform: Shape 113">
                  <a:extLst>
                    <a:ext uri="{FF2B5EF4-FFF2-40B4-BE49-F238E27FC236}">
                      <a16:creationId xmlns:a16="http://schemas.microsoft.com/office/drawing/2014/main" id="{847BD92E-626E-4EAF-B322-0F39164720FB}"/>
                    </a:ext>
                  </a:extLst>
                </p:cNvPr>
                <p:cNvSpPr/>
                <p:nvPr/>
              </p:nvSpPr>
              <p:spPr>
                <a:xfrm>
                  <a:off x="1162692" y="3602167"/>
                  <a:ext cx="748162" cy="847605"/>
                </a:xfrm>
                <a:custGeom>
                  <a:avLst/>
                  <a:gdLst>
                    <a:gd name="connsiteX0" fmla="*/ 3627 w 748162"/>
                    <a:gd name="connsiteY0" fmla="*/ 699497 h 847605"/>
                    <a:gd name="connsiteX1" fmla="*/ 447350 w 748162"/>
                    <a:gd name="connsiteY1" fmla="*/ 776157 h 847605"/>
                    <a:gd name="connsiteX2" fmla="*/ 480878 w 748162"/>
                    <a:gd name="connsiteY2" fmla="*/ 332784 h 847605"/>
                    <a:gd name="connsiteX3" fmla="*/ 461320 w 748162"/>
                    <a:gd name="connsiteY3" fmla="*/ 352342 h 847605"/>
                    <a:gd name="connsiteX4" fmla="*/ 690777 w 748162"/>
                    <a:gd name="connsiteY4" fmla="*/ 4838 h 847605"/>
                    <a:gd name="connsiteX5" fmla="*/ 668250 w 748162"/>
                    <a:gd name="connsiteY5" fmla="*/ 27365 h 847605"/>
                    <a:gd name="connsiteX6" fmla="*/ 469876 w 748162"/>
                    <a:gd name="connsiteY6" fmla="*/ 321608 h 847605"/>
                    <a:gd name="connsiteX7" fmla="*/ 450318 w 748162"/>
                    <a:gd name="connsiteY7" fmla="*/ 341166 h 847605"/>
                    <a:gd name="connsiteX8" fmla="*/ 448747 w 748162"/>
                    <a:gd name="connsiteY8" fmla="*/ 721849 h 847605"/>
                    <a:gd name="connsiteX9" fmla="*/ 26154 w 748162"/>
                    <a:gd name="connsiteY9" fmla="*/ 676970 h 847605"/>
                    <a:gd name="connsiteX10" fmla="*/ 3627 w 748162"/>
                    <a:gd name="connsiteY10" fmla="*/ 699497 h 847605"/>
                    <a:gd name="connsiteX11" fmla="*/ 3627 w 748162"/>
                    <a:gd name="connsiteY11" fmla="*/ 699497 h 84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8162" h="847605">
                      <a:moveTo>
                        <a:pt x="3627" y="699497"/>
                      </a:moveTo>
                      <a:cubicBezTo>
                        <a:pt x="108053" y="834482"/>
                        <a:pt x="311491" y="912888"/>
                        <a:pt x="447350" y="776157"/>
                      </a:cubicBezTo>
                      <a:cubicBezTo>
                        <a:pt x="557364" y="665445"/>
                        <a:pt x="530297" y="464277"/>
                        <a:pt x="480878" y="332784"/>
                      </a:cubicBezTo>
                      <a:cubicBezTo>
                        <a:pt x="474417" y="339245"/>
                        <a:pt x="467781" y="345881"/>
                        <a:pt x="461320" y="352342"/>
                      </a:cubicBezTo>
                      <a:cubicBezTo>
                        <a:pt x="655677" y="394601"/>
                        <a:pt x="846892" y="165668"/>
                        <a:pt x="690777" y="4838"/>
                      </a:cubicBezTo>
                      <a:cubicBezTo>
                        <a:pt x="676458" y="-10005"/>
                        <a:pt x="653931" y="12696"/>
                        <a:pt x="668250" y="27365"/>
                      </a:cubicBezTo>
                      <a:cubicBezTo>
                        <a:pt x="801839" y="164969"/>
                        <a:pt x="632802" y="356882"/>
                        <a:pt x="469876" y="321608"/>
                      </a:cubicBezTo>
                      <a:cubicBezTo>
                        <a:pt x="459050" y="319163"/>
                        <a:pt x="445778" y="329117"/>
                        <a:pt x="450318" y="341166"/>
                      </a:cubicBezTo>
                      <a:cubicBezTo>
                        <a:pt x="494673" y="459911"/>
                        <a:pt x="514406" y="607295"/>
                        <a:pt x="448747" y="721849"/>
                      </a:cubicBezTo>
                      <a:cubicBezTo>
                        <a:pt x="348512" y="896823"/>
                        <a:pt x="121499" y="799906"/>
                        <a:pt x="26154" y="676970"/>
                      </a:cubicBezTo>
                      <a:cubicBezTo>
                        <a:pt x="13581" y="660730"/>
                        <a:pt x="-8771" y="683431"/>
                        <a:pt x="3627" y="699497"/>
                      </a:cubicBezTo>
                      <a:lnTo>
                        <a:pt x="3627" y="69949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6" name="Freeform: Shape 114">
                  <a:extLst>
                    <a:ext uri="{FF2B5EF4-FFF2-40B4-BE49-F238E27FC236}">
                      <a16:creationId xmlns:a16="http://schemas.microsoft.com/office/drawing/2014/main" id="{8D7920B2-023B-4923-B248-7A5613F37A6C}"/>
                    </a:ext>
                  </a:extLst>
                </p:cNvPr>
                <p:cNvSpPr/>
                <p:nvPr/>
              </p:nvSpPr>
              <p:spPr>
                <a:xfrm>
                  <a:off x="1222038" y="3915720"/>
                  <a:ext cx="245244" cy="237062"/>
                </a:xfrm>
                <a:custGeom>
                  <a:avLst/>
                  <a:gdLst>
                    <a:gd name="connsiteX0" fmla="*/ 5400 w 245244"/>
                    <a:gd name="connsiteY0" fmla="*/ 195077 h 237062"/>
                    <a:gd name="connsiteX1" fmla="*/ 183867 w 245244"/>
                    <a:gd name="connsiteY1" fmla="*/ 209047 h 237062"/>
                    <a:gd name="connsiteX2" fmla="*/ 238350 w 245244"/>
                    <a:gd name="connsiteY2" fmla="*/ 11372 h 237062"/>
                    <a:gd name="connsiteX3" fmla="*/ 207616 w 245244"/>
                    <a:gd name="connsiteY3" fmla="*/ 19928 h 237062"/>
                    <a:gd name="connsiteX4" fmla="*/ 28102 w 245244"/>
                    <a:gd name="connsiteY4" fmla="*/ 172551 h 237062"/>
                    <a:gd name="connsiteX5" fmla="*/ 5400 w 245244"/>
                    <a:gd name="connsiteY5" fmla="*/ 195077 h 237062"/>
                    <a:gd name="connsiteX6" fmla="*/ 5400 w 245244"/>
                    <a:gd name="connsiteY6" fmla="*/ 195077 h 237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44" h="237062">
                      <a:moveTo>
                        <a:pt x="5400" y="195077"/>
                      </a:moveTo>
                      <a:cubicBezTo>
                        <a:pt x="57089" y="237337"/>
                        <a:pt x="127987" y="257069"/>
                        <a:pt x="183867" y="209047"/>
                      </a:cubicBezTo>
                      <a:cubicBezTo>
                        <a:pt x="240970" y="159803"/>
                        <a:pt x="255813" y="82619"/>
                        <a:pt x="238350" y="11372"/>
                      </a:cubicBezTo>
                      <a:cubicBezTo>
                        <a:pt x="233461" y="-8536"/>
                        <a:pt x="202727" y="-153"/>
                        <a:pt x="207616" y="19928"/>
                      </a:cubicBezTo>
                      <a:cubicBezTo>
                        <a:pt x="235032" y="132736"/>
                        <a:pt x="141608" y="265277"/>
                        <a:pt x="28102" y="172551"/>
                      </a:cubicBezTo>
                      <a:cubicBezTo>
                        <a:pt x="12211" y="159628"/>
                        <a:pt x="-10491" y="181980"/>
                        <a:pt x="5400" y="195077"/>
                      </a:cubicBezTo>
                      <a:lnTo>
                        <a:pt x="5400" y="1950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7" name="Freeform: Shape 115">
                  <a:extLst>
                    <a:ext uri="{FF2B5EF4-FFF2-40B4-BE49-F238E27FC236}">
                      <a16:creationId xmlns:a16="http://schemas.microsoft.com/office/drawing/2014/main" id="{618E97B2-B6C4-43D1-8AB0-5D67425C8AE0}"/>
                    </a:ext>
                  </a:extLst>
                </p:cNvPr>
                <p:cNvSpPr/>
                <p:nvPr/>
              </p:nvSpPr>
              <p:spPr>
                <a:xfrm>
                  <a:off x="1444396" y="3073335"/>
                  <a:ext cx="936082" cy="721591"/>
                </a:xfrm>
                <a:custGeom>
                  <a:avLst/>
                  <a:gdLst>
                    <a:gd name="connsiteX0" fmla="*/ 31185 w 936082"/>
                    <a:gd name="connsiteY0" fmla="*/ 213058 h 721591"/>
                    <a:gd name="connsiteX1" fmla="*/ 428107 w 936082"/>
                    <a:gd name="connsiteY1" fmla="*/ 205374 h 721591"/>
                    <a:gd name="connsiteX2" fmla="*/ 451507 w 936082"/>
                    <a:gd name="connsiteY2" fmla="*/ 214979 h 721591"/>
                    <a:gd name="connsiteX3" fmla="*/ 710127 w 936082"/>
                    <a:gd name="connsiteY3" fmla="*/ 149844 h 721591"/>
                    <a:gd name="connsiteX4" fmla="*/ 878989 w 936082"/>
                    <a:gd name="connsiteY4" fmla="*/ 321500 h 721591"/>
                    <a:gd name="connsiteX5" fmla="*/ 881609 w 936082"/>
                    <a:gd name="connsiteY5" fmla="*/ 556895 h 721591"/>
                    <a:gd name="connsiteX6" fmla="*/ 649707 w 936082"/>
                    <a:gd name="connsiteY6" fmla="*/ 689610 h 721591"/>
                    <a:gd name="connsiteX7" fmla="*/ 649707 w 936082"/>
                    <a:gd name="connsiteY7" fmla="*/ 721566 h 721591"/>
                    <a:gd name="connsiteX8" fmla="*/ 900992 w 936082"/>
                    <a:gd name="connsiteY8" fmla="*/ 588677 h 721591"/>
                    <a:gd name="connsiteX9" fmla="*/ 913041 w 936082"/>
                    <a:gd name="connsiteY9" fmla="*/ 321849 h 721591"/>
                    <a:gd name="connsiteX10" fmla="*/ 735448 w 936082"/>
                    <a:gd name="connsiteY10" fmla="*/ 125396 h 721591"/>
                    <a:gd name="connsiteX11" fmla="*/ 435442 w 936082"/>
                    <a:gd name="connsiteY11" fmla="*/ 187563 h 721591"/>
                    <a:gd name="connsiteX12" fmla="*/ 458841 w 936082"/>
                    <a:gd name="connsiteY12" fmla="*/ 197167 h 721591"/>
                    <a:gd name="connsiteX13" fmla="*/ 232353 w 936082"/>
                    <a:gd name="connsiteY13" fmla="*/ 15 h 721591"/>
                    <a:gd name="connsiteX14" fmla="*/ 276 w 936082"/>
                    <a:gd name="connsiteY14" fmla="*/ 204851 h 721591"/>
                    <a:gd name="connsiteX15" fmla="*/ 31185 w 936082"/>
                    <a:gd name="connsiteY15" fmla="*/ 213058 h 721591"/>
                    <a:gd name="connsiteX16" fmla="*/ 31185 w 936082"/>
                    <a:gd name="connsiteY16" fmla="*/ 213058 h 72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6082" h="721591">
                      <a:moveTo>
                        <a:pt x="31185" y="213058"/>
                      </a:moveTo>
                      <a:cubicBezTo>
                        <a:pt x="73095" y="-15177"/>
                        <a:pt x="381133" y="-26178"/>
                        <a:pt x="428107" y="205374"/>
                      </a:cubicBezTo>
                      <a:cubicBezTo>
                        <a:pt x="430028" y="214804"/>
                        <a:pt x="443474" y="220916"/>
                        <a:pt x="451507" y="214979"/>
                      </a:cubicBezTo>
                      <a:cubicBezTo>
                        <a:pt x="526771" y="157702"/>
                        <a:pt x="615829" y="120856"/>
                        <a:pt x="710127" y="149844"/>
                      </a:cubicBezTo>
                      <a:cubicBezTo>
                        <a:pt x="789931" y="174291"/>
                        <a:pt x="848255" y="246935"/>
                        <a:pt x="878989" y="321500"/>
                      </a:cubicBezTo>
                      <a:cubicBezTo>
                        <a:pt x="909549" y="395541"/>
                        <a:pt x="914788" y="483028"/>
                        <a:pt x="881609" y="556895"/>
                      </a:cubicBezTo>
                      <a:cubicBezTo>
                        <a:pt x="840572" y="648224"/>
                        <a:pt x="743480" y="684022"/>
                        <a:pt x="649707" y="689610"/>
                      </a:cubicBezTo>
                      <a:cubicBezTo>
                        <a:pt x="629276" y="690832"/>
                        <a:pt x="629101" y="722614"/>
                        <a:pt x="649707" y="721566"/>
                      </a:cubicBezTo>
                      <a:cubicBezTo>
                        <a:pt x="750989" y="715629"/>
                        <a:pt x="847208" y="679307"/>
                        <a:pt x="900992" y="588677"/>
                      </a:cubicBezTo>
                      <a:cubicBezTo>
                        <a:pt x="948316" y="508873"/>
                        <a:pt x="943077" y="406368"/>
                        <a:pt x="913041" y="321849"/>
                      </a:cubicBezTo>
                      <a:cubicBezTo>
                        <a:pt x="883180" y="237855"/>
                        <a:pt x="819792" y="158575"/>
                        <a:pt x="735448" y="125396"/>
                      </a:cubicBezTo>
                      <a:cubicBezTo>
                        <a:pt x="629450" y="83835"/>
                        <a:pt x="522405" y="121554"/>
                        <a:pt x="435442" y="187563"/>
                      </a:cubicBezTo>
                      <a:cubicBezTo>
                        <a:pt x="443300" y="190706"/>
                        <a:pt x="450983" y="193849"/>
                        <a:pt x="458841" y="197167"/>
                      </a:cubicBezTo>
                      <a:cubicBezTo>
                        <a:pt x="435616" y="82788"/>
                        <a:pt x="351622" y="1412"/>
                        <a:pt x="232353" y="15"/>
                      </a:cubicBezTo>
                      <a:cubicBezTo>
                        <a:pt x="113084" y="-1382"/>
                        <a:pt x="20882" y="92392"/>
                        <a:pt x="276" y="204851"/>
                      </a:cubicBezTo>
                      <a:cubicBezTo>
                        <a:pt x="-3217" y="224583"/>
                        <a:pt x="27518" y="233315"/>
                        <a:pt x="31185" y="213058"/>
                      </a:cubicBezTo>
                      <a:lnTo>
                        <a:pt x="31185" y="21305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8" name="Freeform: Shape 116">
                  <a:extLst>
                    <a:ext uri="{FF2B5EF4-FFF2-40B4-BE49-F238E27FC236}">
                      <a16:creationId xmlns:a16="http://schemas.microsoft.com/office/drawing/2014/main" id="{8FADC819-5AC8-4267-BD76-99E3D52A7BE6}"/>
                    </a:ext>
                  </a:extLst>
                </p:cNvPr>
                <p:cNvSpPr/>
                <p:nvPr/>
              </p:nvSpPr>
              <p:spPr>
                <a:xfrm>
                  <a:off x="2040767" y="3372531"/>
                  <a:ext cx="97716" cy="201476"/>
                </a:xfrm>
                <a:custGeom>
                  <a:avLst/>
                  <a:gdLst>
                    <a:gd name="connsiteX0" fmla="*/ 7234 w 97716"/>
                    <a:gd name="connsiteY0" fmla="*/ 30337 h 201476"/>
                    <a:gd name="connsiteX1" fmla="*/ 49843 w 97716"/>
                    <a:gd name="connsiteY1" fmla="*/ 173355 h 201476"/>
                    <a:gd name="connsiteX2" fmla="*/ 72370 w 97716"/>
                    <a:gd name="connsiteY2" fmla="*/ 195882 h 201476"/>
                    <a:gd name="connsiteX3" fmla="*/ 23300 w 97716"/>
                    <a:gd name="connsiteY3" fmla="*/ 2746 h 201476"/>
                    <a:gd name="connsiteX4" fmla="*/ 7234 w 97716"/>
                    <a:gd name="connsiteY4" fmla="*/ 30337 h 201476"/>
                    <a:gd name="connsiteX5" fmla="*/ 7234 w 97716"/>
                    <a:gd name="connsiteY5" fmla="*/ 30337 h 20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716" h="201476">
                      <a:moveTo>
                        <a:pt x="7234" y="30337"/>
                      </a:moveTo>
                      <a:cubicBezTo>
                        <a:pt x="53510" y="61246"/>
                        <a:pt x="89483" y="122539"/>
                        <a:pt x="49843" y="173355"/>
                      </a:cubicBezTo>
                      <a:cubicBezTo>
                        <a:pt x="37445" y="189421"/>
                        <a:pt x="59797" y="212122"/>
                        <a:pt x="72370" y="195882"/>
                      </a:cubicBezTo>
                      <a:cubicBezTo>
                        <a:pt x="125281" y="127953"/>
                        <a:pt x="88784" y="46577"/>
                        <a:pt x="23300" y="2746"/>
                      </a:cubicBezTo>
                      <a:cubicBezTo>
                        <a:pt x="6187" y="-8779"/>
                        <a:pt x="-9704" y="18986"/>
                        <a:pt x="7234" y="30337"/>
                      </a:cubicBezTo>
                      <a:lnTo>
                        <a:pt x="7234" y="3033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9" name="Freeform: Shape 117">
                  <a:extLst>
                    <a:ext uri="{FF2B5EF4-FFF2-40B4-BE49-F238E27FC236}">
                      <a16:creationId xmlns:a16="http://schemas.microsoft.com/office/drawing/2014/main" id="{39B8A6DF-1DAA-4471-9A56-B29DA3037D6B}"/>
                    </a:ext>
                  </a:extLst>
                </p:cNvPr>
                <p:cNvSpPr/>
                <p:nvPr/>
              </p:nvSpPr>
              <p:spPr>
                <a:xfrm>
                  <a:off x="1276234" y="2683609"/>
                  <a:ext cx="681445" cy="201037"/>
                </a:xfrm>
                <a:custGeom>
                  <a:avLst/>
                  <a:gdLst>
                    <a:gd name="connsiteX0" fmla="*/ 29786 w 681445"/>
                    <a:gd name="connsiteY0" fmla="*/ 132868 h 201037"/>
                    <a:gd name="connsiteX1" fmla="*/ 209999 w 681445"/>
                    <a:gd name="connsiteY1" fmla="*/ 41015 h 201037"/>
                    <a:gd name="connsiteX2" fmla="*/ 361224 w 681445"/>
                    <a:gd name="connsiteY2" fmla="*/ 178620 h 201037"/>
                    <a:gd name="connsiteX3" fmla="*/ 388815 w 681445"/>
                    <a:gd name="connsiteY3" fmla="*/ 178620 h 201037"/>
                    <a:gd name="connsiteX4" fmla="*/ 649356 w 681445"/>
                    <a:gd name="connsiteY4" fmla="*/ 185779 h 201037"/>
                    <a:gd name="connsiteX5" fmla="*/ 681312 w 681445"/>
                    <a:gd name="connsiteY5" fmla="*/ 185779 h 201037"/>
                    <a:gd name="connsiteX6" fmla="*/ 361399 w 681445"/>
                    <a:gd name="connsiteY6" fmla="*/ 162380 h 201037"/>
                    <a:gd name="connsiteX7" fmla="*/ 388990 w 681445"/>
                    <a:gd name="connsiteY7" fmla="*/ 162380 h 201037"/>
                    <a:gd name="connsiteX8" fmla="*/ 192711 w 681445"/>
                    <a:gd name="connsiteY8" fmla="*/ 3296 h 201037"/>
                    <a:gd name="connsiteX9" fmla="*/ 2544 w 681445"/>
                    <a:gd name="connsiteY9" fmla="*/ 116628 h 201037"/>
                    <a:gd name="connsiteX10" fmla="*/ 29786 w 681445"/>
                    <a:gd name="connsiteY10" fmla="*/ 132868 h 201037"/>
                    <a:gd name="connsiteX11" fmla="*/ 29786 w 681445"/>
                    <a:gd name="connsiteY11" fmla="*/ 132868 h 20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1445" h="201037">
                      <a:moveTo>
                        <a:pt x="29786" y="132868"/>
                      </a:moveTo>
                      <a:cubicBezTo>
                        <a:pt x="70648" y="64590"/>
                        <a:pt x="127227" y="15695"/>
                        <a:pt x="209999" y="41015"/>
                      </a:cubicBezTo>
                      <a:cubicBezTo>
                        <a:pt x="275134" y="61097"/>
                        <a:pt x="325601" y="124311"/>
                        <a:pt x="361224" y="178620"/>
                      </a:cubicBezTo>
                      <a:cubicBezTo>
                        <a:pt x="368209" y="189272"/>
                        <a:pt x="381481" y="188399"/>
                        <a:pt x="388815" y="178620"/>
                      </a:cubicBezTo>
                      <a:cubicBezTo>
                        <a:pt x="454299" y="90260"/>
                        <a:pt x="630671" y="29839"/>
                        <a:pt x="649356" y="185779"/>
                      </a:cubicBezTo>
                      <a:cubicBezTo>
                        <a:pt x="651800" y="206036"/>
                        <a:pt x="683757" y="206211"/>
                        <a:pt x="681312" y="185779"/>
                      </a:cubicBezTo>
                      <a:cubicBezTo>
                        <a:pt x="658785" y="-3339"/>
                        <a:pt x="448013" y="45556"/>
                        <a:pt x="361399" y="162380"/>
                      </a:cubicBezTo>
                      <a:cubicBezTo>
                        <a:pt x="370479" y="162380"/>
                        <a:pt x="379735" y="162380"/>
                        <a:pt x="388990" y="162380"/>
                      </a:cubicBezTo>
                      <a:cubicBezTo>
                        <a:pt x="342015" y="90783"/>
                        <a:pt x="279325" y="22330"/>
                        <a:pt x="192711" y="3296"/>
                      </a:cubicBezTo>
                      <a:cubicBezTo>
                        <a:pt x="107145" y="-15563"/>
                        <a:pt x="42533" y="49747"/>
                        <a:pt x="2544" y="116628"/>
                      </a:cubicBezTo>
                      <a:cubicBezTo>
                        <a:pt x="-8457" y="134614"/>
                        <a:pt x="19134" y="150505"/>
                        <a:pt x="29786" y="132868"/>
                      </a:cubicBezTo>
                      <a:lnTo>
                        <a:pt x="29786" y="13286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0" name="Freeform: Shape 118">
                  <a:extLst>
                    <a:ext uri="{FF2B5EF4-FFF2-40B4-BE49-F238E27FC236}">
                      <a16:creationId xmlns:a16="http://schemas.microsoft.com/office/drawing/2014/main" id="{A2AFF578-0E14-4C2F-9A88-D7AC662D655F}"/>
                    </a:ext>
                  </a:extLst>
                </p:cNvPr>
                <p:cNvSpPr/>
                <p:nvPr/>
              </p:nvSpPr>
              <p:spPr>
                <a:xfrm>
                  <a:off x="1512358" y="2459662"/>
                  <a:ext cx="223992" cy="81615"/>
                </a:xfrm>
                <a:custGeom>
                  <a:avLst/>
                  <a:gdLst>
                    <a:gd name="connsiteX0" fmla="*/ 27834 w 223992"/>
                    <a:gd name="connsiteY0" fmla="*/ 69905 h 81615"/>
                    <a:gd name="connsiteX1" fmla="*/ 193728 w 223992"/>
                    <a:gd name="connsiteY1" fmla="*/ 74271 h 81615"/>
                    <a:gd name="connsiteX2" fmla="*/ 221319 w 223992"/>
                    <a:gd name="connsiteY2" fmla="*/ 58205 h 81615"/>
                    <a:gd name="connsiteX3" fmla="*/ 5308 w 223992"/>
                    <a:gd name="connsiteY3" fmla="*/ 47379 h 81615"/>
                    <a:gd name="connsiteX4" fmla="*/ 27834 w 223992"/>
                    <a:gd name="connsiteY4" fmla="*/ 69905 h 81615"/>
                    <a:gd name="connsiteX5" fmla="*/ 27834 w 223992"/>
                    <a:gd name="connsiteY5" fmla="*/ 69905 h 8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92" h="81615">
                      <a:moveTo>
                        <a:pt x="27834" y="69905"/>
                      </a:moveTo>
                      <a:cubicBezTo>
                        <a:pt x="79872" y="26424"/>
                        <a:pt x="151294" y="9485"/>
                        <a:pt x="193728" y="74271"/>
                      </a:cubicBezTo>
                      <a:cubicBezTo>
                        <a:pt x="204904" y="91384"/>
                        <a:pt x="232669" y="75493"/>
                        <a:pt x="221319" y="58205"/>
                      </a:cubicBezTo>
                      <a:cubicBezTo>
                        <a:pt x="166661" y="-25091"/>
                        <a:pt x="74110" y="-10073"/>
                        <a:pt x="5308" y="47379"/>
                      </a:cubicBezTo>
                      <a:cubicBezTo>
                        <a:pt x="-10409" y="60476"/>
                        <a:pt x="12292" y="83002"/>
                        <a:pt x="27834" y="69905"/>
                      </a:cubicBezTo>
                      <a:lnTo>
                        <a:pt x="27834" y="69905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1" name="Freeform: Shape 119">
                  <a:extLst>
                    <a:ext uri="{FF2B5EF4-FFF2-40B4-BE49-F238E27FC236}">
                      <a16:creationId xmlns:a16="http://schemas.microsoft.com/office/drawing/2014/main" id="{03B5B3A2-6DED-4F4E-A687-2E65AC5EAD95}"/>
                    </a:ext>
                  </a:extLst>
                </p:cNvPr>
                <p:cNvSpPr/>
                <p:nvPr/>
              </p:nvSpPr>
              <p:spPr>
                <a:xfrm>
                  <a:off x="326340" y="2606049"/>
                  <a:ext cx="477304" cy="515465"/>
                </a:xfrm>
                <a:custGeom>
                  <a:avLst/>
                  <a:gdLst>
                    <a:gd name="connsiteX0" fmla="*/ 49277 w 477304"/>
                    <a:gd name="connsiteY0" fmla="*/ 496114 h 515465"/>
                    <a:gd name="connsiteX1" fmla="*/ 319946 w 477304"/>
                    <a:gd name="connsiteY1" fmla="*/ 210253 h 515465"/>
                    <a:gd name="connsiteX2" fmla="*/ 339504 w 477304"/>
                    <a:gd name="connsiteY2" fmla="*/ 190695 h 515465"/>
                    <a:gd name="connsiteX3" fmla="*/ 457376 w 477304"/>
                    <a:gd name="connsiteY3" fmla="*/ 34580 h 515465"/>
                    <a:gd name="connsiteX4" fmla="*/ 465933 w 477304"/>
                    <a:gd name="connsiteY4" fmla="*/ 3846 h 515465"/>
                    <a:gd name="connsiteX5" fmla="*/ 308770 w 477304"/>
                    <a:gd name="connsiteY5" fmla="*/ 199077 h 515465"/>
                    <a:gd name="connsiteX6" fmla="*/ 328328 w 477304"/>
                    <a:gd name="connsiteY6" fmla="*/ 179519 h 515465"/>
                    <a:gd name="connsiteX7" fmla="*/ 18369 w 477304"/>
                    <a:gd name="connsiteY7" fmla="*/ 504671 h 515465"/>
                    <a:gd name="connsiteX8" fmla="*/ 49277 w 477304"/>
                    <a:gd name="connsiteY8" fmla="*/ 496114 h 515465"/>
                    <a:gd name="connsiteX9" fmla="*/ 49277 w 477304"/>
                    <a:gd name="connsiteY9" fmla="*/ 496114 h 51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7304" h="515465">
                      <a:moveTo>
                        <a:pt x="49277" y="496114"/>
                      </a:moveTo>
                      <a:cubicBezTo>
                        <a:pt x="-18477" y="310837"/>
                        <a:pt x="125414" y="133942"/>
                        <a:pt x="319946" y="210253"/>
                      </a:cubicBezTo>
                      <a:cubicBezTo>
                        <a:pt x="330598" y="214444"/>
                        <a:pt x="344045" y="201522"/>
                        <a:pt x="339504" y="190695"/>
                      </a:cubicBezTo>
                      <a:cubicBezTo>
                        <a:pt x="305627" y="109495"/>
                        <a:pt x="363079" y="12927"/>
                        <a:pt x="457376" y="34580"/>
                      </a:cubicBezTo>
                      <a:cubicBezTo>
                        <a:pt x="477458" y="39121"/>
                        <a:pt x="485840" y="8387"/>
                        <a:pt x="465933" y="3846"/>
                      </a:cubicBezTo>
                      <a:cubicBezTo>
                        <a:pt x="350855" y="-22697"/>
                        <a:pt x="264590" y="93080"/>
                        <a:pt x="308770" y="199077"/>
                      </a:cubicBezTo>
                      <a:cubicBezTo>
                        <a:pt x="315406" y="192441"/>
                        <a:pt x="321867" y="185980"/>
                        <a:pt x="328328" y="179519"/>
                      </a:cubicBezTo>
                      <a:cubicBezTo>
                        <a:pt x="112142" y="94651"/>
                        <a:pt x="-57419" y="297042"/>
                        <a:pt x="18369" y="504671"/>
                      </a:cubicBezTo>
                      <a:cubicBezTo>
                        <a:pt x="25528" y="523705"/>
                        <a:pt x="56437" y="515498"/>
                        <a:pt x="49277" y="496114"/>
                      </a:cubicBezTo>
                      <a:lnTo>
                        <a:pt x="49277" y="49611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2" name="Freeform: Shape 120">
                  <a:extLst>
                    <a:ext uri="{FF2B5EF4-FFF2-40B4-BE49-F238E27FC236}">
                      <a16:creationId xmlns:a16="http://schemas.microsoft.com/office/drawing/2014/main" id="{849D28D1-E1DD-4654-9332-3E7DF7DC73FD}"/>
                    </a:ext>
                  </a:extLst>
                </p:cNvPr>
                <p:cNvSpPr/>
                <p:nvPr/>
              </p:nvSpPr>
              <p:spPr>
                <a:xfrm>
                  <a:off x="695702" y="2906938"/>
                  <a:ext cx="222322" cy="230106"/>
                </a:xfrm>
                <a:custGeom>
                  <a:avLst/>
                  <a:gdLst>
                    <a:gd name="connsiteX0" fmla="*/ 31959 w 222322"/>
                    <a:gd name="connsiteY0" fmla="*/ 214783 h 230106"/>
                    <a:gd name="connsiteX1" fmla="*/ 206934 w 222322"/>
                    <a:gd name="connsiteY1" fmla="*/ 32125 h 230106"/>
                    <a:gd name="connsiteX2" fmla="*/ 206934 w 222322"/>
                    <a:gd name="connsiteY2" fmla="*/ 169 h 230106"/>
                    <a:gd name="connsiteX3" fmla="*/ 3 w 222322"/>
                    <a:gd name="connsiteY3" fmla="*/ 214783 h 230106"/>
                    <a:gd name="connsiteX4" fmla="*/ 31959 w 222322"/>
                    <a:gd name="connsiteY4" fmla="*/ 214783 h 230106"/>
                    <a:gd name="connsiteX5" fmla="*/ 31959 w 222322"/>
                    <a:gd name="connsiteY5" fmla="*/ 214783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22" h="230106">
                      <a:moveTo>
                        <a:pt x="31959" y="214783"/>
                      </a:moveTo>
                      <a:cubicBezTo>
                        <a:pt x="33705" y="107040"/>
                        <a:pt x="93776" y="27934"/>
                        <a:pt x="206934" y="32125"/>
                      </a:cubicBezTo>
                      <a:cubicBezTo>
                        <a:pt x="227539" y="32824"/>
                        <a:pt x="227365" y="1042"/>
                        <a:pt x="206934" y="169"/>
                      </a:cubicBezTo>
                      <a:cubicBezTo>
                        <a:pt x="76314" y="-4546"/>
                        <a:pt x="2098" y="89926"/>
                        <a:pt x="3" y="214783"/>
                      </a:cubicBezTo>
                      <a:cubicBezTo>
                        <a:pt x="-346" y="235214"/>
                        <a:pt x="31610" y="235214"/>
                        <a:pt x="31959" y="214783"/>
                      </a:cubicBezTo>
                      <a:lnTo>
                        <a:pt x="31959" y="21478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3" name="Freeform: Shape 121">
                  <a:extLst>
                    <a:ext uri="{FF2B5EF4-FFF2-40B4-BE49-F238E27FC236}">
                      <a16:creationId xmlns:a16="http://schemas.microsoft.com/office/drawing/2014/main" id="{7AC049F2-E329-4092-9EDD-77F619194444}"/>
                    </a:ext>
                  </a:extLst>
                </p:cNvPr>
                <p:cNvSpPr/>
                <p:nvPr/>
              </p:nvSpPr>
              <p:spPr>
                <a:xfrm>
                  <a:off x="568098" y="3273785"/>
                  <a:ext cx="304130" cy="804256"/>
                </a:xfrm>
                <a:custGeom>
                  <a:avLst/>
                  <a:gdLst>
                    <a:gd name="connsiteX0" fmla="*/ 288786 w 304130"/>
                    <a:gd name="connsiteY0" fmla="*/ 34 h 804256"/>
                    <a:gd name="connsiteX1" fmla="*/ 87443 w 304130"/>
                    <a:gd name="connsiteY1" fmla="*/ 151609 h 804256"/>
                    <a:gd name="connsiteX2" fmla="*/ 201124 w 304130"/>
                    <a:gd name="connsiteY2" fmla="*/ 363429 h 804256"/>
                    <a:gd name="connsiteX3" fmla="*/ 212475 w 304130"/>
                    <a:gd name="connsiteY3" fmla="*/ 336188 h 804256"/>
                    <a:gd name="connsiteX4" fmla="*/ 105080 w 304130"/>
                    <a:gd name="connsiteY4" fmla="*/ 801214 h 804256"/>
                    <a:gd name="connsiteX5" fmla="*/ 121146 w 304130"/>
                    <a:gd name="connsiteY5" fmla="*/ 773624 h 804256"/>
                    <a:gd name="connsiteX6" fmla="*/ 212475 w 304130"/>
                    <a:gd name="connsiteY6" fmla="*/ 367969 h 804256"/>
                    <a:gd name="connsiteX7" fmla="*/ 223825 w 304130"/>
                    <a:gd name="connsiteY7" fmla="*/ 340728 h 804256"/>
                    <a:gd name="connsiteX8" fmla="*/ 117653 w 304130"/>
                    <a:gd name="connsiteY8" fmla="*/ 212553 h 804256"/>
                    <a:gd name="connsiteX9" fmla="*/ 288960 w 304130"/>
                    <a:gd name="connsiteY9" fmla="*/ 31816 h 804256"/>
                    <a:gd name="connsiteX10" fmla="*/ 288786 w 304130"/>
                    <a:gd name="connsiteY10" fmla="*/ 34 h 804256"/>
                    <a:gd name="connsiteX11" fmla="*/ 288786 w 304130"/>
                    <a:gd name="connsiteY11" fmla="*/ 34 h 80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130" h="804256">
                      <a:moveTo>
                        <a:pt x="288786" y="34"/>
                      </a:moveTo>
                      <a:cubicBezTo>
                        <a:pt x="193440" y="5797"/>
                        <a:pt x="117653" y="60978"/>
                        <a:pt x="87443" y="151609"/>
                      </a:cubicBezTo>
                      <a:cubicBezTo>
                        <a:pt x="57407" y="241192"/>
                        <a:pt x="145942" y="309295"/>
                        <a:pt x="201124" y="363429"/>
                      </a:cubicBezTo>
                      <a:cubicBezTo>
                        <a:pt x="204966" y="354349"/>
                        <a:pt x="208633" y="345268"/>
                        <a:pt x="212475" y="336188"/>
                      </a:cubicBezTo>
                      <a:cubicBezTo>
                        <a:pt x="-18031" y="360111"/>
                        <a:pt x="-71990" y="672166"/>
                        <a:pt x="105080" y="801214"/>
                      </a:cubicBezTo>
                      <a:cubicBezTo>
                        <a:pt x="121670" y="813438"/>
                        <a:pt x="137560" y="785673"/>
                        <a:pt x="121146" y="773624"/>
                      </a:cubicBezTo>
                      <a:cubicBezTo>
                        <a:pt x="-29556" y="663784"/>
                        <a:pt x="14100" y="388575"/>
                        <a:pt x="212475" y="367969"/>
                      </a:cubicBezTo>
                      <a:cubicBezTo>
                        <a:pt x="225571" y="366572"/>
                        <a:pt x="234477" y="351380"/>
                        <a:pt x="223825" y="340728"/>
                      </a:cubicBezTo>
                      <a:cubicBezTo>
                        <a:pt x="184709" y="302310"/>
                        <a:pt x="136338" y="265988"/>
                        <a:pt x="117653" y="212553"/>
                      </a:cubicBezTo>
                      <a:cubicBezTo>
                        <a:pt x="83427" y="114065"/>
                        <a:pt x="208633" y="36706"/>
                        <a:pt x="288960" y="31816"/>
                      </a:cubicBezTo>
                      <a:cubicBezTo>
                        <a:pt x="309217" y="30594"/>
                        <a:pt x="309217" y="-1188"/>
                        <a:pt x="288786" y="34"/>
                      </a:cubicBezTo>
                      <a:lnTo>
                        <a:pt x="288786" y="3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4" name="Freeform: Shape 122">
                  <a:extLst>
                    <a:ext uri="{FF2B5EF4-FFF2-40B4-BE49-F238E27FC236}">
                      <a16:creationId xmlns:a16="http://schemas.microsoft.com/office/drawing/2014/main" id="{96544CE0-C7D0-4A9F-806D-8CC59337619A}"/>
                    </a:ext>
                  </a:extLst>
                </p:cNvPr>
                <p:cNvSpPr/>
                <p:nvPr/>
              </p:nvSpPr>
              <p:spPr>
                <a:xfrm>
                  <a:off x="299494" y="3717343"/>
                  <a:ext cx="92065" cy="314134"/>
                </a:xfrm>
                <a:custGeom>
                  <a:avLst/>
                  <a:gdLst>
                    <a:gd name="connsiteX0" fmla="*/ 46961 w 92065"/>
                    <a:gd name="connsiteY0" fmla="*/ 7533 h 314134"/>
                    <a:gd name="connsiteX1" fmla="*/ 64773 w 92065"/>
                    <a:gd name="connsiteY1" fmla="*/ 309460 h 314134"/>
                    <a:gd name="connsiteX2" fmla="*/ 87299 w 92065"/>
                    <a:gd name="connsiteY2" fmla="*/ 286933 h 314134"/>
                    <a:gd name="connsiteX3" fmla="*/ 74552 w 92065"/>
                    <a:gd name="connsiteY3" fmla="*/ 23598 h 314134"/>
                    <a:gd name="connsiteX4" fmla="*/ 46961 w 92065"/>
                    <a:gd name="connsiteY4" fmla="*/ 7533 h 314134"/>
                    <a:gd name="connsiteX5" fmla="*/ 46961 w 92065"/>
                    <a:gd name="connsiteY5" fmla="*/ 7533 h 314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65" h="314134">
                      <a:moveTo>
                        <a:pt x="46961" y="7533"/>
                      </a:moveTo>
                      <a:cubicBezTo>
                        <a:pt x="-15031" y="106196"/>
                        <a:pt x="-22016" y="223719"/>
                        <a:pt x="64773" y="309460"/>
                      </a:cubicBezTo>
                      <a:cubicBezTo>
                        <a:pt x="79441" y="323954"/>
                        <a:pt x="101968" y="301427"/>
                        <a:pt x="87299" y="286933"/>
                      </a:cubicBezTo>
                      <a:cubicBezTo>
                        <a:pt x="10290" y="210797"/>
                        <a:pt x="20243" y="110038"/>
                        <a:pt x="74552" y="23598"/>
                      </a:cubicBezTo>
                      <a:cubicBezTo>
                        <a:pt x="85553" y="6136"/>
                        <a:pt x="57962" y="-9929"/>
                        <a:pt x="46961" y="7533"/>
                      </a:cubicBezTo>
                      <a:lnTo>
                        <a:pt x="46961" y="753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300" name="กลุ่ม 299"/>
            <p:cNvGrpSpPr/>
            <p:nvPr/>
          </p:nvGrpSpPr>
          <p:grpSpPr>
            <a:xfrm>
              <a:off x="-36747" y="4369901"/>
              <a:ext cx="3199646" cy="2538461"/>
              <a:chOff x="-36747" y="4369901"/>
              <a:chExt cx="3199646" cy="2538461"/>
            </a:xfrm>
          </p:grpSpPr>
          <p:pic>
            <p:nvPicPr>
              <p:cNvPr id="301" name="Graphic 106">
                <a:extLst>
                  <a:ext uri="{FF2B5EF4-FFF2-40B4-BE49-F238E27FC236}">
                    <a16:creationId xmlns:a16="http://schemas.microsoft.com/office/drawing/2014/main" id="{94557E12-5529-483C-AD7B-8B35BAE47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0673619">
                <a:off x="132619" y="4369901"/>
                <a:ext cx="1476195" cy="2310495"/>
              </a:xfrm>
              <a:prstGeom prst="rect">
                <a:avLst/>
              </a:prstGeom>
            </p:spPr>
          </p:pic>
          <p:grpSp>
            <p:nvGrpSpPr>
              <p:cNvPr id="302" name="Graphic 153">
                <a:extLst>
                  <a:ext uri="{FF2B5EF4-FFF2-40B4-BE49-F238E27FC236}">
                    <a16:creationId xmlns:a16="http://schemas.microsoft.com/office/drawing/2014/main" id="{86608150-45A9-4D6B-8206-3E94FE509B2C}"/>
                  </a:ext>
                </a:extLst>
              </p:cNvPr>
              <p:cNvGrpSpPr/>
              <p:nvPr/>
            </p:nvGrpSpPr>
            <p:grpSpPr>
              <a:xfrm rot="4389177">
                <a:off x="1571126" y="4768689"/>
                <a:ext cx="1249076" cy="1550824"/>
                <a:chOff x="11161825" y="3187825"/>
                <a:chExt cx="1068908" cy="1281259"/>
              </a:xfrm>
            </p:grpSpPr>
            <p:sp>
              <p:nvSpPr>
                <p:cNvPr id="366" name="Freeform: Shape 101">
                  <a:extLst>
                    <a:ext uri="{FF2B5EF4-FFF2-40B4-BE49-F238E27FC236}">
                      <a16:creationId xmlns:a16="http://schemas.microsoft.com/office/drawing/2014/main" id="{48226227-9384-433E-AAF5-A35AA8DDAAE0}"/>
                    </a:ext>
                  </a:extLst>
                </p:cNvPr>
                <p:cNvSpPr/>
                <p:nvPr/>
              </p:nvSpPr>
              <p:spPr>
                <a:xfrm>
                  <a:off x="11161825" y="3187825"/>
                  <a:ext cx="1065500" cy="1267823"/>
                </a:xfrm>
                <a:custGeom>
                  <a:avLst/>
                  <a:gdLst>
                    <a:gd name="connsiteX0" fmla="*/ 996210 w 1065500"/>
                    <a:gd name="connsiteY0" fmla="*/ 1267823 h 1267823"/>
                    <a:gd name="connsiteX1" fmla="*/ 199371 w 1065500"/>
                    <a:gd name="connsiteY1" fmla="*/ 961111 h 1267823"/>
                    <a:gd name="connsiteX2" fmla="*/ 59 w 1065500"/>
                    <a:gd name="connsiteY2" fmla="*/ 814786 h 1267823"/>
                    <a:gd name="connsiteX3" fmla="*/ 163096 w 1065500"/>
                    <a:gd name="connsiteY3" fmla="*/ 788701 h 1267823"/>
                    <a:gd name="connsiteX4" fmla="*/ 576188 w 1065500"/>
                    <a:gd name="connsiteY4" fmla="*/ 936656 h 1267823"/>
                    <a:gd name="connsiteX5" fmla="*/ 95232 w 1065500"/>
                    <a:gd name="connsiteY5" fmla="*/ 448566 h 1267823"/>
                    <a:gd name="connsiteX6" fmla="*/ 362407 w 1065500"/>
                    <a:gd name="connsiteY6" fmla="*/ 547407 h 1267823"/>
                    <a:gd name="connsiteX7" fmla="*/ 674010 w 1065500"/>
                    <a:gd name="connsiteY7" fmla="*/ 768729 h 1267823"/>
                    <a:gd name="connsiteX8" fmla="*/ 451466 w 1065500"/>
                    <a:gd name="connsiteY8" fmla="*/ 409845 h 1267823"/>
                    <a:gd name="connsiteX9" fmla="*/ 346511 w 1065500"/>
                    <a:gd name="connsiteY9" fmla="*/ 135741 h 1267823"/>
                    <a:gd name="connsiteX10" fmla="*/ 574966 w 1065500"/>
                    <a:gd name="connsiteY10" fmla="*/ 260871 h 1267823"/>
                    <a:gd name="connsiteX11" fmla="*/ 808311 w 1065500"/>
                    <a:gd name="connsiteY11" fmla="*/ 639319 h 1267823"/>
                    <a:gd name="connsiteX12" fmla="*/ 705598 w 1065500"/>
                    <a:gd name="connsiteY12" fmla="*/ 166514 h 1267823"/>
                    <a:gd name="connsiteX13" fmla="*/ 912451 w 1065500"/>
                    <a:gd name="connsiteY13" fmla="*/ 133703 h 1267823"/>
                    <a:gd name="connsiteX14" fmla="*/ 1050827 w 1065500"/>
                    <a:gd name="connsiteY14" fmla="*/ 883262 h 1267823"/>
                    <a:gd name="connsiteX15" fmla="*/ 1065501 w 1065500"/>
                    <a:gd name="connsiteY15" fmla="*/ 1260283 h 126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5500" h="1267823">
                      <a:moveTo>
                        <a:pt x="996210" y="1267823"/>
                      </a:moveTo>
                      <a:cubicBezTo>
                        <a:pt x="733518" y="1153902"/>
                        <a:pt x="462063" y="1069938"/>
                        <a:pt x="199371" y="961111"/>
                      </a:cubicBezTo>
                      <a:cubicBezTo>
                        <a:pt x="149034" y="938286"/>
                        <a:pt x="2913" y="889172"/>
                        <a:pt x="59" y="814786"/>
                      </a:cubicBezTo>
                      <a:cubicBezTo>
                        <a:pt x="-2998" y="735510"/>
                        <a:pt x="112758" y="775658"/>
                        <a:pt x="163096" y="788701"/>
                      </a:cubicBezTo>
                      <a:cubicBezTo>
                        <a:pt x="293932" y="833332"/>
                        <a:pt x="429456" y="867773"/>
                        <a:pt x="576188" y="936656"/>
                      </a:cubicBezTo>
                      <a:cubicBezTo>
                        <a:pt x="481627" y="806227"/>
                        <a:pt x="16159" y="585924"/>
                        <a:pt x="95232" y="448566"/>
                      </a:cubicBezTo>
                      <a:cubicBezTo>
                        <a:pt x="156574" y="342185"/>
                        <a:pt x="305956" y="505018"/>
                        <a:pt x="362407" y="547407"/>
                      </a:cubicBezTo>
                      <a:cubicBezTo>
                        <a:pt x="464712" y="623015"/>
                        <a:pt x="576392" y="688230"/>
                        <a:pt x="674010" y="768729"/>
                      </a:cubicBezTo>
                      <a:cubicBezTo>
                        <a:pt x="630194" y="661125"/>
                        <a:pt x="510159" y="516838"/>
                        <a:pt x="451466" y="409845"/>
                      </a:cubicBezTo>
                      <a:cubicBezTo>
                        <a:pt x="403574" y="327308"/>
                        <a:pt x="320425" y="231117"/>
                        <a:pt x="346511" y="135741"/>
                      </a:cubicBezTo>
                      <a:cubicBezTo>
                        <a:pt x="384825" y="-29741"/>
                        <a:pt x="532984" y="202993"/>
                        <a:pt x="574966" y="260871"/>
                      </a:cubicBezTo>
                      <a:cubicBezTo>
                        <a:pt x="638346" y="357674"/>
                        <a:pt x="743301" y="502776"/>
                        <a:pt x="808311" y="639319"/>
                      </a:cubicBezTo>
                      <a:cubicBezTo>
                        <a:pt x="823188" y="509501"/>
                        <a:pt x="715788" y="300203"/>
                        <a:pt x="705598" y="166514"/>
                      </a:cubicBezTo>
                      <a:cubicBezTo>
                        <a:pt x="692148" y="-41561"/>
                        <a:pt x="835620" y="-57050"/>
                        <a:pt x="912451" y="133703"/>
                      </a:cubicBezTo>
                      <a:cubicBezTo>
                        <a:pt x="1011087" y="373162"/>
                        <a:pt x="1030652" y="620977"/>
                        <a:pt x="1050827" y="883262"/>
                      </a:cubicBezTo>
                      <a:cubicBezTo>
                        <a:pt x="1060202" y="997183"/>
                        <a:pt x="1061017" y="1146158"/>
                        <a:pt x="1065501" y="1260283"/>
                      </a:cubicBezTo>
                    </a:path>
                  </a:pathLst>
                </a:custGeom>
                <a:solidFill>
                  <a:srgbClr val="FFDB69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7" name="Freeform: Shape 102">
                  <a:extLst>
                    <a:ext uri="{FF2B5EF4-FFF2-40B4-BE49-F238E27FC236}">
                      <a16:creationId xmlns:a16="http://schemas.microsoft.com/office/drawing/2014/main" id="{9E3C5A8E-3BE9-41B1-8260-B86067A48F79}"/>
                    </a:ext>
                  </a:extLst>
                </p:cNvPr>
                <p:cNvSpPr/>
                <p:nvPr/>
              </p:nvSpPr>
              <p:spPr>
                <a:xfrm>
                  <a:off x="11581671" y="3386307"/>
                  <a:ext cx="649062" cy="1076344"/>
                </a:xfrm>
                <a:custGeom>
                  <a:avLst/>
                  <a:gdLst>
                    <a:gd name="connsiteX0" fmla="*/ 2885 w 649062"/>
                    <a:gd name="connsiteY0" fmla="*/ 27541 h 1076344"/>
                    <a:gd name="connsiteX1" fmla="*/ 362583 w 649062"/>
                    <a:gd name="connsiteY1" fmla="*/ 612433 h 1076344"/>
                    <a:gd name="connsiteX2" fmla="*/ 517264 w 649062"/>
                    <a:gd name="connsiteY2" fmla="*/ 884907 h 1076344"/>
                    <a:gd name="connsiteX3" fmla="*/ 617531 w 649062"/>
                    <a:gd name="connsiteY3" fmla="*/ 1070565 h 1076344"/>
                    <a:gd name="connsiteX4" fmla="*/ 643821 w 649062"/>
                    <a:gd name="connsiteY4" fmla="*/ 1044275 h 1076344"/>
                    <a:gd name="connsiteX5" fmla="*/ 541719 w 649062"/>
                    <a:gd name="connsiteY5" fmla="*/ 849243 h 1076344"/>
                    <a:gd name="connsiteX6" fmla="*/ 379702 w 649062"/>
                    <a:gd name="connsiteY6" fmla="*/ 570451 h 1076344"/>
                    <a:gd name="connsiteX7" fmla="*/ 35288 w 649062"/>
                    <a:gd name="connsiteY7" fmla="*/ 8791 h 1076344"/>
                    <a:gd name="connsiteX8" fmla="*/ 2885 w 649062"/>
                    <a:gd name="connsiteY8" fmla="*/ 27541 h 1076344"/>
                    <a:gd name="connsiteX9" fmla="*/ 2885 w 649062"/>
                    <a:gd name="connsiteY9" fmla="*/ 27541 h 107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9062" h="1076344">
                      <a:moveTo>
                        <a:pt x="2885" y="27541"/>
                      </a:moveTo>
                      <a:cubicBezTo>
                        <a:pt x="123124" y="222573"/>
                        <a:pt x="237249" y="420662"/>
                        <a:pt x="362583" y="612433"/>
                      </a:cubicBezTo>
                      <a:cubicBezTo>
                        <a:pt x="419238" y="699046"/>
                        <a:pt x="473855" y="790957"/>
                        <a:pt x="517264" y="884907"/>
                      </a:cubicBezTo>
                      <a:cubicBezTo>
                        <a:pt x="546406" y="948084"/>
                        <a:pt x="569028" y="1019004"/>
                        <a:pt x="617531" y="1070565"/>
                      </a:cubicBezTo>
                      <a:cubicBezTo>
                        <a:pt x="634038" y="1088091"/>
                        <a:pt x="660328" y="1061801"/>
                        <a:pt x="643821" y="1044275"/>
                      </a:cubicBezTo>
                      <a:cubicBezTo>
                        <a:pt x="594298" y="991696"/>
                        <a:pt x="571473" y="913846"/>
                        <a:pt x="541719" y="849243"/>
                      </a:cubicBezTo>
                      <a:cubicBezTo>
                        <a:pt x="497088" y="752644"/>
                        <a:pt x="437784" y="659306"/>
                        <a:pt x="379702" y="570451"/>
                      </a:cubicBezTo>
                      <a:cubicBezTo>
                        <a:pt x="259463" y="386424"/>
                        <a:pt x="150636" y="195875"/>
                        <a:pt x="35288" y="8791"/>
                      </a:cubicBezTo>
                      <a:cubicBezTo>
                        <a:pt x="22449" y="-11588"/>
                        <a:pt x="-9751" y="7161"/>
                        <a:pt x="2885" y="27541"/>
                      </a:cubicBezTo>
                      <a:lnTo>
                        <a:pt x="2885" y="27541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8" name="Freeform: Shape 103">
                  <a:extLst>
                    <a:ext uri="{FF2B5EF4-FFF2-40B4-BE49-F238E27FC236}">
                      <a16:creationId xmlns:a16="http://schemas.microsoft.com/office/drawing/2014/main" id="{964C4405-5C99-442F-AA48-91F6430134E0}"/>
                    </a:ext>
                  </a:extLst>
                </p:cNvPr>
                <p:cNvSpPr/>
                <p:nvPr/>
              </p:nvSpPr>
              <p:spPr>
                <a:xfrm>
                  <a:off x="11345328" y="3703811"/>
                  <a:ext cx="879995" cy="764358"/>
                </a:xfrm>
                <a:custGeom>
                  <a:avLst/>
                  <a:gdLst>
                    <a:gd name="connsiteX0" fmla="*/ 6086 w 879995"/>
                    <a:gd name="connsiteY0" fmla="*/ 31014 h 764358"/>
                    <a:gd name="connsiteX1" fmla="*/ 445469 w 879995"/>
                    <a:gd name="connsiteY1" fmla="*/ 375428 h 764358"/>
                    <a:gd name="connsiteX2" fmla="*/ 848779 w 879995"/>
                    <a:gd name="connsiteY2" fmla="*/ 758359 h 764358"/>
                    <a:gd name="connsiteX3" fmla="*/ 875069 w 879995"/>
                    <a:gd name="connsiteY3" fmla="*/ 732070 h 764358"/>
                    <a:gd name="connsiteX4" fmla="*/ 531266 w 879995"/>
                    <a:gd name="connsiteY4" fmla="*/ 390509 h 764358"/>
                    <a:gd name="connsiteX5" fmla="*/ 32172 w 879995"/>
                    <a:gd name="connsiteY5" fmla="*/ 4928 h 764358"/>
                    <a:gd name="connsiteX6" fmla="*/ 6086 w 879995"/>
                    <a:gd name="connsiteY6" fmla="*/ 31014 h 764358"/>
                    <a:gd name="connsiteX7" fmla="*/ 6086 w 879995"/>
                    <a:gd name="connsiteY7" fmla="*/ 31014 h 76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9995" h="764358">
                      <a:moveTo>
                        <a:pt x="6086" y="31014"/>
                      </a:moveTo>
                      <a:cubicBezTo>
                        <a:pt x="147316" y="152476"/>
                        <a:pt x="294049" y="267009"/>
                        <a:pt x="445469" y="375428"/>
                      </a:cubicBezTo>
                      <a:cubicBezTo>
                        <a:pt x="601576" y="487108"/>
                        <a:pt x="722426" y="615295"/>
                        <a:pt x="848779" y="758359"/>
                      </a:cubicBezTo>
                      <a:cubicBezTo>
                        <a:pt x="864675" y="776293"/>
                        <a:pt x="890965" y="750004"/>
                        <a:pt x="875069" y="732070"/>
                      </a:cubicBezTo>
                      <a:cubicBezTo>
                        <a:pt x="767261" y="609996"/>
                        <a:pt x="663733" y="486904"/>
                        <a:pt x="531266" y="390509"/>
                      </a:cubicBezTo>
                      <a:cubicBezTo>
                        <a:pt x="360894" y="266398"/>
                        <a:pt x="192355" y="142490"/>
                        <a:pt x="32172" y="4928"/>
                      </a:cubicBezTo>
                      <a:cubicBezTo>
                        <a:pt x="14442" y="-10968"/>
                        <a:pt x="-12052" y="15322"/>
                        <a:pt x="6086" y="31014"/>
                      </a:cubicBezTo>
                      <a:lnTo>
                        <a:pt x="6086" y="31014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9" name="Freeform: Shape 104">
                  <a:extLst>
                    <a:ext uri="{FF2B5EF4-FFF2-40B4-BE49-F238E27FC236}">
                      <a16:creationId xmlns:a16="http://schemas.microsoft.com/office/drawing/2014/main" id="{248FAD37-E4AE-4700-B9C6-3B8F258DBFA2}"/>
                    </a:ext>
                  </a:extLst>
                </p:cNvPr>
                <p:cNvSpPr/>
                <p:nvPr/>
              </p:nvSpPr>
              <p:spPr>
                <a:xfrm>
                  <a:off x="11239302" y="4015204"/>
                  <a:ext cx="970593" cy="453881"/>
                </a:xfrm>
                <a:custGeom>
                  <a:avLst/>
                  <a:gdLst>
                    <a:gd name="connsiteX0" fmla="*/ 13271 w 970593"/>
                    <a:gd name="connsiteY0" fmla="*/ 36523 h 453881"/>
                    <a:gd name="connsiteX1" fmla="*/ 478332 w 970593"/>
                    <a:gd name="connsiteY1" fmla="*/ 217086 h 453881"/>
                    <a:gd name="connsiteX2" fmla="*/ 944004 w 970593"/>
                    <a:gd name="connsiteY2" fmla="*/ 450227 h 453881"/>
                    <a:gd name="connsiteX3" fmla="*/ 962753 w 970593"/>
                    <a:gd name="connsiteY3" fmla="*/ 418028 h 453881"/>
                    <a:gd name="connsiteX4" fmla="*/ 536414 w 970593"/>
                    <a:gd name="connsiteY4" fmla="*/ 198744 h 453881"/>
                    <a:gd name="connsiteX5" fmla="*/ 23257 w 970593"/>
                    <a:gd name="connsiteY5" fmla="*/ 655 h 453881"/>
                    <a:gd name="connsiteX6" fmla="*/ 13271 w 970593"/>
                    <a:gd name="connsiteY6" fmla="*/ 36523 h 453881"/>
                    <a:gd name="connsiteX7" fmla="*/ 13271 w 970593"/>
                    <a:gd name="connsiteY7" fmla="*/ 36523 h 45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0593" h="453881">
                      <a:moveTo>
                        <a:pt x="13271" y="36523"/>
                      </a:moveTo>
                      <a:cubicBezTo>
                        <a:pt x="175492" y="76671"/>
                        <a:pt x="323244" y="156762"/>
                        <a:pt x="478332" y="217086"/>
                      </a:cubicBezTo>
                      <a:cubicBezTo>
                        <a:pt x="642591" y="281281"/>
                        <a:pt x="802366" y="342420"/>
                        <a:pt x="944004" y="450227"/>
                      </a:cubicBezTo>
                      <a:cubicBezTo>
                        <a:pt x="963161" y="464697"/>
                        <a:pt x="981502" y="432497"/>
                        <a:pt x="962753" y="418028"/>
                      </a:cubicBezTo>
                      <a:cubicBezTo>
                        <a:pt x="833751" y="319798"/>
                        <a:pt x="687630" y="254992"/>
                        <a:pt x="536414" y="198744"/>
                      </a:cubicBezTo>
                      <a:cubicBezTo>
                        <a:pt x="364818" y="135160"/>
                        <a:pt x="201782" y="44879"/>
                        <a:pt x="23257" y="655"/>
                      </a:cubicBezTo>
                      <a:cubicBezTo>
                        <a:pt x="-179" y="-5255"/>
                        <a:pt x="-9961" y="30613"/>
                        <a:pt x="13271" y="36523"/>
                      </a:cubicBezTo>
                      <a:lnTo>
                        <a:pt x="13271" y="36523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0" name="Freeform: Shape 105">
                  <a:extLst>
                    <a:ext uri="{FF2B5EF4-FFF2-40B4-BE49-F238E27FC236}">
                      <a16:creationId xmlns:a16="http://schemas.microsoft.com/office/drawing/2014/main" id="{A2B21126-6E9D-4F2A-95FC-526654DF9933}"/>
                    </a:ext>
                  </a:extLst>
                </p:cNvPr>
                <p:cNvSpPr/>
                <p:nvPr/>
              </p:nvSpPr>
              <p:spPr>
                <a:xfrm>
                  <a:off x="11926029" y="3314013"/>
                  <a:ext cx="284246" cy="1128593"/>
                </a:xfrm>
                <a:custGeom>
                  <a:avLst/>
                  <a:gdLst>
                    <a:gd name="connsiteX0" fmla="*/ 284178 w 284246"/>
                    <a:gd name="connsiteY0" fmla="*/ 1110659 h 1128593"/>
                    <a:gd name="connsiteX1" fmla="*/ 234452 w 284246"/>
                    <a:gd name="connsiteY1" fmla="*/ 872626 h 1128593"/>
                    <a:gd name="connsiteX2" fmla="*/ 173517 w 284246"/>
                    <a:gd name="connsiteY2" fmla="*/ 585479 h 1128593"/>
                    <a:gd name="connsiteX3" fmla="*/ 110340 w 284246"/>
                    <a:gd name="connsiteY3" fmla="*/ 299758 h 1128593"/>
                    <a:gd name="connsiteX4" fmla="*/ 37178 w 284246"/>
                    <a:gd name="connsiteY4" fmla="*/ 12610 h 1128593"/>
                    <a:gd name="connsiteX5" fmla="*/ 1310 w 284246"/>
                    <a:gd name="connsiteY5" fmla="*/ 22392 h 1128593"/>
                    <a:gd name="connsiteX6" fmla="*/ 126032 w 284246"/>
                    <a:gd name="connsiteY6" fmla="*/ 540440 h 1128593"/>
                    <a:gd name="connsiteX7" fmla="*/ 185948 w 284246"/>
                    <a:gd name="connsiteY7" fmla="*/ 836962 h 1128593"/>
                    <a:gd name="connsiteX8" fmla="*/ 246679 w 284246"/>
                    <a:gd name="connsiteY8" fmla="*/ 1110455 h 1128593"/>
                    <a:gd name="connsiteX9" fmla="*/ 284178 w 284246"/>
                    <a:gd name="connsiteY9" fmla="*/ 1110659 h 1128593"/>
                    <a:gd name="connsiteX10" fmla="*/ 284178 w 284246"/>
                    <a:gd name="connsiteY10" fmla="*/ 1110659 h 1128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246" h="1128593">
                      <a:moveTo>
                        <a:pt x="284178" y="1110659"/>
                      </a:moveTo>
                      <a:cubicBezTo>
                        <a:pt x="285808" y="1027918"/>
                        <a:pt x="258296" y="950680"/>
                        <a:pt x="234452" y="872626"/>
                      </a:cubicBezTo>
                      <a:cubicBezTo>
                        <a:pt x="206124" y="779492"/>
                        <a:pt x="193081" y="680855"/>
                        <a:pt x="173517" y="585479"/>
                      </a:cubicBezTo>
                      <a:cubicBezTo>
                        <a:pt x="153952" y="489899"/>
                        <a:pt x="129905" y="395338"/>
                        <a:pt x="110340" y="299758"/>
                      </a:cubicBezTo>
                      <a:cubicBezTo>
                        <a:pt x="90572" y="202547"/>
                        <a:pt x="72842" y="105337"/>
                        <a:pt x="37178" y="12610"/>
                      </a:cubicBezTo>
                      <a:cubicBezTo>
                        <a:pt x="28618" y="-9603"/>
                        <a:pt x="-7250" y="-25"/>
                        <a:pt x="1310" y="22392"/>
                      </a:cubicBezTo>
                      <a:cubicBezTo>
                        <a:pt x="64079" y="186244"/>
                        <a:pt x="89146" y="369252"/>
                        <a:pt x="126032" y="540440"/>
                      </a:cubicBezTo>
                      <a:cubicBezTo>
                        <a:pt x="147227" y="639077"/>
                        <a:pt x="164142" y="738529"/>
                        <a:pt x="185948" y="836962"/>
                      </a:cubicBezTo>
                      <a:cubicBezTo>
                        <a:pt x="206328" y="929078"/>
                        <a:pt x="248513" y="1014264"/>
                        <a:pt x="246679" y="1110455"/>
                      </a:cubicBezTo>
                      <a:cubicBezTo>
                        <a:pt x="246475" y="1134707"/>
                        <a:pt x="283770" y="1134503"/>
                        <a:pt x="284178" y="1110659"/>
                      </a:cubicBezTo>
                      <a:lnTo>
                        <a:pt x="284178" y="1110659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3" name="Graphic 233">
                <a:extLst>
                  <a:ext uri="{FF2B5EF4-FFF2-40B4-BE49-F238E27FC236}">
                    <a16:creationId xmlns:a16="http://schemas.microsoft.com/office/drawing/2014/main" id="{CCE77335-BFD2-41F1-93A4-5A0B0CC402FC}"/>
                  </a:ext>
                </a:extLst>
              </p:cNvPr>
              <p:cNvGrpSpPr/>
              <p:nvPr/>
            </p:nvGrpSpPr>
            <p:grpSpPr>
              <a:xfrm rot="19717863">
                <a:off x="1351472" y="5170102"/>
                <a:ext cx="1511958" cy="1300286"/>
                <a:chOff x="2651548" y="5448024"/>
                <a:chExt cx="1484013" cy="1429614"/>
              </a:xfrm>
            </p:grpSpPr>
            <p:sp>
              <p:nvSpPr>
                <p:cNvPr id="358" name="Freeform: Shape 221">
                  <a:extLst>
                    <a:ext uri="{FF2B5EF4-FFF2-40B4-BE49-F238E27FC236}">
                      <a16:creationId xmlns:a16="http://schemas.microsoft.com/office/drawing/2014/main" id="{6AB9BCB3-9383-453E-858B-DD0256085066}"/>
                    </a:ext>
                  </a:extLst>
                </p:cNvPr>
                <p:cNvSpPr/>
                <p:nvPr/>
              </p:nvSpPr>
              <p:spPr>
                <a:xfrm>
                  <a:off x="3734725" y="5448024"/>
                  <a:ext cx="400837" cy="596339"/>
                </a:xfrm>
                <a:custGeom>
                  <a:avLst/>
                  <a:gdLst>
                    <a:gd name="connsiteX0" fmla="*/ 22109 w 400837"/>
                    <a:gd name="connsiteY0" fmla="*/ 564557 h 596339"/>
                    <a:gd name="connsiteX1" fmla="*/ 97650 w 400837"/>
                    <a:gd name="connsiteY1" fmla="*/ 167510 h 596339"/>
                    <a:gd name="connsiteX2" fmla="*/ 343386 w 400837"/>
                    <a:gd name="connsiteY2" fmla="*/ 38309 h 596339"/>
                    <a:gd name="connsiteX3" fmla="*/ 378162 w 400837"/>
                    <a:gd name="connsiteY3" fmla="*/ 303161 h 596339"/>
                    <a:gd name="connsiteX4" fmla="*/ 160753 w 400837"/>
                    <a:gd name="connsiteY4" fmla="*/ 545903 h 596339"/>
                    <a:gd name="connsiteX5" fmla="*/ 0 w 400837"/>
                    <a:gd name="connsiteY5" fmla="*/ 596340 h 59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837" h="596339">
                      <a:moveTo>
                        <a:pt x="22109" y="564557"/>
                      </a:moveTo>
                      <a:cubicBezTo>
                        <a:pt x="63104" y="435356"/>
                        <a:pt x="40994" y="296712"/>
                        <a:pt x="97650" y="167510"/>
                      </a:cubicBezTo>
                      <a:cubicBezTo>
                        <a:pt x="138644" y="72855"/>
                        <a:pt x="239518" y="-68783"/>
                        <a:pt x="343386" y="38309"/>
                      </a:cubicBezTo>
                      <a:cubicBezTo>
                        <a:pt x="412708" y="107631"/>
                        <a:pt x="412708" y="221172"/>
                        <a:pt x="378162" y="303161"/>
                      </a:cubicBezTo>
                      <a:cubicBezTo>
                        <a:pt x="340392" y="394592"/>
                        <a:pt x="245736" y="495466"/>
                        <a:pt x="160753" y="545903"/>
                      </a:cubicBezTo>
                      <a:cubicBezTo>
                        <a:pt x="110316" y="577455"/>
                        <a:pt x="44219" y="574230"/>
                        <a:pt x="0" y="596340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222">
                  <a:extLst>
                    <a:ext uri="{FF2B5EF4-FFF2-40B4-BE49-F238E27FC236}">
                      <a16:creationId xmlns:a16="http://schemas.microsoft.com/office/drawing/2014/main" id="{4DA1FAD5-3A41-4075-B8B5-EA5F88ED7193}"/>
                    </a:ext>
                  </a:extLst>
                </p:cNvPr>
                <p:cNvSpPr/>
                <p:nvPr/>
              </p:nvSpPr>
              <p:spPr>
                <a:xfrm>
                  <a:off x="3484903" y="5645912"/>
                  <a:ext cx="216606" cy="448427"/>
                </a:xfrm>
                <a:custGeom>
                  <a:avLst/>
                  <a:gdLst>
                    <a:gd name="connsiteX0" fmla="*/ 16753 w 216606"/>
                    <a:gd name="connsiteY0" fmla="*/ 442209 h 448427"/>
                    <a:gd name="connsiteX1" fmla="*/ 130293 w 216606"/>
                    <a:gd name="connsiteY1" fmla="*/ 943 h 448427"/>
                    <a:gd name="connsiteX2" fmla="*/ 177506 w 216606"/>
                    <a:gd name="connsiteY2" fmla="*/ 237237 h 448427"/>
                    <a:gd name="connsiteX3" fmla="*/ 101735 w 216606"/>
                    <a:gd name="connsiteY3" fmla="*/ 369663 h 448427"/>
                    <a:gd name="connsiteX4" fmla="*/ 19747 w 216606"/>
                    <a:gd name="connsiteY4" fmla="*/ 448427 h 448427"/>
                    <a:gd name="connsiteX5" fmla="*/ 19747 w 216606"/>
                    <a:gd name="connsiteY5" fmla="*/ 448427 h 44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06" h="448427">
                      <a:moveTo>
                        <a:pt x="16753" y="442209"/>
                      </a:moveTo>
                      <a:cubicBezTo>
                        <a:pt x="1092" y="325674"/>
                        <a:pt x="-43127" y="23053"/>
                        <a:pt x="130293" y="943"/>
                      </a:cubicBezTo>
                      <a:cubicBezTo>
                        <a:pt x="262719" y="-14948"/>
                        <a:pt x="212282" y="174363"/>
                        <a:pt x="177506" y="237237"/>
                      </a:cubicBezTo>
                      <a:cubicBezTo>
                        <a:pt x="155397" y="281455"/>
                        <a:pt x="130293" y="331892"/>
                        <a:pt x="101735" y="369663"/>
                      </a:cubicBezTo>
                      <a:cubicBezTo>
                        <a:pt x="76632" y="401214"/>
                        <a:pt x="41856" y="420099"/>
                        <a:pt x="19747" y="448427"/>
                      </a:cubicBezTo>
                      <a:lnTo>
                        <a:pt x="19747" y="448427"/>
                      </a:ln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0" name="Freeform: Shape 223">
                  <a:extLst>
                    <a:ext uri="{FF2B5EF4-FFF2-40B4-BE49-F238E27FC236}">
                      <a16:creationId xmlns:a16="http://schemas.microsoft.com/office/drawing/2014/main" id="{08849965-AFD9-44F8-95DA-D15FA00AB454}"/>
                    </a:ext>
                  </a:extLst>
                </p:cNvPr>
                <p:cNvSpPr/>
                <p:nvPr/>
              </p:nvSpPr>
              <p:spPr>
                <a:xfrm>
                  <a:off x="3473328" y="6120338"/>
                  <a:ext cx="560208" cy="314958"/>
                </a:xfrm>
                <a:custGeom>
                  <a:avLst/>
                  <a:gdLst>
                    <a:gd name="connsiteX0" fmla="*/ 0 w 560208"/>
                    <a:gd name="connsiteY0" fmla="*/ 163313 h 314958"/>
                    <a:gd name="connsiteX1" fmla="*/ 497921 w 560208"/>
                    <a:gd name="connsiteY1" fmla="*/ 242077 h 314958"/>
                    <a:gd name="connsiteX2" fmla="*/ 475811 w 560208"/>
                    <a:gd name="connsiteY2" fmla="*/ 5784 h 314958"/>
                    <a:gd name="connsiteX3" fmla="*/ 207966 w 560208"/>
                    <a:gd name="connsiteY3" fmla="*/ 93991 h 314958"/>
                    <a:gd name="connsiteX4" fmla="*/ 9443 w 560208"/>
                    <a:gd name="connsiteY4" fmla="*/ 163313 h 31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208" h="314958">
                      <a:moveTo>
                        <a:pt x="0" y="163313"/>
                      </a:moveTo>
                      <a:cubicBezTo>
                        <a:pt x="129201" y="286296"/>
                        <a:pt x="346840" y="390164"/>
                        <a:pt x="497921" y="242077"/>
                      </a:cubicBezTo>
                      <a:cubicBezTo>
                        <a:pt x="570467" y="172755"/>
                        <a:pt x="598795" y="37336"/>
                        <a:pt x="475811" y="5784"/>
                      </a:cubicBezTo>
                      <a:cubicBezTo>
                        <a:pt x="378162" y="-19550"/>
                        <a:pt x="286731" y="43554"/>
                        <a:pt x="207966" y="93991"/>
                      </a:cubicBezTo>
                      <a:cubicBezTo>
                        <a:pt x="144862" y="131761"/>
                        <a:pt x="84983" y="169531"/>
                        <a:pt x="9443" y="163313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1" name="Freeform: Shape 224">
                  <a:extLst>
                    <a:ext uri="{FF2B5EF4-FFF2-40B4-BE49-F238E27FC236}">
                      <a16:creationId xmlns:a16="http://schemas.microsoft.com/office/drawing/2014/main" id="{DC7FE4FD-0847-46F3-8DFD-60D116E5A031}"/>
                    </a:ext>
                  </a:extLst>
                </p:cNvPr>
                <p:cNvSpPr/>
                <p:nvPr/>
              </p:nvSpPr>
              <p:spPr>
                <a:xfrm>
                  <a:off x="2842432" y="5942815"/>
                  <a:ext cx="287500" cy="381829"/>
                </a:xfrm>
                <a:custGeom>
                  <a:avLst/>
                  <a:gdLst>
                    <a:gd name="connsiteX0" fmla="*/ 12986 w 287500"/>
                    <a:gd name="connsiteY0" fmla="*/ 381830 h 381829"/>
                    <a:gd name="connsiteX1" fmla="*/ 208285 w 287500"/>
                    <a:gd name="connsiteY1" fmla="*/ 444 h 381829"/>
                    <a:gd name="connsiteX2" fmla="*/ 192625 w 287500"/>
                    <a:gd name="connsiteY2" fmla="*/ 255853 h 381829"/>
                    <a:gd name="connsiteX3" fmla="*/ 16211 w 287500"/>
                    <a:gd name="connsiteY3" fmla="*/ 378836 h 38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500" h="381829">
                      <a:moveTo>
                        <a:pt x="12986" y="381830"/>
                      </a:moveTo>
                      <a:cubicBezTo>
                        <a:pt x="-28008" y="249404"/>
                        <a:pt x="25653" y="-12223"/>
                        <a:pt x="208285" y="444"/>
                      </a:cubicBezTo>
                      <a:cubicBezTo>
                        <a:pt x="365815" y="13111"/>
                        <a:pt x="249280" y="202192"/>
                        <a:pt x="192625" y="255853"/>
                      </a:cubicBezTo>
                      <a:cubicBezTo>
                        <a:pt x="145412" y="300071"/>
                        <a:pt x="47532" y="325175"/>
                        <a:pt x="16211" y="378836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2" name="Freeform: Shape 225">
                  <a:extLst>
                    <a:ext uri="{FF2B5EF4-FFF2-40B4-BE49-F238E27FC236}">
                      <a16:creationId xmlns:a16="http://schemas.microsoft.com/office/drawing/2014/main" id="{0439AFFC-79BD-479C-A2D4-F66A0A5EB27C}"/>
                    </a:ext>
                  </a:extLst>
                </p:cNvPr>
                <p:cNvSpPr/>
                <p:nvPr/>
              </p:nvSpPr>
              <p:spPr>
                <a:xfrm>
                  <a:off x="2651548" y="5595325"/>
                  <a:ext cx="1347585" cy="1282312"/>
                </a:xfrm>
                <a:custGeom>
                  <a:avLst/>
                  <a:gdLst>
                    <a:gd name="connsiteX0" fmla="*/ 42195 w 1347585"/>
                    <a:gd name="connsiteY0" fmla="*/ 1262017 h 1282312"/>
                    <a:gd name="connsiteX1" fmla="*/ 338598 w 1347585"/>
                    <a:gd name="connsiteY1" fmla="*/ 761102 h 1282312"/>
                    <a:gd name="connsiteX2" fmla="*/ 832604 w 1347585"/>
                    <a:gd name="connsiteY2" fmla="*/ 596664 h 1282312"/>
                    <a:gd name="connsiteX3" fmla="*/ 1158486 w 1347585"/>
                    <a:gd name="connsiteY3" fmla="*/ 393764 h 1282312"/>
                    <a:gd name="connsiteX4" fmla="*/ 1346416 w 1347585"/>
                    <a:gd name="connsiteY4" fmla="*/ 25736 h 1282312"/>
                    <a:gd name="connsiteX5" fmla="*/ 1305882 w 1347585"/>
                    <a:gd name="connsiteY5" fmla="*/ 14681 h 1282312"/>
                    <a:gd name="connsiteX6" fmla="*/ 1072813 w 1347585"/>
                    <a:gd name="connsiteY6" fmla="*/ 416795 h 1282312"/>
                    <a:gd name="connsiteX7" fmla="*/ 649971 w 1347585"/>
                    <a:gd name="connsiteY7" fmla="*/ 611403 h 1282312"/>
                    <a:gd name="connsiteX8" fmla="*/ 213082 w 1347585"/>
                    <a:gd name="connsiteY8" fmla="*/ 794726 h 1282312"/>
                    <a:gd name="connsiteX9" fmla="*/ 49 w 1347585"/>
                    <a:gd name="connsiteY9" fmla="*/ 1262017 h 1282312"/>
                    <a:gd name="connsiteX10" fmla="*/ 42195 w 1347585"/>
                    <a:gd name="connsiteY10" fmla="*/ 1262017 h 1282312"/>
                    <a:gd name="connsiteX11" fmla="*/ 42195 w 1347585"/>
                    <a:gd name="connsiteY11" fmla="*/ 1262017 h 128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7585" h="1282312">
                      <a:moveTo>
                        <a:pt x="42195" y="1262017"/>
                      </a:moveTo>
                      <a:cubicBezTo>
                        <a:pt x="39201" y="1054742"/>
                        <a:pt x="157117" y="859673"/>
                        <a:pt x="338598" y="761102"/>
                      </a:cubicBezTo>
                      <a:cubicBezTo>
                        <a:pt x="489679" y="678883"/>
                        <a:pt x="671851" y="656082"/>
                        <a:pt x="832604" y="596664"/>
                      </a:cubicBezTo>
                      <a:cubicBezTo>
                        <a:pt x="954436" y="551754"/>
                        <a:pt x="1067746" y="487499"/>
                        <a:pt x="1158486" y="393764"/>
                      </a:cubicBezTo>
                      <a:cubicBezTo>
                        <a:pt x="1258669" y="290127"/>
                        <a:pt x="1301967" y="159083"/>
                        <a:pt x="1346416" y="25736"/>
                      </a:cubicBezTo>
                      <a:cubicBezTo>
                        <a:pt x="1354937" y="-58"/>
                        <a:pt x="1314403" y="-11113"/>
                        <a:pt x="1305882" y="14681"/>
                      </a:cubicBezTo>
                      <a:cubicBezTo>
                        <a:pt x="1254063" y="170138"/>
                        <a:pt x="1200172" y="307169"/>
                        <a:pt x="1072813" y="416795"/>
                      </a:cubicBezTo>
                      <a:cubicBezTo>
                        <a:pt x="954436" y="518820"/>
                        <a:pt x="797597" y="569257"/>
                        <a:pt x="649971" y="611403"/>
                      </a:cubicBezTo>
                      <a:cubicBezTo>
                        <a:pt x="496818" y="654931"/>
                        <a:pt x="339059" y="692701"/>
                        <a:pt x="213082" y="794726"/>
                      </a:cubicBezTo>
                      <a:cubicBezTo>
                        <a:pt x="76741" y="905503"/>
                        <a:pt x="-2254" y="1088366"/>
                        <a:pt x="49" y="1262017"/>
                      </a:cubicBezTo>
                      <a:cubicBezTo>
                        <a:pt x="510" y="1288962"/>
                        <a:pt x="42656" y="1289193"/>
                        <a:pt x="42195" y="1262017"/>
                      </a:cubicBezTo>
                      <a:lnTo>
                        <a:pt x="42195" y="126201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3" name="Freeform: Shape 226">
                  <a:extLst>
                    <a:ext uri="{FF2B5EF4-FFF2-40B4-BE49-F238E27FC236}">
                      <a16:creationId xmlns:a16="http://schemas.microsoft.com/office/drawing/2014/main" id="{0A81B519-2025-457A-9FE8-0C4AA7A3BD18}"/>
                    </a:ext>
                  </a:extLst>
                </p:cNvPr>
                <p:cNvSpPr/>
                <p:nvPr/>
              </p:nvSpPr>
              <p:spPr>
                <a:xfrm>
                  <a:off x="3477800" y="5796462"/>
                  <a:ext cx="129996" cy="375553"/>
                </a:xfrm>
                <a:custGeom>
                  <a:avLst/>
                  <a:gdLst>
                    <a:gd name="connsiteX0" fmla="*/ 40898 w 129996"/>
                    <a:gd name="connsiteY0" fmla="*/ 360291 h 375553"/>
                    <a:gd name="connsiteX1" fmla="*/ 129105 w 129996"/>
                    <a:gd name="connsiteY1" fmla="*/ 26117 h 375553"/>
                    <a:gd name="connsiteX2" fmla="*/ 88571 w 129996"/>
                    <a:gd name="connsiteY2" fmla="*/ 14832 h 375553"/>
                    <a:gd name="connsiteX3" fmla="*/ 364 w 129996"/>
                    <a:gd name="connsiteY3" fmla="*/ 349006 h 375553"/>
                    <a:gd name="connsiteX4" fmla="*/ 40898 w 129996"/>
                    <a:gd name="connsiteY4" fmla="*/ 360291 h 375553"/>
                    <a:gd name="connsiteX5" fmla="*/ 40898 w 129996"/>
                    <a:gd name="connsiteY5" fmla="*/ 360291 h 37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996" h="375553">
                      <a:moveTo>
                        <a:pt x="40898" y="360291"/>
                      </a:moveTo>
                      <a:cubicBezTo>
                        <a:pt x="61165" y="246520"/>
                        <a:pt x="97783" y="137125"/>
                        <a:pt x="129105" y="26117"/>
                      </a:cubicBezTo>
                      <a:cubicBezTo>
                        <a:pt x="136475" y="-138"/>
                        <a:pt x="95941" y="-11192"/>
                        <a:pt x="88571" y="14832"/>
                      </a:cubicBezTo>
                      <a:cubicBezTo>
                        <a:pt x="57250" y="125840"/>
                        <a:pt x="20631" y="235235"/>
                        <a:pt x="364" y="349006"/>
                      </a:cubicBezTo>
                      <a:cubicBezTo>
                        <a:pt x="-4242" y="375721"/>
                        <a:pt x="36292" y="387006"/>
                        <a:pt x="40898" y="360291"/>
                      </a:cubicBezTo>
                      <a:lnTo>
                        <a:pt x="40898" y="360291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4" name="Freeform: Shape 227">
                  <a:extLst>
                    <a:ext uri="{FF2B5EF4-FFF2-40B4-BE49-F238E27FC236}">
                      <a16:creationId xmlns:a16="http://schemas.microsoft.com/office/drawing/2014/main" id="{25FF5D80-DE37-450B-A5E8-70D9A2ABB489}"/>
                    </a:ext>
                  </a:extLst>
                </p:cNvPr>
                <p:cNvSpPr/>
                <p:nvPr/>
              </p:nvSpPr>
              <p:spPr>
                <a:xfrm>
                  <a:off x="3340381" y="6185574"/>
                  <a:ext cx="607160" cy="145197"/>
                </a:xfrm>
                <a:custGeom>
                  <a:avLst/>
                  <a:gdLst>
                    <a:gd name="connsiteX0" fmla="*/ 8813 w 607160"/>
                    <a:gd name="connsiteY0" fmla="*/ 40500 h 145197"/>
                    <a:gd name="connsiteX1" fmla="*/ 597474 w 607160"/>
                    <a:gd name="connsiteY1" fmla="*/ 72052 h 145197"/>
                    <a:gd name="connsiteX2" fmla="*/ 576286 w 607160"/>
                    <a:gd name="connsiteY2" fmla="*/ 35664 h 145197"/>
                    <a:gd name="connsiteX3" fmla="*/ 30231 w 607160"/>
                    <a:gd name="connsiteY3" fmla="*/ 4112 h 145197"/>
                    <a:gd name="connsiteX4" fmla="*/ 8813 w 607160"/>
                    <a:gd name="connsiteY4" fmla="*/ 40500 h 145197"/>
                    <a:gd name="connsiteX5" fmla="*/ 8813 w 607160"/>
                    <a:gd name="connsiteY5" fmla="*/ 40500 h 145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7160" h="145197">
                      <a:moveTo>
                        <a:pt x="8813" y="40500"/>
                      </a:moveTo>
                      <a:cubicBezTo>
                        <a:pt x="168414" y="163023"/>
                        <a:pt x="427048" y="183750"/>
                        <a:pt x="597474" y="72052"/>
                      </a:cubicBezTo>
                      <a:cubicBezTo>
                        <a:pt x="620044" y="57312"/>
                        <a:pt x="599086" y="20694"/>
                        <a:pt x="576286" y="35664"/>
                      </a:cubicBezTo>
                      <a:cubicBezTo>
                        <a:pt x="417144" y="139992"/>
                        <a:pt x="178778" y="118113"/>
                        <a:pt x="30231" y="4112"/>
                      </a:cubicBezTo>
                      <a:cubicBezTo>
                        <a:pt x="8582" y="-12240"/>
                        <a:pt x="-12376" y="24379"/>
                        <a:pt x="8813" y="40500"/>
                      </a:cubicBezTo>
                      <a:lnTo>
                        <a:pt x="8813" y="4050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5" name="Freeform: Shape 228">
                  <a:extLst>
                    <a:ext uri="{FF2B5EF4-FFF2-40B4-BE49-F238E27FC236}">
                      <a16:creationId xmlns:a16="http://schemas.microsoft.com/office/drawing/2014/main" id="{98BDED34-9644-490E-B787-ECE4614FCA5B}"/>
                    </a:ext>
                  </a:extLst>
                </p:cNvPr>
                <p:cNvSpPr/>
                <p:nvPr/>
              </p:nvSpPr>
              <p:spPr>
                <a:xfrm>
                  <a:off x="2846810" y="6074267"/>
                  <a:ext cx="169221" cy="349438"/>
                </a:xfrm>
                <a:custGeom>
                  <a:avLst/>
                  <a:gdLst>
                    <a:gd name="connsiteX0" fmla="*/ 42233 w 169221"/>
                    <a:gd name="connsiteY0" fmla="*/ 329143 h 349438"/>
                    <a:gd name="connsiteX1" fmla="*/ 162222 w 169221"/>
                    <a:gd name="connsiteY1" fmla="*/ 35042 h 349438"/>
                    <a:gd name="connsiteX2" fmla="*/ 132512 w 169221"/>
                    <a:gd name="connsiteY2" fmla="*/ 5333 h 349438"/>
                    <a:gd name="connsiteX3" fmla="*/ 317 w 169221"/>
                    <a:gd name="connsiteY3" fmla="*/ 329143 h 349438"/>
                    <a:gd name="connsiteX4" fmla="*/ 42233 w 169221"/>
                    <a:gd name="connsiteY4" fmla="*/ 329143 h 349438"/>
                    <a:gd name="connsiteX5" fmla="*/ 42233 w 169221"/>
                    <a:gd name="connsiteY5" fmla="*/ 329143 h 34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221" h="349438">
                      <a:moveTo>
                        <a:pt x="42233" y="329143"/>
                      </a:moveTo>
                      <a:cubicBezTo>
                        <a:pt x="38317" y="215372"/>
                        <a:pt x="74015" y="110122"/>
                        <a:pt x="162222" y="35042"/>
                      </a:cubicBezTo>
                      <a:cubicBezTo>
                        <a:pt x="182949" y="17539"/>
                        <a:pt x="153010" y="-12170"/>
                        <a:pt x="132512" y="5333"/>
                      </a:cubicBezTo>
                      <a:cubicBezTo>
                        <a:pt x="36705" y="86861"/>
                        <a:pt x="-4059" y="205238"/>
                        <a:pt x="317" y="329143"/>
                      </a:cubicBezTo>
                      <a:cubicBezTo>
                        <a:pt x="1238" y="356088"/>
                        <a:pt x="43154" y="356319"/>
                        <a:pt x="42233" y="329143"/>
                      </a:cubicBezTo>
                      <a:lnTo>
                        <a:pt x="42233" y="32914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4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158739">
                <a:off x="1193981" y="5236697"/>
                <a:ext cx="953214" cy="1029808"/>
                <a:chOff x="9167261" y="3475651"/>
                <a:chExt cx="1734184" cy="1380521"/>
              </a:xfrm>
            </p:grpSpPr>
            <p:sp>
              <p:nvSpPr>
                <p:cNvPr id="339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0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1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2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3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4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5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6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7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8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9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0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1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2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3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4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5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6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5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905150" flipH="1">
                <a:off x="1807383" y="5921972"/>
                <a:ext cx="1355516" cy="932676"/>
                <a:chOff x="9167261" y="3475651"/>
                <a:chExt cx="1734184" cy="1380521"/>
              </a:xfrm>
            </p:grpSpPr>
            <p:sp>
              <p:nvSpPr>
                <p:cNvPr id="317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8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9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0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1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5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6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7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8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9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0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1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2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3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4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5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6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7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8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6" name="กลุ่ม 305"/>
              <p:cNvGrpSpPr/>
              <p:nvPr/>
            </p:nvGrpSpPr>
            <p:grpSpPr>
              <a:xfrm>
                <a:off x="-36747" y="5526541"/>
                <a:ext cx="2801128" cy="1381821"/>
                <a:chOff x="-20565" y="6021288"/>
                <a:chExt cx="1875147" cy="885708"/>
              </a:xfrm>
            </p:grpSpPr>
            <p:sp>
              <p:nvSpPr>
                <p:cNvPr id="307" name="สี่เหลี่ยมผืนผ้า 1"/>
                <p:cNvSpPr/>
                <p:nvPr/>
              </p:nvSpPr>
              <p:spPr>
                <a:xfrm>
                  <a:off x="-20565" y="6021288"/>
                  <a:ext cx="1875147" cy="885708"/>
                </a:xfrm>
                <a:custGeom>
                  <a:avLst/>
                  <a:gdLst>
                    <a:gd name="connsiteX0" fmla="*/ 0 w 3599435"/>
                    <a:gd name="connsiteY0" fmla="*/ 0 h 2786572"/>
                    <a:gd name="connsiteX1" fmla="*/ 3599435 w 3599435"/>
                    <a:gd name="connsiteY1" fmla="*/ 0 h 2786572"/>
                    <a:gd name="connsiteX2" fmla="*/ 3599435 w 3599435"/>
                    <a:gd name="connsiteY2" fmla="*/ 2786572 h 2786572"/>
                    <a:gd name="connsiteX3" fmla="*/ 0 w 3599435"/>
                    <a:gd name="connsiteY3" fmla="*/ 2786572 h 2786572"/>
                    <a:gd name="connsiteX4" fmla="*/ 0 w 3599435"/>
                    <a:gd name="connsiteY4" fmla="*/ 0 h 2786572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3599435 w 3599435"/>
                    <a:gd name="connsiteY2" fmla="*/ 1466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354067 w 3599435"/>
                    <a:gd name="connsiteY3" fmla="*/ 1771668 h 2933260"/>
                    <a:gd name="connsiteX4" fmla="*/ 3599435 w 3599435"/>
                    <a:gd name="connsiteY4" fmla="*/ 2933260 h 2933260"/>
                    <a:gd name="connsiteX5" fmla="*/ 0 w 3599435"/>
                    <a:gd name="connsiteY5" fmla="*/ 2933260 h 2933260"/>
                    <a:gd name="connsiteX6" fmla="*/ 0 w 3599435"/>
                    <a:gd name="connsiteY6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323085 w 3599435"/>
                    <a:gd name="connsiteY3" fmla="*/ 83248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437385 w 3599435"/>
                    <a:gd name="connsiteY3" fmla="*/ 108013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0 h 2786572"/>
                    <a:gd name="connsiteX1" fmla="*/ 102996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0 h 2786572"/>
                    <a:gd name="connsiteX1" fmla="*/ 93471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17449 h 2804021"/>
                    <a:gd name="connsiteX1" fmla="*/ 934717 w 3599435"/>
                    <a:gd name="connsiteY1" fmla="*/ 118429 h 2804021"/>
                    <a:gd name="connsiteX2" fmla="*/ 2096767 w 3599435"/>
                    <a:gd name="connsiteY2" fmla="*/ 156529 h 2804021"/>
                    <a:gd name="connsiteX3" fmla="*/ 2437385 w 3599435"/>
                    <a:gd name="connsiteY3" fmla="*/ 950899 h 2804021"/>
                    <a:gd name="connsiteX4" fmla="*/ 3354067 w 3599435"/>
                    <a:gd name="connsiteY4" fmla="*/ 1642429 h 2804021"/>
                    <a:gd name="connsiteX5" fmla="*/ 3599435 w 3599435"/>
                    <a:gd name="connsiteY5" fmla="*/ 2804021 h 2804021"/>
                    <a:gd name="connsiteX6" fmla="*/ 0 w 3599435"/>
                    <a:gd name="connsiteY6" fmla="*/ 2804021 h 2804021"/>
                    <a:gd name="connsiteX7" fmla="*/ 0 w 3599435"/>
                    <a:gd name="connsiteY7" fmla="*/ 17449 h 2804021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96767 w 3599435"/>
                    <a:gd name="connsiteY2" fmla="*/ 2768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58667 w 3599435"/>
                    <a:gd name="connsiteY2" fmla="*/ 4673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437385 w 3599435"/>
                    <a:gd name="connsiteY2" fmla="*/ 107124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1865885 w 3599435"/>
                    <a:gd name="connsiteY2" fmla="*/ 105219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261288 h 3047860"/>
                    <a:gd name="connsiteX1" fmla="*/ 1029967 w 3599435"/>
                    <a:gd name="connsiteY1" fmla="*/ 19368 h 3047860"/>
                    <a:gd name="connsiteX2" fmla="*/ 1865885 w 3599435"/>
                    <a:gd name="connsiteY2" fmla="*/ 1175688 h 3047860"/>
                    <a:gd name="connsiteX3" fmla="*/ 3354067 w 3599435"/>
                    <a:gd name="connsiteY3" fmla="*/ 1886268 h 3047860"/>
                    <a:gd name="connsiteX4" fmla="*/ 3599435 w 3599435"/>
                    <a:gd name="connsiteY4" fmla="*/ 3047860 h 3047860"/>
                    <a:gd name="connsiteX5" fmla="*/ 0 w 3599435"/>
                    <a:gd name="connsiteY5" fmla="*/ 3047860 h 3047860"/>
                    <a:gd name="connsiteX6" fmla="*/ 0 w 3599435"/>
                    <a:gd name="connsiteY6" fmla="*/ 261288 h 3047860"/>
                    <a:gd name="connsiteX0" fmla="*/ 0 w 3599435"/>
                    <a:gd name="connsiteY0" fmla="*/ 351702 h 3138274"/>
                    <a:gd name="connsiteX1" fmla="*/ 1029967 w 3599435"/>
                    <a:gd name="connsiteY1" fmla="*/ 109782 h 3138274"/>
                    <a:gd name="connsiteX2" fmla="*/ 1865885 w 3599435"/>
                    <a:gd name="connsiteY2" fmla="*/ 1266102 h 3138274"/>
                    <a:gd name="connsiteX3" fmla="*/ 3354067 w 3599435"/>
                    <a:gd name="connsiteY3" fmla="*/ 1976682 h 3138274"/>
                    <a:gd name="connsiteX4" fmla="*/ 3599435 w 3599435"/>
                    <a:gd name="connsiteY4" fmla="*/ 3138274 h 3138274"/>
                    <a:gd name="connsiteX5" fmla="*/ 0 w 3599435"/>
                    <a:gd name="connsiteY5" fmla="*/ 3138274 h 3138274"/>
                    <a:gd name="connsiteX6" fmla="*/ 0 w 3599435"/>
                    <a:gd name="connsiteY6" fmla="*/ 351702 h 3138274"/>
                    <a:gd name="connsiteX0" fmla="*/ 0 w 3599435"/>
                    <a:gd name="connsiteY0" fmla="*/ 274016 h 3060588"/>
                    <a:gd name="connsiteX1" fmla="*/ 1201417 w 3599435"/>
                    <a:gd name="connsiteY1" fmla="*/ 260696 h 3060588"/>
                    <a:gd name="connsiteX2" fmla="*/ 1865885 w 3599435"/>
                    <a:gd name="connsiteY2" fmla="*/ 1188416 h 3060588"/>
                    <a:gd name="connsiteX3" fmla="*/ 3354067 w 3599435"/>
                    <a:gd name="connsiteY3" fmla="*/ 1898996 h 3060588"/>
                    <a:gd name="connsiteX4" fmla="*/ 3599435 w 3599435"/>
                    <a:gd name="connsiteY4" fmla="*/ 3060588 h 3060588"/>
                    <a:gd name="connsiteX5" fmla="*/ 0 w 3599435"/>
                    <a:gd name="connsiteY5" fmla="*/ 3060588 h 3060588"/>
                    <a:gd name="connsiteX6" fmla="*/ 0 w 3599435"/>
                    <a:gd name="connsiteY6" fmla="*/ 274016 h 3060588"/>
                    <a:gd name="connsiteX0" fmla="*/ 0 w 3599435"/>
                    <a:gd name="connsiteY0" fmla="*/ 333672 h 3120244"/>
                    <a:gd name="connsiteX1" fmla="*/ 1201417 w 3599435"/>
                    <a:gd name="connsiteY1" fmla="*/ 320352 h 3120244"/>
                    <a:gd name="connsiteX2" fmla="*/ 1865885 w 3599435"/>
                    <a:gd name="connsiteY2" fmla="*/ 1248072 h 3120244"/>
                    <a:gd name="connsiteX3" fmla="*/ 3354067 w 3599435"/>
                    <a:gd name="connsiteY3" fmla="*/ 1958652 h 3120244"/>
                    <a:gd name="connsiteX4" fmla="*/ 3599435 w 3599435"/>
                    <a:gd name="connsiteY4" fmla="*/ 3120244 h 3120244"/>
                    <a:gd name="connsiteX5" fmla="*/ 0 w 3599435"/>
                    <a:gd name="connsiteY5" fmla="*/ 3120244 h 3120244"/>
                    <a:gd name="connsiteX6" fmla="*/ 0 w 3599435"/>
                    <a:gd name="connsiteY6" fmla="*/ 333672 h 3120244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756491"/>
                    <a:gd name="connsiteY0" fmla="*/ 325501 h 3112073"/>
                    <a:gd name="connsiteX1" fmla="*/ 1201417 w 3756491"/>
                    <a:gd name="connsiteY1" fmla="*/ 312181 h 3112073"/>
                    <a:gd name="connsiteX2" fmla="*/ 1999235 w 3756491"/>
                    <a:gd name="connsiteY2" fmla="*/ 1087501 h 3112073"/>
                    <a:gd name="connsiteX3" fmla="*/ 2877817 w 3756491"/>
                    <a:gd name="connsiteY3" fmla="*/ 1779031 h 3112073"/>
                    <a:gd name="connsiteX4" fmla="*/ 3599435 w 3756491"/>
                    <a:gd name="connsiteY4" fmla="*/ 3112073 h 3112073"/>
                    <a:gd name="connsiteX5" fmla="*/ 0 w 3756491"/>
                    <a:gd name="connsiteY5" fmla="*/ 3112073 h 3112073"/>
                    <a:gd name="connsiteX6" fmla="*/ 0 w 3756491"/>
                    <a:gd name="connsiteY6" fmla="*/ 325501 h 3112073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236 w 3756727"/>
                    <a:gd name="connsiteY0" fmla="*/ 501012 h 3287584"/>
                    <a:gd name="connsiteX1" fmla="*/ 1201653 w 3756727"/>
                    <a:gd name="connsiteY1" fmla="*/ 487692 h 3287584"/>
                    <a:gd name="connsiteX2" fmla="*/ 1999471 w 3756727"/>
                    <a:gd name="connsiteY2" fmla="*/ 1263012 h 3287584"/>
                    <a:gd name="connsiteX3" fmla="*/ 2878053 w 3756727"/>
                    <a:gd name="connsiteY3" fmla="*/ 1954542 h 3287584"/>
                    <a:gd name="connsiteX4" fmla="*/ 3599671 w 3756727"/>
                    <a:gd name="connsiteY4" fmla="*/ 3287584 h 3287584"/>
                    <a:gd name="connsiteX5" fmla="*/ 236 w 3756727"/>
                    <a:gd name="connsiteY5" fmla="*/ 3287584 h 3287584"/>
                    <a:gd name="connsiteX6" fmla="*/ 236 w 3756727"/>
                    <a:gd name="connsiteY6" fmla="*/ 501012 h 3287584"/>
                    <a:gd name="connsiteX0" fmla="*/ 0 w 3756491"/>
                    <a:gd name="connsiteY0" fmla="*/ 393061 h 3179633"/>
                    <a:gd name="connsiteX1" fmla="*/ 1201417 w 3756491"/>
                    <a:gd name="connsiteY1" fmla="*/ 379741 h 3179633"/>
                    <a:gd name="connsiteX2" fmla="*/ 1999235 w 3756491"/>
                    <a:gd name="connsiteY2" fmla="*/ 1155061 h 3179633"/>
                    <a:gd name="connsiteX3" fmla="*/ 2877817 w 3756491"/>
                    <a:gd name="connsiteY3" fmla="*/ 1846591 h 3179633"/>
                    <a:gd name="connsiteX4" fmla="*/ 3599435 w 3756491"/>
                    <a:gd name="connsiteY4" fmla="*/ 3179633 h 3179633"/>
                    <a:gd name="connsiteX5" fmla="*/ 0 w 3756491"/>
                    <a:gd name="connsiteY5" fmla="*/ 3179633 h 3179633"/>
                    <a:gd name="connsiteX6" fmla="*/ 0 w 3756491"/>
                    <a:gd name="connsiteY6" fmla="*/ 393061 h 3179633"/>
                    <a:gd name="connsiteX0" fmla="*/ 0 w 3756491"/>
                    <a:gd name="connsiteY0" fmla="*/ 303281 h 3089853"/>
                    <a:gd name="connsiteX1" fmla="*/ 1010917 w 3756491"/>
                    <a:gd name="connsiteY1" fmla="*/ 518561 h 3089853"/>
                    <a:gd name="connsiteX2" fmla="*/ 1999235 w 3756491"/>
                    <a:gd name="connsiteY2" fmla="*/ 1065281 h 3089853"/>
                    <a:gd name="connsiteX3" fmla="*/ 2877817 w 3756491"/>
                    <a:gd name="connsiteY3" fmla="*/ 1756811 h 3089853"/>
                    <a:gd name="connsiteX4" fmla="*/ 3599435 w 3756491"/>
                    <a:gd name="connsiteY4" fmla="*/ 3089853 h 3089853"/>
                    <a:gd name="connsiteX5" fmla="*/ 0 w 3756491"/>
                    <a:gd name="connsiteY5" fmla="*/ 3089853 h 3089853"/>
                    <a:gd name="connsiteX6" fmla="*/ 0 w 3756491"/>
                    <a:gd name="connsiteY6" fmla="*/ 303281 h 3089853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222901 h 3009473"/>
                    <a:gd name="connsiteX1" fmla="*/ 1023928 w 3756491"/>
                    <a:gd name="connsiteY1" fmla="*/ 895836 h 3009473"/>
                    <a:gd name="connsiteX2" fmla="*/ 1999235 w 3756491"/>
                    <a:gd name="connsiteY2" fmla="*/ 984901 h 3009473"/>
                    <a:gd name="connsiteX3" fmla="*/ 2877817 w 3756491"/>
                    <a:gd name="connsiteY3" fmla="*/ 1676431 h 3009473"/>
                    <a:gd name="connsiteX4" fmla="*/ 3599435 w 3756491"/>
                    <a:gd name="connsiteY4" fmla="*/ 3009473 h 3009473"/>
                    <a:gd name="connsiteX5" fmla="*/ 0 w 3756491"/>
                    <a:gd name="connsiteY5" fmla="*/ 3009473 h 3009473"/>
                    <a:gd name="connsiteX6" fmla="*/ 0 w 3756491"/>
                    <a:gd name="connsiteY6" fmla="*/ 222901 h 3009473"/>
                    <a:gd name="connsiteX0" fmla="*/ 0 w 3756491"/>
                    <a:gd name="connsiteY0" fmla="*/ 276488 h 3063060"/>
                    <a:gd name="connsiteX1" fmla="*/ 1023928 w 3756491"/>
                    <a:gd name="connsiteY1" fmla="*/ 949423 h 3063060"/>
                    <a:gd name="connsiteX2" fmla="*/ 1999235 w 3756491"/>
                    <a:gd name="connsiteY2" fmla="*/ 1038488 h 3063060"/>
                    <a:gd name="connsiteX3" fmla="*/ 2877817 w 3756491"/>
                    <a:gd name="connsiteY3" fmla="*/ 1730018 h 3063060"/>
                    <a:gd name="connsiteX4" fmla="*/ 3599435 w 3756491"/>
                    <a:gd name="connsiteY4" fmla="*/ 3063060 h 3063060"/>
                    <a:gd name="connsiteX5" fmla="*/ 0 w 3756491"/>
                    <a:gd name="connsiteY5" fmla="*/ 3063060 h 3063060"/>
                    <a:gd name="connsiteX6" fmla="*/ 0 w 3756491"/>
                    <a:gd name="connsiteY6" fmla="*/ 276488 h 3063060"/>
                    <a:gd name="connsiteX0" fmla="*/ 0 w 3756491"/>
                    <a:gd name="connsiteY0" fmla="*/ 267647 h 3054219"/>
                    <a:gd name="connsiteX1" fmla="*/ 1023928 w 3756491"/>
                    <a:gd name="connsiteY1" fmla="*/ 940582 h 3054219"/>
                    <a:gd name="connsiteX2" fmla="*/ 1999235 w 3756491"/>
                    <a:gd name="connsiteY2" fmla="*/ 1029647 h 3054219"/>
                    <a:gd name="connsiteX3" fmla="*/ 2877817 w 3756491"/>
                    <a:gd name="connsiteY3" fmla="*/ 1721177 h 3054219"/>
                    <a:gd name="connsiteX4" fmla="*/ 3599435 w 3756491"/>
                    <a:gd name="connsiteY4" fmla="*/ 3054219 h 3054219"/>
                    <a:gd name="connsiteX5" fmla="*/ 0 w 3756491"/>
                    <a:gd name="connsiteY5" fmla="*/ 3054219 h 3054219"/>
                    <a:gd name="connsiteX6" fmla="*/ 0 w 3756491"/>
                    <a:gd name="connsiteY6" fmla="*/ 267647 h 3054219"/>
                    <a:gd name="connsiteX0" fmla="*/ 0 w 3756491"/>
                    <a:gd name="connsiteY0" fmla="*/ 661506 h 2592459"/>
                    <a:gd name="connsiteX1" fmla="*/ 1023928 w 3756491"/>
                    <a:gd name="connsiteY1" fmla="*/ 478822 h 2592459"/>
                    <a:gd name="connsiteX2" fmla="*/ 1999235 w 3756491"/>
                    <a:gd name="connsiteY2" fmla="*/ 567887 h 2592459"/>
                    <a:gd name="connsiteX3" fmla="*/ 2877817 w 3756491"/>
                    <a:gd name="connsiteY3" fmla="*/ 1259417 h 2592459"/>
                    <a:gd name="connsiteX4" fmla="*/ 3599435 w 3756491"/>
                    <a:gd name="connsiteY4" fmla="*/ 2592459 h 2592459"/>
                    <a:gd name="connsiteX5" fmla="*/ 0 w 3756491"/>
                    <a:gd name="connsiteY5" fmla="*/ 2592459 h 2592459"/>
                    <a:gd name="connsiteX6" fmla="*/ 0 w 3756491"/>
                    <a:gd name="connsiteY6" fmla="*/ 661506 h 2592459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46651"/>
                    <a:gd name="connsiteY0" fmla="*/ 805919 h 2736872"/>
                    <a:gd name="connsiteX1" fmla="*/ 1026882 w 3746651"/>
                    <a:gd name="connsiteY1" fmla="*/ 623235 h 2736872"/>
                    <a:gd name="connsiteX2" fmla="*/ 2041219 w 3746651"/>
                    <a:gd name="connsiteY2" fmla="*/ 1070467 h 2736872"/>
                    <a:gd name="connsiteX3" fmla="*/ 2997856 w 3746651"/>
                    <a:gd name="connsiteY3" fmla="*/ 1941079 h 2736872"/>
                    <a:gd name="connsiteX4" fmla="*/ 3602389 w 3746651"/>
                    <a:gd name="connsiteY4" fmla="*/ 2736872 h 2736872"/>
                    <a:gd name="connsiteX5" fmla="*/ 2954 w 3746651"/>
                    <a:gd name="connsiteY5" fmla="*/ 2736872 h 2736872"/>
                    <a:gd name="connsiteX6" fmla="*/ 2954 w 3746651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64547"/>
                    <a:gd name="connsiteY0" fmla="*/ 805919 h 2736872"/>
                    <a:gd name="connsiteX1" fmla="*/ 1026882 w 3664547"/>
                    <a:gd name="connsiteY1" fmla="*/ 623235 h 2736872"/>
                    <a:gd name="connsiteX2" fmla="*/ 2041219 w 3664547"/>
                    <a:gd name="connsiteY2" fmla="*/ 1070467 h 2736872"/>
                    <a:gd name="connsiteX3" fmla="*/ 2997856 w 3664547"/>
                    <a:gd name="connsiteY3" fmla="*/ 1941079 h 2736872"/>
                    <a:gd name="connsiteX4" fmla="*/ 3602389 w 3664547"/>
                    <a:gd name="connsiteY4" fmla="*/ 2736872 h 2736872"/>
                    <a:gd name="connsiteX5" fmla="*/ 2954 w 3664547"/>
                    <a:gd name="connsiteY5" fmla="*/ 2736872 h 2736872"/>
                    <a:gd name="connsiteX6" fmla="*/ 2954 w 3664547"/>
                    <a:gd name="connsiteY6" fmla="*/ 805919 h 273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4547" h="2736872">
                      <a:moveTo>
                        <a:pt x="2954" y="805919"/>
                      </a:moveTo>
                      <a:cubicBezTo>
                        <a:pt x="-61671" y="-201430"/>
                        <a:pt x="954445" y="-266847"/>
                        <a:pt x="1026882" y="623235"/>
                      </a:cubicBezTo>
                      <a:cubicBezTo>
                        <a:pt x="1120885" y="-243563"/>
                        <a:pt x="2284767" y="47225"/>
                        <a:pt x="2041219" y="1070467"/>
                      </a:cubicBezTo>
                      <a:cubicBezTo>
                        <a:pt x="2553236" y="366658"/>
                        <a:pt x="3140127" y="1098496"/>
                        <a:pt x="2997856" y="1941079"/>
                      </a:cubicBezTo>
                      <a:cubicBezTo>
                        <a:pt x="3459165" y="1482784"/>
                        <a:pt x="3812627" y="2135323"/>
                        <a:pt x="3602389" y="2736872"/>
                      </a:cubicBezTo>
                      <a:lnTo>
                        <a:pt x="2954" y="2736872"/>
                      </a:lnTo>
                      <a:lnTo>
                        <a:pt x="2954" y="805919"/>
                      </a:lnTo>
                      <a:close/>
                    </a:path>
                  </a:pathLst>
                </a:custGeom>
                <a:solidFill>
                  <a:srgbClr val="4F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08" name="กลุ่ม 307"/>
                <p:cNvGrpSpPr/>
                <p:nvPr/>
              </p:nvGrpSpPr>
              <p:grpSpPr>
                <a:xfrm>
                  <a:off x="91921" y="6227083"/>
                  <a:ext cx="1505908" cy="637281"/>
                  <a:chOff x="91921" y="6227083"/>
                  <a:chExt cx="1505908" cy="637281"/>
                </a:xfrm>
              </p:grpSpPr>
              <p:sp>
                <p:nvSpPr>
                  <p:cNvPr id="309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53515">
                    <a:off x="162431" y="6234750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627957">
                    <a:off x="500978" y="6534164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2030758">
                    <a:off x="736860" y="6227083"/>
                    <a:ext cx="169352" cy="90239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761521">
                    <a:off x="1239785" y="6664057"/>
                    <a:ext cx="358044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94646" y="6754645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4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1921" y="651325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1071360" y="641339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>
                    <a:off x="263030" y="6739918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1895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1"/>
      <p:bldP spid="424" grpId="2"/>
      <p:bldP spid="425" grpId="1"/>
      <p:bldP spid="42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๗๗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5767"/>
            <a:ext cx="7984344" cy="38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ขีด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ขอ-อี-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ดอ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ขีด</a:t>
            </a:r>
          </a:p>
        </p:txBody>
      </p:sp>
    </p:spTree>
    <p:extLst>
      <p:ext uri="{BB962C8B-B14F-4D97-AF65-F5344CB8AC3E}">
        <p14:creationId xmlns:p14="http://schemas.microsoft.com/office/powerpoint/2010/main" val="41799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๗๘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44759"/>
            <a:ext cx="7984344" cy="38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ขึ้น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ขอ-อึ-นอ-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ขึน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-ไม้โท-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ขึ้น</a:t>
            </a:r>
          </a:p>
        </p:txBody>
      </p:sp>
    </p:spTree>
    <p:extLst>
      <p:ext uri="{BB962C8B-B14F-4D97-AF65-F5344CB8AC3E}">
        <p14:creationId xmlns:p14="http://schemas.microsoft.com/office/powerpoint/2010/main" val="37773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๗๙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3047"/>
            <a:ext cx="7984344" cy="38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ขุด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ขอ-อุ-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ดอ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ขุด</a:t>
            </a:r>
          </a:p>
        </p:txBody>
      </p:sp>
    </p:spTree>
    <p:extLst>
      <p:ext uri="{BB962C8B-B14F-4D97-AF65-F5344CB8AC3E}">
        <p14:creationId xmlns:p14="http://schemas.microsoft.com/office/powerpoint/2010/main" val="33927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๘๐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48427"/>
            <a:ext cx="7984344" cy="38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เข็ม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</a:t>
            </a:r>
            <a:r>
              <a:rPr lang="th-TH" sz="3600" b="1" spc="50" dirty="0" err="1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เอะ</a:t>
            </a:r>
            <a:r>
              <a:rPr lang="th-TH" sz="3600" b="1" spc="50" dirty="0">
                <a:ln w="12700">
                  <a:noFill/>
                  <a:prstDash val="solid"/>
                </a:ln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-มอ-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เข็ม</a:t>
            </a:r>
          </a:p>
        </p:txBody>
      </p:sp>
    </p:spTree>
    <p:extLst>
      <p:ext uri="{BB962C8B-B14F-4D97-AF65-F5344CB8AC3E}">
        <p14:creationId xmlns:p14="http://schemas.microsoft.com/office/powerpoint/2010/main" val="21094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สี่เหลี่ยมผืนผ้า 654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322" name="แผนผังลำดับงาน: หน่วงเวลา 321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7" name="Graphic 181">
            <a:extLst>
              <a:ext uri="{FF2B5EF4-FFF2-40B4-BE49-F238E27FC236}">
                <a16:creationId xmlns:a16="http://schemas.microsoft.com/office/drawing/2014/main" id="{8D1C9C10-6F92-4AC3-B06A-918063002878}"/>
              </a:ext>
            </a:extLst>
          </p:cNvPr>
          <p:cNvGrpSpPr/>
          <p:nvPr/>
        </p:nvGrpSpPr>
        <p:grpSpPr>
          <a:xfrm rot="154443">
            <a:off x="2522563" y="2647120"/>
            <a:ext cx="7310104" cy="3812666"/>
            <a:chOff x="6011863" y="660645"/>
            <a:chExt cx="2382513" cy="1260365"/>
          </a:xfrm>
        </p:grpSpPr>
        <p:grpSp>
          <p:nvGrpSpPr>
            <p:cNvPr id="218" name="Graphic 181">
              <a:extLst>
                <a:ext uri="{FF2B5EF4-FFF2-40B4-BE49-F238E27FC236}">
                  <a16:creationId xmlns:a16="http://schemas.microsoft.com/office/drawing/2014/main" id="{0D9ADF61-8985-4490-8E40-D14ABE52B224}"/>
                </a:ext>
              </a:extLst>
            </p:cNvPr>
            <p:cNvGrpSpPr/>
            <p:nvPr/>
          </p:nvGrpSpPr>
          <p:grpSpPr>
            <a:xfrm>
              <a:off x="6011863" y="660645"/>
              <a:ext cx="2382513" cy="1260365"/>
              <a:chOff x="6011863" y="660645"/>
              <a:chExt cx="2382513" cy="1260365"/>
            </a:xfrm>
          </p:grpSpPr>
          <p:sp>
            <p:nvSpPr>
              <p:cNvPr id="243" name="Freeform: Shape 67">
                <a:extLst>
                  <a:ext uri="{FF2B5EF4-FFF2-40B4-BE49-F238E27FC236}">
                    <a16:creationId xmlns:a16="http://schemas.microsoft.com/office/drawing/2014/main" id="{35FE65E3-8BD1-49E7-A8D8-43BE3BD3E205}"/>
                  </a:ext>
                </a:extLst>
              </p:cNvPr>
              <p:cNvSpPr/>
              <p:nvPr/>
            </p:nvSpPr>
            <p:spPr>
              <a:xfrm>
                <a:off x="6011999" y="660779"/>
                <a:ext cx="2382377" cy="1260231"/>
              </a:xfrm>
              <a:custGeom>
                <a:avLst/>
                <a:gdLst>
                  <a:gd name="connsiteX0" fmla="*/ 6450 w 2382377"/>
                  <a:gd name="connsiteY0" fmla="*/ 1242400 h 1260231"/>
                  <a:gd name="connsiteX1" fmla="*/ 1170254 w 2382377"/>
                  <a:gd name="connsiteY1" fmla="*/ 193 h 1260231"/>
                  <a:gd name="connsiteX2" fmla="*/ 2379656 w 2382377"/>
                  <a:gd name="connsiteY2" fmla="*/ 1224432 h 1260231"/>
                  <a:gd name="connsiteX3" fmla="*/ 1729151 w 2382377"/>
                  <a:gd name="connsiteY3" fmla="*/ 1228924 h 1260231"/>
                  <a:gd name="connsiteX4" fmla="*/ 1253557 w 2382377"/>
                  <a:gd name="connsiteY4" fmla="*/ 497702 h 1260231"/>
                  <a:gd name="connsiteX5" fmla="*/ 701738 w 2382377"/>
                  <a:gd name="connsiteY5" fmla="*/ 1260231 h 1260231"/>
                  <a:gd name="connsiteX6" fmla="*/ 6450 w 2382377"/>
                  <a:gd name="connsiteY6" fmla="*/ 1242400 h 126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377" h="1260231">
                    <a:moveTo>
                      <a:pt x="6450" y="1242400"/>
                    </a:moveTo>
                    <a:cubicBezTo>
                      <a:pt x="6450" y="1242400"/>
                      <a:pt x="-157707" y="18161"/>
                      <a:pt x="1170254" y="193"/>
                    </a:cubicBezTo>
                    <a:cubicBezTo>
                      <a:pt x="2498214" y="-17774"/>
                      <a:pt x="2379656" y="1224432"/>
                      <a:pt x="2379656" y="1224432"/>
                    </a:cubicBezTo>
                    <a:lnTo>
                      <a:pt x="1729151" y="1228924"/>
                    </a:lnTo>
                    <a:cubicBezTo>
                      <a:pt x="1729151" y="1228924"/>
                      <a:pt x="1787410" y="506686"/>
                      <a:pt x="1253557" y="497702"/>
                    </a:cubicBezTo>
                    <a:cubicBezTo>
                      <a:pt x="562762" y="485996"/>
                      <a:pt x="706230" y="1251384"/>
                      <a:pt x="701738" y="1260231"/>
                    </a:cubicBezTo>
                    <a:lnTo>
                      <a:pt x="6450" y="1242400"/>
                    </a:lnTo>
                    <a:close/>
                  </a:path>
                </a:pathLst>
              </a:custGeom>
              <a:solidFill>
                <a:srgbClr val="FFDB69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4" name="Freeform: Shape 68">
                <a:extLst>
                  <a:ext uri="{FF2B5EF4-FFF2-40B4-BE49-F238E27FC236}">
                    <a16:creationId xmlns:a16="http://schemas.microsoft.com/office/drawing/2014/main" id="{6A4BA39A-78BD-4223-84E8-DA2FB4292D07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505" cy="1253558"/>
              </a:xfrm>
              <a:custGeom>
                <a:avLst/>
                <a:gdLst>
                  <a:gd name="connsiteX0" fmla="*/ 1170253 w 2382505"/>
                  <a:gd name="connsiteY0" fmla="*/ 190 h 1253558"/>
                  <a:gd name="connsiteX1" fmla="*/ 6450 w 2382505"/>
                  <a:gd name="connsiteY1" fmla="*/ 1242397 h 1253558"/>
                  <a:gd name="connsiteX2" fmla="*/ 497289 w 2382505"/>
                  <a:gd name="connsiteY2" fmla="*/ 1253558 h 1253558"/>
                  <a:gd name="connsiteX3" fmla="*/ 676420 w 2382505"/>
                  <a:gd name="connsiteY3" fmla="*/ 550512 h 1253558"/>
                  <a:gd name="connsiteX4" fmla="*/ 1148203 w 2382505"/>
                  <a:gd name="connsiteY4" fmla="*/ 365257 h 1253558"/>
                  <a:gd name="connsiteX5" fmla="*/ 1632780 w 2382505"/>
                  <a:gd name="connsiteY5" fmla="*/ 515122 h 1253558"/>
                  <a:gd name="connsiteX6" fmla="*/ 1854788 w 2382505"/>
                  <a:gd name="connsiteY6" fmla="*/ 859363 h 1253558"/>
                  <a:gd name="connsiteX7" fmla="*/ 1925569 w 2382505"/>
                  <a:gd name="connsiteY7" fmla="*/ 1227696 h 1253558"/>
                  <a:gd name="connsiteX8" fmla="*/ 2379792 w 2382505"/>
                  <a:gd name="connsiteY8" fmla="*/ 1224566 h 1253558"/>
                  <a:gd name="connsiteX9" fmla="*/ 1170253 w 2382505"/>
                  <a:gd name="connsiteY9" fmla="*/ 190 h 12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2505" h="1253558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497289" y="1253558"/>
                    </a:lnTo>
                    <a:cubicBezTo>
                      <a:pt x="477961" y="1001061"/>
                      <a:pt x="491981" y="723654"/>
                      <a:pt x="676420" y="550512"/>
                    </a:cubicBezTo>
                    <a:cubicBezTo>
                      <a:pt x="795522" y="438624"/>
                      <a:pt x="983228" y="378052"/>
                      <a:pt x="1148203" y="365257"/>
                    </a:cubicBezTo>
                    <a:cubicBezTo>
                      <a:pt x="1265808" y="356137"/>
                      <a:pt x="1469848" y="370565"/>
                      <a:pt x="1632780" y="515122"/>
                    </a:cubicBezTo>
                    <a:cubicBezTo>
                      <a:pt x="1784279" y="649606"/>
                      <a:pt x="1812591" y="733318"/>
                      <a:pt x="1854788" y="859363"/>
                    </a:cubicBezTo>
                    <a:cubicBezTo>
                      <a:pt x="1894670" y="978738"/>
                      <a:pt x="1907873" y="1103693"/>
                      <a:pt x="1925569" y="1227696"/>
                    </a:cubicBezTo>
                    <a:lnTo>
                      <a:pt x="2379792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BFC462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5" name="Freeform: Shape 69">
                <a:extLst>
                  <a:ext uri="{FF2B5EF4-FFF2-40B4-BE49-F238E27FC236}">
                    <a16:creationId xmlns:a16="http://schemas.microsoft.com/office/drawing/2014/main" id="{1EFA11FC-2459-40BD-A884-67847BCD6FCC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421" cy="1249611"/>
              </a:xfrm>
              <a:custGeom>
                <a:avLst/>
                <a:gdLst>
                  <a:gd name="connsiteX0" fmla="*/ 1170253 w 2382421"/>
                  <a:gd name="connsiteY0" fmla="*/ 190 h 1249611"/>
                  <a:gd name="connsiteX1" fmla="*/ 6450 w 2382421"/>
                  <a:gd name="connsiteY1" fmla="*/ 1242397 h 1249611"/>
                  <a:gd name="connsiteX2" fmla="*/ 283449 w 2382421"/>
                  <a:gd name="connsiteY2" fmla="*/ 1249611 h 1249611"/>
                  <a:gd name="connsiteX3" fmla="*/ 424194 w 2382421"/>
                  <a:gd name="connsiteY3" fmla="*/ 620477 h 1249611"/>
                  <a:gd name="connsiteX4" fmla="*/ 906594 w 2382421"/>
                  <a:gd name="connsiteY4" fmla="*/ 255546 h 1249611"/>
                  <a:gd name="connsiteX5" fmla="*/ 1871122 w 2382421"/>
                  <a:gd name="connsiteY5" fmla="*/ 563035 h 1249611"/>
                  <a:gd name="connsiteX6" fmla="*/ 2154790 w 2382421"/>
                  <a:gd name="connsiteY6" fmla="*/ 1226063 h 1249611"/>
                  <a:gd name="connsiteX7" fmla="*/ 2379656 w 2382421"/>
                  <a:gd name="connsiteY7" fmla="*/ 1224566 h 1249611"/>
                  <a:gd name="connsiteX8" fmla="*/ 1170253 w 2382421"/>
                  <a:gd name="connsiteY8" fmla="*/ 190 h 124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421" h="1249611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283449" y="1249611"/>
                    </a:lnTo>
                    <a:cubicBezTo>
                      <a:pt x="287260" y="1033457"/>
                      <a:pt x="315028" y="810497"/>
                      <a:pt x="424194" y="620477"/>
                    </a:cubicBezTo>
                    <a:cubicBezTo>
                      <a:pt x="531046" y="434677"/>
                      <a:pt x="696429" y="303868"/>
                      <a:pt x="906594" y="255546"/>
                    </a:cubicBezTo>
                    <a:cubicBezTo>
                      <a:pt x="1256824" y="174965"/>
                      <a:pt x="1634005" y="290937"/>
                      <a:pt x="1871122" y="563035"/>
                    </a:cubicBezTo>
                    <a:cubicBezTo>
                      <a:pt x="2033510" y="749380"/>
                      <a:pt x="2126342" y="983366"/>
                      <a:pt x="2154790" y="1226063"/>
                    </a:cubicBezTo>
                    <a:lnTo>
                      <a:pt x="2379656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67BAB4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6" name="Freeform: Shape 70">
                <a:extLst>
                  <a:ext uri="{FF2B5EF4-FFF2-40B4-BE49-F238E27FC236}">
                    <a16:creationId xmlns:a16="http://schemas.microsoft.com/office/drawing/2014/main" id="{72A7E38A-6C7D-4326-92DA-5F51BD1540A5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338" cy="1246752"/>
              </a:xfrm>
              <a:custGeom>
                <a:avLst/>
                <a:gdLst>
                  <a:gd name="connsiteX0" fmla="*/ 1170253 w 2382338"/>
                  <a:gd name="connsiteY0" fmla="*/ 190 h 1246752"/>
                  <a:gd name="connsiteX1" fmla="*/ 6450 w 2382338"/>
                  <a:gd name="connsiteY1" fmla="*/ 1242397 h 1246752"/>
                  <a:gd name="connsiteX2" fmla="*/ 177278 w 2382338"/>
                  <a:gd name="connsiteY2" fmla="*/ 1246753 h 1246752"/>
                  <a:gd name="connsiteX3" fmla="*/ 440937 w 2382338"/>
                  <a:gd name="connsiteY3" fmla="*/ 370974 h 1246752"/>
                  <a:gd name="connsiteX4" fmla="*/ 1187132 w 2382338"/>
                  <a:gd name="connsiteY4" fmla="*/ 116434 h 1246752"/>
                  <a:gd name="connsiteX5" fmla="*/ 2048347 w 2382338"/>
                  <a:gd name="connsiteY5" fmla="*/ 549151 h 1246752"/>
                  <a:gd name="connsiteX6" fmla="*/ 2278385 w 2382338"/>
                  <a:gd name="connsiteY6" fmla="*/ 1225110 h 1246752"/>
                  <a:gd name="connsiteX7" fmla="*/ 2379520 w 2382338"/>
                  <a:gd name="connsiteY7" fmla="*/ 1224429 h 1246752"/>
                  <a:gd name="connsiteX8" fmla="*/ 1170253 w 2382338"/>
                  <a:gd name="connsiteY8" fmla="*/ 190 h 124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338" h="1246752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177278" y="1246753"/>
                    </a:lnTo>
                    <a:cubicBezTo>
                      <a:pt x="191978" y="938447"/>
                      <a:pt x="207223" y="601284"/>
                      <a:pt x="440937" y="370974"/>
                    </a:cubicBezTo>
                    <a:cubicBezTo>
                      <a:pt x="632998" y="181907"/>
                      <a:pt x="924562" y="112215"/>
                      <a:pt x="1187132" y="116434"/>
                    </a:cubicBezTo>
                    <a:cubicBezTo>
                      <a:pt x="1525928" y="121879"/>
                      <a:pt x="1850568" y="267661"/>
                      <a:pt x="2048347" y="549151"/>
                    </a:cubicBezTo>
                    <a:cubicBezTo>
                      <a:pt x="2187731" y="747610"/>
                      <a:pt x="2256198" y="984455"/>
                      <a:pt x="2278385" y="1225110"/>
                    </a:cubicBezTo>
                    <a:lnTo>
                      <a:pt x="2379520" y="1224429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FF8888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9" name="Freeform: Shape 43">
              <a:extLst>
                <a:ext uri="{FF2B5EF4-FFF2-40B4-BE49-F238E27FC236}">
                  <a16:creationId xmlns:a16="http://schemas.microsoft.com/office/drawing/2014/main" id="{D48F2827-13A3-4274-A8CC-6C0F04D35195}"/>
                </a:ext>
              </a:extLst>
            </p:cNvPr>
            <p:cNvSpPr/>
            <p:nvPr/>
          </p:nvSpPr>
          <p:spPr>
            <a:xfrm>
              <a:off x="6223372" y="1240623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537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44">
              <a:extLst>
                <a:ext uri="{FF2B5EF4-FFF2-40B4-BE49-F238E27FC236}">
                  <a16:creationId xmlns:a16="http://schemas.microsoft.com/office/drawing/2014/main" id="{60D7E274-1CB8-4AB0-AE97-FD307FA25D0F}"/>
                </a:ext>
              </a:extLst>
            </p:cNvPr>
            <p:cNvSpPr/>
            <p:nvPr/>
          </p:nvSpPr>
          <p:spPr>
            <a:xfrm>
              <a:off x="6643294" y="116167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45">
              <a:extLst>
                <a:ext uri="{FF2B5EF4-FFF2-40B4-BE49-F238E27FC236}">
                  <a16:creationId xmlns:a16="http://schemas.microsoft.com/office/drawing/2014/main" id="{6A43BA8B-3A88-4A5C-871A-728C2D33BE38}"/>
                </a:ext>
              </a:extLst>
            </p:cNvPr>
            <p:cNvSpPr/>
            <p:nvPr/>
          </p:nvSpPr>
          <p:spPr>
            <a:xfrm>
              <a:off x="6687396" y="792797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46">
              <a:extLst>
                <a:ext uri="{FF2B5EF4-FFF2-40B4-BE49-F238E27FC236}">
                  <a16:creationId xmlns:a16="http://schemas.microsoft.com/office/drawing/2014/main" id="{D862E438-0384-4AE1-A1F2-24515CFFC9BD}"/>
                </a:ext>
              </a:extLst>
            </p:cNvPr>
            <p:cNvSpPr/>
            <p:nvPr/>
          </p:nvSpPr>
          <p:spPr>
            <a:xfrm>
              <a:off x="7234860" y="857725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47">
              <a:extLst>
                <a:ext uri="{FF2B5EF4-FFF2-40B4-BE49-F238E27FC236}">
                  <a16:creationId xmlns:a16="http://schemas.microsoft.com/office/drawing/2014/main" id="{EC35BE93-D7E9-4CC6-9CA4-8653D9820411}"/>
                </a:ext>
              </a:extLst>
            </p:cNvPr>
            <p:cNvSpPr/>
            <p:nvPr/>
          </p:nvSpPr>
          <p:spPr>
            <a:xfrm>
              <a:off x="7745300" y="1279961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172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4120"/>
                    <a:pt x="117267" y="66225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48">
              <a:extLst>
                <a:ext uri="{FF2B5EF4-FFF2-40B4-BE49-F238E27FC236}">
                  <a16:creationId xmlns:a16="http://schemas.microsoft.com/office/drawing/2014/main" id="{A183733B-5914-4443-88F8-F1C07CD984BA}"/>
                </a:ext>
              </a:extLst>
            </p:cNvPr>
            <p:cNvSpPr/>
            <p:nvPr/>
          </p:nvSpPr>
          <p:spPr>
            <a:xfrm>
              <a:off x="7784774" y="90645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30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4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8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49">
              <a:extLst>
                <a:ext uri="{FF2B5EF4-FFF2-40B4-BE49-F238E27FC236}">
                  <a16:creationId xmlns:a16="http://schemas.microsoft.com/office/drawing/2014/main" id="{D2C479DB-1E5D-4B20-B069-466A99D8A86D}"/>
                </a:ext>
              </a:extLst>
            </p:cNvPr>
            <p:cNvSpPr/>
            <p:nvPr/>
          </p:nvSpPr>
          <p:spPr>
            <a:xfrm>
              <a:off x="6513536" y="1047847"/>
              <a:ext cx="35671" cy="33737"/>
            </a:xfrm>
            <a:custGeom>
              <a:avLst/>
              <a:gdLst>
                <a:gd name="connsiteX0" fmla="*/ 34955 w 35671"/>
                <a:gd name="connsiteY0" fmla="*/ 19163 h 33737"/>
                <a:gd name="connsiteX1" fmla="*/ 27332 w 35671"/>
                <a:gd name="connsiteY1" fmla="*/ 12901 h 33737"/>
                <a:gd name="connsiteX2" fmla="*/ 31007 w 35671"/>
                <a:gd name="connsiteY2" fmla="*/ 3373 h 33737"/>
                <a:gd name="connsiteX3" fmla="*/ 27468 w 35671"/>
                <a:gd name="connsiteY3" fmla="*/ 651 h 33737"/>
                <a:gd name="connsiteX4" fmla="*/ 19165 w 35671"/>
                <a:gd name="connsiteY4" fmla="*/ 5959 h 33737"/>
                <a:gd name="connsiteX5" fmla="*/ 10453 w 35671"/>
                <a:gd name="connsiteY5" fmla="*/ 106 h 33737"/>
                <a:gd name="connsiteX6" fmla="*/ 7595 w 35671"/>
                <a:gd name="connsiteY6" fmla="*/ 1740 h 33737"/>
                <a:gd name="connsiteX7" fmla="*/ 8003 w 35671"/>
                <a:gd name="connsiteY7" fmla="*/ 13037 h 33737"/>
                <a:gd name="connsiteX8" fmla="*/ 789 w 35671"/>
                <a:gd name="connsiteY8" fmla="*/ 18346 h 33737"/>
                <a:gd name="connsiteX9" fmla="*/ 2423 w 35671"/>
                <a:gd name="connsiteY9" fmla="*/ 22429 h 33737"/>
                <a:gd name="connsiteX10" fmla="*/ 10453 w 35671"/>
                <a:gd name="connsiteY10" fmla="*/ 23110 h 33737"/>
                <a:gd name="connsiteX11" fmla="*/ 10590 w 35671"/>
                <a:gd name="connsiteY11" fmla="*/ 23655 h 33737"/>
                <a:gd name="connsiteX12" fmla="*/ 12495 w 35671"/>
                <a:gd name="connsiteY12" fmla="*/ 30597 h 33737"/>
                <a:gd name="connsiteX13" fmla="*/ 12495 w 35671"/>
                <a:gd name="connsiteY13" fmla="*/ 30597 h 33737"/>
                <a:gd name="connsiteX14" fmla="*/ 13040 w 35671"/>
                <a:gd name="connsiteY14" fmla="*/ 31685 h 33737"/>
                <a:gd name="connsiteX15" fmla="*/ 13992 w 35671"/>
                <a:gd name="connsiteY15" fmla="*/ 33047 h 33737"/>
                <a:gd name="connsiteX16" fmla="*/ 17668 w 35671"/>
                <a:gd name="connsiteY16" fmla="*/ 32502 h 33737"/>
                <a:gd name="connsiteX17" fmla="*/ 22568 w 35671"/>
                <a:gd name="connsiteY17" fmla="*/ 23246 h 33737"/>
                <a:gd name="connsiteX18" fmla="*/ 32913 w 35671"/>
                <a:gd name="connsiteY18" fmla="*/ 22974 h 33737"/>
                <a:gd name="connsiteX19" fmla="*/ 34955 w 35671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71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382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2" y="33047"/>
                  </a:cubicBezTo>
                  <a:cubicBezTo>
                    <a:pt x="14945" y="34272"/>
                    <a:pt x="16987" y="33727"/>
                    <a:pt x="17668" y="32502"/>
                  </a:cubicBezTo>
                  <a:cubicBezTo>
                    <a:pt x="19573" y="29508"/>
                    <a:pt x="21207" y="26513"/>
                    <a:pt x="22568" y="23246"/>
                  </a:cubicBezTo>
                  <a:cubicBezTo>
                    <a:pt x="25971" y="23246"/>
                    <a:pt x="29510" y="23110"/>
                    <a:pt x="32913" y="22974"/>
                  </a:cubicBezTo>
                  <a:cubicBezTo>
                    <a:pt x="35227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50">
              <a:extLst>
                <a:ext uri="{FF2B5EF4-FFF2-40B4-BE49-F238E27FC236}">
                  <a16:creationId xmlns:a16="http://schemas.microsoft.com/office/drawing/2014/main" id="{E3478170-E563-477A-B1AE-84AFFAE846ED}"/>
                </a:ext>
              </a:extLst>
            </p:cNvPr>
            <p:cNvSpPr/>
            <p:nvPr/>
          </p:nvSpPr>
          <p:spPr>
            <a:xfrm>
              <a:off x="6919846" y="1002928"/>
              <a:ext cx="35649" cy="33737"/>
            </a:xfrm>
            <a:custGeom>
              <a:avLst/>
              <a:gdLst>
                <a:gd name="connsiteX0" fmla="*/ 34955 w 35649"/>
                <a:gd name="connsiteY0" fmla="*/ 19163 h 33737"/>
                <a:gd name="connsiteX1" fmla="*/ 27332 w 35649"/>
                <a:gd name="connsiteY1" fmla="*/ 12901 h 33737"/>
                <a:gd name="connsiteX2" fmla="*/ 31007 w 35649"/>
                <a:gd name="connsiteY2" fmla="*/ 3373 h 33737"/>
                <a:gd name="connsiteX3" fmla="*/ 27468 w 35649"/>
                <a:gd name="connsiteY3" fmla="*/ 651 h 33737"/>
                <a:gd name="connsiteX4" fmla="*/ 19165 w 35649"/>
                <a:gd name="connsiteY4" fmla="*/ 5959 h 33737"/>
                <a:gd name="connsiteX5" fmla="*/ 10453 w 35649"/>
                <a:gd name="connsiteY5" fmla="*/ 106 h 33737"/>
                <a:gd name="connsiteX6" fmla="*/ 7595 w 35649"/>
                <a:gd name="connsiteY6" fmla="*/ 1740 h 33737"/>
                <a:gd name="connsiteX7" fmla="*/ 8003 w 35649"/>
                <a:gd name="connsiteY7" fmla="*/ 13037 h 33737"/>
                <a:gd name="connsiteX8" fmla="*/ 789 w 35649"/>
                <a:gd name="connsiteY8" fmla="*/ 18346 h 33737"/>
                <a:gd name="connsiteX9" fmla="*/ 2423 w 35649"/>
                <a:gd name="connsiteY9" fmla="*/ 22429 h 33737"/>
                <a:gd name="connsiteX10" fmla="*/ 10453 w 35649"/>
                <a:gd name="connsiteY10" fmla="*/ 23110 h 33737"/>
                <a:gd name="connsiteX11" fmla="*/ 10590 w 35649"/>
                <a:gd name="connsiteY11" fmla="*/ 23655 h 33737"/>
                <a:gd name="connsiteX12" fmla="*/ 12495 w 35649"/>
                <a:gd name="connsiteY12" fmla="*/ 30596 h 33737"/>
                <a:gd name="connsiteX13" fmla="*/ 12495 w 35649"/>
                <a:gd name="connsiteY13" fmla="*/ 30596 h 33737"/>
                <a:gd name="connsiteX14" fmla="*/ 13040 w 35649"/>
                <a:gd name="connsiteY14" fmla="*/ 31685 h 33737"/>
                <a:gd name="connsiteX15" fmla="*/ 13992 w 35649"/>
                <a:gd name="connsiteY15" fmla="*/ 33047 h 33737"/>
                <a:gd name="connsiteX16" fmla="*/ 17804 w 35649"/>
                <a:gd name="connsiteY16" fmla="*/ 32502 h 33737"/>
                <a:gd name="connsiteX17" fmla="*/ 22704 w 35649"/>
                <a:gd name="connsiteY17" fmla="*/ 23246 h 33737"/>
                <a:gd name="connsiteX18" fmla="*/ 33049 w 35649"/>
                <a:gd name="connsiteY18" fmla="*/ 22974 h 33737"/>
                <a:gd name="connsiteX19" fmla="*/ 34955 w 35649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49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5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6"/>
                  </a:cubicBezTo>
                  <a:cubicBezTo>
                    <a:pt x="12495" y="30596"/>
                    <a:pt x="12495" y="30596"/>
                    <a:pt x="12495" y="30596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720" y="32638"/>
                    <a:pt x="13992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377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51">
              <a:extLst>
                <a:ext uri="{FF2B5EF4-FFF2-40B4-BE49-F238E27FC236}">
                  <a16:creationId xmlns:a16="http://schemas.microsoft.com/office/drawing/2014/main" id="{FB153DED-C270-45A1-BC50-BF444D5276AC}"/>
                </a:ext>
              </a:extLst>
            </p:cNvPr>
            <p:cNvSpPr/>
            <p:nvPr/>
          </p:nvSpPr>
          <p:spPr>
            <a:xfrm>
              <a:off x="7771320" y="1062003"/>
              <a:ext cx="35456" cy="33737"/>
            </a:xfrm>
            <a:custGeom>
              <a:avLst/>
              <a:gdLst>
                <a:gd name="connsiteX0" fmla="*/ 34758 w 35456"/>
                <a:gd name="connsiteY0" fmla="*/ 19027 h 33737"/>
                <a:gd name="connsiteX1" fmla="*/ 27136 w 35456"/>
                <a:gd name="connsiteY1" fmla="*/ 12765 h 33737"/>
                <a:gd name="connsiteX2" fmla="*/ 30947 w 35456"/>
                <a:gd name="connsiteY2" fmla="*/ 3237 h 33737"/>
                <a:gd name="connsiteX3" fmla="*/ 27408 w 35456"/>
                <a:gd name="connsiteY3" fmla="*/ 515 h 33737"/>
                <a:gd name="connsiteX4" fmla="*/ 19105 w 35456"/>
                <a:gd name="connsiteY4" fmla="*/ 5823 h 33737"/>
                <a:gd name="connsiteX5" fmla="*/ 10393 w 35456"/>
                <a:gd name="connsiteY5" fmla="*/ 106 h 33737"/>
                <a:gd name="connsiteX6" fmla="*/ 7535 w 35456"/>
                <a:gd name="connsiteY6" fmla="*/ 1740 h 33737"/>
                <a:gd name="connsiteX7" fmla="*/ 7943 w 35456"/>
                <a:gd name="connsiteY7" fmla="*/ 13037 h 33737"/>
                <a:gd name="connsiteX8" fmla="*/ 729 w 35456"/>
                <a:gd name="connsiteY8" fmla="*/ 18346 h 33737"/>
                <a:gd name="connsiteX9" fmla="*/ 2362 w 35456"/>
                <a:gd name="connsiteY9" fmla="*/ 22429 h 33737"/>
                <a:gd name="connsiteX10" fmla="*/ 10393 w 35456"/>
                <a:gd name="connsiteY10" fmla="*/ 23110 h 33737"/>
                <a:gd name="connsiteX11" fmla="*/ 10529 w 35456"/>
                <a:gd name="connsiteY11" fmla="*/ 23655 h 33737"/>
                <a:gd name="connsiteX12" fmla="*/ 12435 w 35456"/>
                <a:gd name="connsiteY12" fmla="*/ 30597 h 33737"/>
                <a:gd name="connsiteX13" fmla="*/ 12435 w 35456"/>
                <a:gd name="connsiteY13" fmla="*/ 30597 h 33737"/>
                <a:gd name="connsiteX14" fmla="*/ 12979 w 35456"/>
                <a:gd name="connsiteY14" fmla="*/ 31685 h 33737"/>
                <a:gd name="connsiteX15" fmla="*/ 13932 w 35456"/>
                <a:gd name="connsiteY15" fmla="*/ 33047 h 33737"/>
                <a:gd name="connsiteX16" fmla="*/ 17743 w 35456"/>
                <a:gd name="connsiteY16" fmla="*/ 32502 h 33737"/>
                <a:gd name="connsiteX17" fmla="*/ 22644 w 35456"/>
                <a:gd name="connsiteY17" fmla="*/ 23246 h 33737"/>
                <a:gd name="connsiteX18" fmla="*/ 32989 w 35456"/>
                <a:gd name="connsiteY18" fmla="*/ 22974 h 33737"/>
                <a:gd name="connsiteX19" fmla="*/ 34758 w 35456"/>
                <a:gd name="connsiteY19" fmla="*/ 19027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456" h="33737">
                  <a:moveTo>
                    <a:pt x="34758" y="19027"/>
                  </a:moveTo>
                  <a:cubicBezTo>
                    <a:pt x="32308" y="16849"/>
                    <a:pt x="29722" y="14807"/>
                    <a:pt x="27136" y="12765"/>
                  </a:cubicBezTo>
                  <a:cubicBezTo>
                    <a:pt x="28361" y="9634"/>
                    <a:pt x="29586" y="6368"/>
                    <a:pt x="30947" y="3237"/>
                  </a:cubicBezTo>
                  <a:cubicBezTo>
                    <a:pt x="31763" y="1195"/>
                    <a:pt x="29041" y="-438"/>
                    <a:pt x="27408" y="515"/>
                  </a:cubicBezTo>
                  <a:cubicBezTo>
                    <a:pt x="24549" y="2148"/>
                    <a:pt x="21827" y="3918"/>
                    <a:pt x="19105" y="5823"/>
                  </a:cubicBezTo>
                  <a:cubicBezTo>
                    <a:pt x="16518" y="3509"/>
                    <a:pt x="13796" y="1331"/>
                    <a:pt x="10393" y="106"/>
                  </a:cubicBezTo>
                  <a:cubicBezTo>
                    <a:pt x="9304" y="-302"/>
                    <a:pt x="7671" y="515"/>
                    <a:pt x="7535" y="1740"/>
                  </a:cubicBezTo>
                  <a:cubicBezTo>
                    <a:pt x="6990" y="5551"/>
                    <a:pt x="7262" y="9362"/>
                    <a:pt x="7943" y="13037"/>
                  </a:cubicBezTo>
                  <a:cubicBezTo>
                    <a:pt x="5493" y="14671"/>
                    <a:pt x="3043" y="16304"/>
                    <a:pt x="729" y="18346"/>
                  </a:cubicBezTo>
                  <a:cubicBezTo>
                    <a:pt x="-905" y="19843"/>
                    <a:pt x="457" y="22293"/>
                    <a:pt x="2362" y="22429"/>
                  </a:cubicBezTo>
                  <a:cubicBezTo>
                    <a:pt x="5085" y="22702"/>
                    <a:pt x="7671" y="22838"/>
                    <a:pt x="10393" y="23110"/>
                  </a:cubicBezTo>
                  <a:cubicBezTo>
                    <a:pt x="10393" y="23382"/>
                    <a:pt x="10529" y="23518"/>
                    <a:pt x="10529" y="23655"/>
                  </a:cubicBezTo>
                  <a:cubicBezTo>
                    <a:pt x="10801" y="26105"/>
                    <a:pt x="11346" y="28419"/>
                    <a:pt x="12435" y="30597"/>
                  </a:cubicBezTo>
                  <a:cubicBezTo>
                    <a:pt x="12435" y="30597"/>
                    <a:pt x="12435" y="30597"/>
                    <a:pt x="12435" y="30597"/>
                  </a:cubicBezTo>
                  <a:cubicBezTo>
                    <a:pt x="12571" y="31141"/>
                    <a:pt x="12707" y="31413"/>
                    <a:pt x="12979" y="31685"/>
                  </a:cubicBezTo>
                  <a:cubicBezTo>
                    <a:pt x="13252" y="32094"/>
                    <a:pt x="13660" y="32638"/>
                    <a:pt x="13932" y="33047"/>
                  </a:cubicBezTo>
                  <a:cubicBezTo>
                    <a:pt x="14885" y="34272"/>
                    <a:pt x="16927" y="33727"/>
                    <a:pt x="17743" y="32502"/>
                  </a:cubicBezTo>
                  <a:cubicBezTo>
                    <a:pt x="19649" y="29508"/>
                    <a:pt x="21146" y="26513"/>
                    <a:pt x="22644" y="23246"/>
                  </a:cubicBezTo>
                  <a:cubicBezTo>
                    <a:pt x="26047" y="23246"/>
                    <a:pt x="29586" y="23110"/>
                    <a:pt x="32989" y="22974"/>
                  </a:cubicBezTo>
                  <a:cubicBezTo>
                    <a:pt x="34894" y="22974"/>
                    <a:pt x="36392" y="20524"/>
                    <a:pt x="34758" y="19027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52">
              <a:extLst>
                <a:ext uri="{FF2B5EF4-FFF2-40B4-BE49-F238E27FC236}">
                  <a16:creationId xmlns:a16="http://schemas.microsoft.com/office/drawing/2014/main" id="{06871524-F67C-4A36-B2F5-87432D1488BC}"/>
                </a:ext>
              </a:extLst>
            </p:cNvPr>
            <p:cNvSpPr/>
            <p:nvPr/>
          </p:nvSpPr>
          <p:spPr>
            <a:xfrm>
              <a:off x="8123804" y="1182467"/>
              <a:ext cx="35543" cy="33737"/>
            </a:xfrm>
            <a:custGeom>
              <a:avLst/>
              <a:gdLst>
                <a:gd name="connsiteX0" fmla="*/ 34818 w 35543"/>
                <a:gd name="connsiteY0" fmla="*/ 19163 h 33737"/>
                <a:gd name="connsiteX1" fmla="*/ 27196 w 35543"/>
                <a:gd name="connsiteY1" fmla="*/ 12901 h 33737"/>
                <a:gd name="connsiteX2" fmla="*/ 31007 w 35543"/>
                <a:gd name="connsiteY2" fmla="*/ 3373 h 33737"/>
                <a:gd name="connsiteX3" fmla="*/ 27468 w 35543"/>
                <a:gd name="connsiteY3" fmla="*/ 651 h 33737"/>
                <a:gd name="connsiteX4" fmla="*/ 19165 w 35543"/>
                <a:gd name="connsiteY4" fmla="*/ 5959 h 33737"/>
                <a:gd name="connsiteX5" fmla="*/ 10453 w 35543"/>
                <a:gd name="connsiteY5" fmla="*/ 106 h 33737"/>
                <a:gd name="connsiteX6" fmla="*/ 7595 w 35543"/>
                <a:gd name="connsiteY6" fmla="*/ 1740 h 33737"/>
                <a:gd name="connsiteX7" fmla="*/ 8003 w 35543"/>
                <a:gd name="connsiteY7" fmla="*/ 13037 h 33737"/>
                <a:gd name="connsiteX8" fmla="*/ 789 w 35543"/>
                <a:gd name="connsiteY8" fmla="*/ 18346 h 33737"/>
                <a:gd name="connsiteX9" fmla="*/ 2422 w 35543"/>
                <a:gd name="connsiteY9" fmla="*/ 22429 h 33737"/>
                <a:gd name="connsiteX10" fmla="*/ 10453 w 35543"/>
                <a:gd name="connsiteY10" fmla="*/ 23110 h 33737"/>
                <a:gd name="connsiteX11" fmla="*/ 10590 w 35543"/>
                <a:gd name="connsiteY11" fmla="*/ 23655 h 33737"/>
                <a:gd name="connsiteX12" fmla="*/ 12495 w 35543"/>
                <a:gd name="connsiteY12" fmla="*/ 30597 h 33737"/>
                <a:gd name="connsiteX13" fmla="*/ 12495 w 35543"/>
                <a:gd name="connsiteY13" fmla="*/ 30597 h 33737"/>
                <a:gd name="connsiteX14" fmla="*/ 13040 w 35543"/>
                <a:gd name="connsiteY14" fmla="*/ 31685 h 33737"/>
                <a:gd name="connsiteX15" fmla="*/ 13993 w 35543"/>
                <a:gd name="connsiteY15" fmla="*/ 33047 h 33737"/>
                <a:gd name="connsiteX16" fmla="*/ 17804 w 35543"/>
                <a:gd name="connsiteY16" fmla="*/ 32502 h 33737"/>
                <a:gd name="connsiteX17" fmla="*/ 22704 w 35543"/>
                <a:gd name="connsiteY17" fmla="*/ 23246 h 33737"/>
                <a:gd name="connsiteX18" fmla="*/ 33049 w 35543"/>
                <a:gd name="connsiteY18" fmla="*/ 22974 h 33737"/>
                <a:gd name="connsiteX19" fmla="*/ 34818 w 35543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43" h="33737">
                  <a:moveTo>
                    <a:pt x="34818" y="19163"/>
                  </a:moveTo>
                  <a:cubicBezTo>
                    <a:pt x="32368" y="16985"/>
                    <a:pt x="29782" y="14943"/>
                    <a:pt x="27196" y="12901"/>
                  </a:cubicBezTo>
                  <a:cubicBezTo>
                    <a:pt x="28421" y="9771"/>
                    <a:pt x="29646" y="6504"/>
                    <a:pt x="31007" y="3373"/>
                  </a:cubicBezTo>
                  <a:cubicBezTo>
                    <a:pt x="31824" y="1331"/>
                    <a:pt x="29102" y="-166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2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3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513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452" y="20660"/>
                    <a:pt x="34818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53">
              <a:extLst>
                <a:ext uri="{FF2B5EF4-FFF2-40B4-BE49-F238E27FC236}">
                  <a16:creationId xmlns:a16="http://schemas.microsoft.com/office/drawing/2014/main" id="{C71708E8-4AE5-405F-B740-8EDC3B7B1CE5}"/>
                </a:ext>
              </a:extLst>
            </p:cNvPr>
            <p:cNvSpPr/>
            <p:nvPr/>
          </p:nvSpPr>
          <p:spPr>
            <a:xfrm>
              <a:off x="7323389" y="716129"/>
              <a:ext cx="35584" cy="33737"/>
            </a:xfrm>
            <a:custGeom>
              <a:avLst/>
              <a:gdLst>
                <a:gd name="connsiteX0" fmla="*/ 34864 w 35584"/>
                <a:gd name="connsiteY0" fmla="*/ 19163 h 33737"/>
                <a:gd name="connsiteX1" fmla="*/ 27241 w 35584"/>
                <a:gd name="connsiteY1" fmla="*/ 12901 h 33737"/>
                <a:gd name="connsiteX2" fmla="*/ 31052 w 35584"/>
                <a:gd name="connsiteY2" fmla="*/ 3373 h 33737"/>
                <a:gd name="connsiteX3" fmla="*/ 27514 w 35584"/>
                <a:gd name="connsiteY3" fmla="*/ 651 h 33737"/>
                <a:gd name="connsiteX4" fmla="*/ 19210 w 35584"/>
                <a:gd name="connsiteY4" fmla="*/ 5959 h 33737"/>
                <a:gd name="connsiteX5" fmla="*/ 10499 w 35584"/>
                <a:gd name="connsiteY5" fmla="*/ 106 h 33737"/>
                <a:gd name="connsiteX6" fmla="*/ 7504 w 35584"/>
                <a:gd name="connsiteY6" fmla="*/ 1740 h 33737"/>
                <a:gd name="connsiteX7" fmla="*/ 7913 w 35584"/>
                <a:gd name="connsiteY7" fmla="*/ 13037 h 33737"/>
                <a:gd name="connsiteX8" fmla="*/ 698 w 35584"/>
                <a:gd name="connsiteY8" fmla="*/ 18346 h 33737"/>
                <a:gd name="connsiteX9" fmla="*/ 2468 w 35584"/>
                <a:gd name="connsiteY9" fmla="*/ 22429 h 33737"/>
                <a:gd name="connsiteX10" fmla="*/ 10499 w 35584"/>
                <a:gd name="connsiteY10" fmla="*/ 23110 h 33737"/>
                <a:gd name="connsiteX11" fmla="*/ 10635 w 35584"/>
                <a:gd name="connsiteY11" fmla="*/ 23655 h 33737"/>
                <a:gd name="connsiteX12" fmla="*/ 12541 w 35584"/>
                <a:gd name="connsiteY12" fmla="*/ 30597 h 33737"/>
                <a:gd name="connsiteX13" fmla="*/ 12541 w 35584"/>
                <a:gd name="connsiteY13" fmla="*/ 30597 h 33737"/>
                <a:gd name="connsiteX14" fmla="*/ 13085 w 35584"/>
                <a:gd name="connsiteY14" fmla="*/ 31685 h 33737"/>
                <a:gd name="connsiteX15" fmla="*/ 14038 w 35584"/>
                <a:gd name="connsiteY15" fmla="*/ 33047 h 33737"/>
                <a:gd name="connsiteX16" fmla="*/ 17713 w 35584"/>
                <a:gd name="connsiteY16" fmla="*/ 32502 h 33737"/>
                <a:gd name="connsiteX17" fmla="*/ 22613 w 35584"/>
                <a:gd name="connsiteY17" fmla="*/ 23246 h 33737"/>
                <a:gd name="connsiteX18" fmla="*/ 32958 w 35584"/>
                <a:gd name="connsiteY18" fmla="*/ 22974 h 33737"/>
                <a:gd name="connsiteX19" fmla="*/ 34864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4" y="19163"/>
                  </a:moveTo>
                  <a:cubicBezTo>
                    <a:pt x="32414" y="16985"/>
                    <a:pt x="29827" y="14943"/>
                    <a:pt x="27241" y="12901"/>
                  </a:cubicBezTo>
                  <a:cubicBezTo>
                    <a:pt x="28466" y="9771"/>
                    <a:pt x="29691" y="6504"/>
                    <a:pt x="31052" y="3373"/>
                  </a:cubicBezTo>
                  <a:cubicBezTo>
                    <a:pt x="31869" y="1331"/>
                    <a:pt x="29147" y="-302"/>
                    <a:pt x="27514" y="651"/>
                  </a:cubicBezTo>
                  <a:cubicBezTo>
                    <a:pt x="24655" y="2284"/>
                    <a:pt x="21933" y="4054"/>
                    <a:pt x="19210" y="5959"/>
                  </a:cubicBezTo>
                  <a:cubicBezTo>
                    <a:pt x="16624" y="3645"/>
                    <a:pt x="13902" y="1467"/>
                    <a:pt x="10499" y="106"/>
                  </a:cubicBezTo>
                  <a:cubicBezTo>
                    <a:pt x="9410" y="-302"/>
                    <a:pt x="7776" y="515"/>
                    <a:pt x="7504" y="1740"/>
                  </a:cubicBezTo>
                  <a:cubicBezTo>
                    <a:pt x="6960" y="5551"/>
                    <a:pt x="7232" y="9362"/>
                    <a:pt x="7913" y="13037"/>
                  </a:cubicBezTo>
                  <a:cubicBezTo>
                    <a:pt x="5326" y="14671"/>
                    <a:pt x="3012" y="16304"/>
                    <a:pt x="698" y="18346"/>
                  </a:cubicBezTo>
                  <a:cubicBezTo>
                    <a:pt x="-935" y="19843"/>
                    <a:pt x="562" y="22293"/>
                    <a:pt x="2468" y="22429"/>
                  </a:cubicBezTo>
                  <a:cubicBezTo>
                    <a:pt x="5190" y="22702"/>
                    <a:pt x="7776" y="22838"/>
                    <a:pt x="10499" y="23110"/>
                  </a:cubicBezTo>
                  <a:cubicBezTo>
                    <a:pt x="10499" y="23382"/>
                    <a:pt x="10635" y="23518"/>
                    <a:pt x="10635" y="23655"/>
                  </a:cubicBezTo>
                  <a:cubicBezTo>
                    <a:pt x="10907" y="26105"/>
                    <a:pt x="11452" y="28419"/>
                    <a:pt x="12541" y="30597"/>
                  </a:cubicBezTo>
                  <a:cubicBezTo>
                    <a:pt x="12541" y="30597"/>
                    <a:pt x="12541" y="30597"/>
                    <a:pt x="12541" y="30597"/>
                  </a:cubicBezTo>
                  <a:cubicBezTo>
                    <a:pt x="12677" y="31005"/>
                    <a:pt x="12813" y="31413"/>
                    <a:pt x="13085" y="31685"/>
                  </a:cubicBezTo>
                  <a:cubicBezTo>
                    <a:pt x="13357" y="32230"/>
                    <a:pt x="13629" y="32638"/>
                    <a:pt x="14038" y="33047"/>
                  </a:cubicBezTo>
                  <a:cubicBezTo>
                    <a:pt x="14991" y="34272"/>
                    <a:pt x="17032" y="33727"/>
                    <a:pt x="17713" y="32502"/>
                  </a:cubicBezTo>
                  <a:cubicBezTo>
                    <a:pt x="19619" y="29508"/>
                    <a:pt x="21116" y="26513"/>
                    <a:pt x="22613" y="23246"/>
                  </a:cubicBezTo>
                  <a:cubicBezTo>
                    <a:pt x="26016" y="23246"/>
                    <a:pt x="29555" y="23110"/>
                    <a:pt x="32958" y="22974"/>
                  </a:cubicBezTo>
                  <a:cubicBezTo>
                    <a:pt x="35136" y="23110"/>
                    <a:pt x="36497" y="20660"/>
                    <a:pt x="34864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54">
              <a:extLst>
                <a:ext uri="{FF2B5EF4-FFF2-40B4-BE49-F238E27FC236}">
                  <a16:creationId xmlns:a16="http://schemas.microsoft.com/office/drawing/2014/main" id="{DFA19AE9-F2D0-4FFB-AAFE-F56D1BBA38B0}"/>
                </a:ext>
              </a:extLst>
            </p:cNvPr>
            <p:cNvSpPr/>
            <p:nvPr/>
          </p:nvSpPr>
          <p:spPr>
            <a:xfrm>
              <a:off x="6601827" y="1491045"/>
              <a:ext cx="35584" cy="33737"/>
            </a:xfrm>
            <a:custGeom>
              <a:avLst/>
              <a:gdLst>
                <a:gd name="connsiteX0" fmla="*/ 34867 w 35584"/>
                <a:gd name="connsiteY0" fmla="*/ 19163 h 33737"/>
                <a:gd name="connsiteX1" fmla="*/ 27245 w 35584"/>
                <a:gd name="connsiteY1" fmla="*/ 12901 h 33737"/>
                <a:gd name="connsiteX2" fmla="*/ 30920 w 35584"/>
                <a:gd name="connsiteY2" fmla="*/ 3373 h 33737"/>
                <a:gd name="connsiteX3" fmla="*/ 27381 w 35584"/>
                <a:gd name="connsiteY3" fmla="*/ 651 h 33737"/>
                <a:gd name="connsiteX4" fmla="*/ 19078 w 35584"/>
                <a:gd name="connsiteY4" fmla="*/ 5959 h 33737"/>
                <a:gd name="connsiteX5" fmla="*/ 10366 w 35584"/>
                <a:gd name="connsiteY5" fmla="*/ 106 h 33737"/>
                <a:gd name="connsiteX6" fmla="*/ 7508 w 35584"/>
                <a:gd name="connsiteY6" fmla="*/ 1740 h 33737"/>
                <a:gd name="connsiteX7" fmla="*/ 7916 w 35584"/>
                <a:gd name="connsiteY7" fmla="*/ 13037 h 33737"/>
                <a:gd name="connsiteX8" fmla="*/ 702 w 35584"/>
                <a:gd name="connsiteY8" fmla="*/ 18346 h 33737"/>
                <a:gd name="connsiteX9" fmla="*/ 2335 w 35584"/>
                <a:gd name="connsiteY9" fmla="*/ 22430 h 33737"/>
                <a:gd name="connsiteX10" fmla="*/ 10366 w 35584"/>
                <a:gd name="connsiteY10" fmla="*/ 23110 h 33737"/>
                <a:gd name="connsiteX11" fmla="*/ 10502 w 35584"/>
                <a:gd name="connsiteY11" fmla="*/ 23655 h 33737"/>
                <a:gd name="connsiteX12" fmla="*/ 12408 w 35584"/>
                <a:gd name="connsiteY12" fmla="*/ 30597 h 33737"/>
                <a:gd name="connsiteX13" fmla="*/ 12408 w 35584"/>
                <a:gd name="connsiteY13" fmla="*/ 30597 h 33737"/>
                <a:gd name="connsiteX14" fmla="*/ 12953 w 35584"/>
                <a:gd name="connsiteY14" fmla="*/ 31685 h 33737"/>
                <a:gd name="connsiteX15" fmla="*/ 13905 w 35584"/>
                <a:gd name="connsiteY15" fmla="*/ 33047 h 33737"/>
                <a:gd name="connsiteX16" fmla="*/ 17581 w 35584"/>
                <a:gd name="connsiteY16" fmla="*/ 32502 h 33737"/>
                <a:gd name="connsiteX17" fmla="*/ 22481 w 35584"/>
                <a:gd name="connsiteY17" fmla="*/ 23246 h 33737"/>
                <a:gd name="connsiteX18" fmla="*/ 32826 w 35584"/>
                <a:gd name="connsiteY18" fmla="*/ 22974 h 33737"/>
                <a:gd name="connsiteX19" fmla="*/ 34867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7" y="19163"/>
                  </a:moveTo>
                  <a:cubicBezTo>
                    <a:pt x="32417" y="16985"/>
                    <a:pt x="29831" y="14943"/>
                    <a:pt x="27245" y="12901"/>
                  </a:cubicBezTo>
                  <a:cubicBezTo>
                    <a:pt x="28470" y="9771"/>
                    <a:pt x="29695" y="6504"/>
                    <a:pt x="30920" y="3373"/>
                  </a:cubicBezTo>
                  <a:cubicBezTo>
                    <a:pt x="31737" y="1331"/>
                    <a:pt x="29014" y="-302"/>
                    <a:pt x="27381" y="651"/>
                  </a:cubicBezTo>
                  <a:cubicBezTo>
                    <a:pt x="24523" y="2284"/>
                    <a:pt x="21800" y="4054"/>
                    <a:pt x="19078" y="5959"/>
                  </a:cubicBezTo>
                  <a:cubicBezTo>
                    <a:pt x="16492" y="3645"/>
                    <a:pt x="13769" y="1467"/>
                    <a:pt x="10366" y="106"/>
                  </a:cubicBezTo>
                  <a:cubicBezTo>
                    <a:pt x="9277" y="-302"/>
                    <a:pt x="7644" y="515"/>
                    <a:pt x="7508" y="1740"/>
                  </a:cubicBezTo>
                  <a:cubicBezTo>
                    <a:pt x="6963" y="5551"/>
                    <a:pt x="7236" y="9362"/>
                    <a:pt x="7916" y="13037"/>
                  </a:cubicBezTo>
                  <a:cubicBezTo>
                    <a:pt x="5466" y="14671"/>
                    <a:pt x="3016" y="16304"/>
                    <a:pt x="702" y="18346"/>
                  </a:cubicBezTo>
                  <a:cubicBezTo>
                    <a:pt x="-931" y="19843"/>
                    <a:pt x="566" y="22293"/>
                    <a:pt x="2335" y="22430"/>
                  </a:cubicBezTo>
                  <a:cubicBezTo>
                    <a:pt x="5058" y="22702"/>
                    <a:pt x="7644" y="22838"/>
                    <a:pt x="10366" y="23110"/>
                  </a:cubicBezTo>
                  <a:cubicBezTo>
                    <a:pt x="10366" y="23246"/>
                    <a:pt x="10502" y="23518"/>
                    <a:pt x="10502" y="23655"/>
                  </a:cubicBezTo>
                  <a:cubicBezTo>
                    <a:pt x="10775" y="26105"/>
                    <a:pt x="11319" y="28419"/>
                    <a:pt x="12408" y="30597"/>
                  </a:cubicBezTo>
                  <a:cubicBezTo>
                    <a:pt x="12408" y="30597"/>
                    <a:pt x="12408" y="30597"/>
                    <a:pt x="12408" y="30597"/>
                  </a:cubicBezTo>
                  <a:cubicBezTo>
                    <a:pt x="12544" y="31005"/>
                    <a:pt x="12816" y="31413"/>
                    <a:pt x="12953" y="31685"/>
                  </a:cubicBezTo>
                  <a:cubicBezTo>
                    <a:pt x="13225" y="32230"/>
                    <a:pt x="13633" y="32638"/>
                    <a:pt x="13905" y="33047"/>
                  </a:cubicBezTo>
                  <a:cubicBezTo>
                    <a:pt x="14858" y="34272"/>
                    <a:pt x="16900" y="33727"/>
                    <a:pt x="17581" y="32502"/>
                  </a:cubicBezTo>
                  <a:cubicBezTo>
                    <a:pt x="19486" y="29508"/>
                    <a:pt x="21120" y="26377"/>
                    <a:pt x="22481" y="23246"/>
                  </a:cubicBezTo>
                  <a:cubicBezTo>
                    <a:pt x="25884" y="23246"/>
                    <a:pt x="29423" y="23110"/>
                    <a:pt x="32826" y="22974"/>
                  </a:cubicBezTo>
                  <a:cubicBezTo>
                    <a:pt x="35140" y="23110"/>
                    <a:pt x="36501" y="20660"/>
                    <a:pt x="34867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55">
              <a:extLst>
                <a:ext uri="{FF2B5EF4-FFF2-40B4-BE49-F238E27FC236}">
                  <a16:creationId xmlns:a16="http://schemas.microsoft.com/office/drawing/2014/main" id="{7324F944-C1AD-4674-B5B9-65FB99907FC2}"/>
                </a:ext>
              </a:extLst>
            </p:cNvPr>
            <p:cNvSpPr/>
            <p:nvPr/>
          </p:nvSpPr>
          <p:spPr>
            <a:xfrm>
              <a:off x="6319983" y="1123634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56">
              <a:extLst>
                <a:ext uri="{FF2B5EF4-FFF2-40B4-BE49-F238E27FC236}">
                  <a16:creationId xmlns:a16="http://schemas.microsoft.com/office/drawing/2014/main" id="{26DFD049-FD59-4BE6-890C-57196E75B18A}"/>
                </a:ext>
              </a:extLst>
            </p:cNvPr>
            <p:cNvSpPr/>
            <p:nvPr/>
          </p:nvSpPr>
          <p:spPr>
            <a:xfrm>
              <a:off x="6345573" y="1181620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57">
              <a:extLst>
                <a:ext uri="{FF2B5EF4-FFF2-40B4-BE49-F238E27FC236}">
                  <a16:creationId xmlns:a16="http://schemas.microsoft.com/office/drawing/2014/main" id="{1F5DDAD9-D6DC-4363-9169-41CE9D517951}"/>
                </a:ext>
              </a:extLst>
            </p:cNvPr>
            <p:cNvSpPr/>
            <p:nvPr/>
          </p:nvSpPr>
          <p:spPr>
            <a:xfrm>
              <a:off x="6688997" y="924087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58">
              <a:extLst>
                <a:ext uri="{FF2B5EF4-FFF2-40B4-BE49-F238E27FC236}">
                  <a16:creationId xmlns:a16="http://schemas.microsoft.com/office/drawing/2014/main" id="{F6A05AC8-537B-4180-81CE-D5DA31E0FE38}"/>
                </a:ext>
              </a:extLst>
            </p:cNvPr>
            <p:cNvSpPr/>
            <p:nvPr/>
          </p:nvSpPr>
          <p:spPr>
            <a:xfrm>
              <a:off x="6746983" y="940421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710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59">
              <a:extLst>
                <a:ext uri="{FF2B5EF4-FFF2-40B4-BE49-F238E27FC236}">
                  <a16:creationId xmlns:a16="http://schemas.microsoft.com/office/drawing/2014/main" id="{78331EBC-7CDD-4402-8ECD-38497D1CC21C}"/>
                </a:ext>
              </a:extLst>
            </p:cNvPr>
            <p:cNvSpPr/>
            <p:nvPr/>
          </p:nvSpPr>
          <p:spPr>
            <a:xfrm>
              <a:off x="7579885" y="824313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60">
              <a:extLst>
                <a:ext uri="{FF2B5EF4-FFF2-40B4-BE49-F238E27FC236}">
                  <a16:creationId xmlns:a16="http://schemas.microsoft.com/office/drawing/2014/main" id="{57C79134-6BB0-4CE9-89DC-223BA91CB796}"/>
                </a:ext>
              </a:extLst>
            </p:cNvPr>
            <p:cNvSpPr/>
            <p:nvPr/>
          </p:nvSpPr>
          <p:spPr>
            <a:xfrm>
              <a:off x="7637871" y="840647"/>
              <a:ext cx="33688" cy="34846"/>
            </a:xfrm>
            <a:custGeom>
              <a:avLst/>
              <a:gdLst>
                <a:gd name="connsiteX0" fmla="*/ 16844 w 33688"/>
                <a:gd name="connsiteY0" fmla="*/ 0 h 34846"/>
                <a:gd name="connsiteX1" fmla="*/ 16844 w 33688"/>
                <a:gd name="connsiteY1" fmla="*/ 34846 h 34846"/>
                <a:gd name="connsiteX2" fmla="*/ 16844 w 33688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8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61">
              <a:extLst>
                <a:ext uri="{FF2B5EF4-FFF2-40B4-BE49-F238E27FC236}">
                  <a16:creationId xmlns:a16="http://schemas.microsoft.com/office/drawing/2014/main" id="{19F856AF-E0CA-47B9-9259-ED1A646E9109}"/>
                </a:ext>
              </a:extLst>
            </p:cNvPr>
            <p:cNvSpPr/>
            <p:nvPr/>
          </p:nvSpPr>
          <p:spPr>
            <a:xfrm>
              <a:off x="7848989" y="1428810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62">
              <a:extLst>
                <a:ext uri="{FF2B5EF4-FFF2-40B4-BE49-F238E27FC236}">
                  <a16:creationId xmlns:a16="http://schemas.microsoft.com/office/drawing/2014/main" id="{7AF7ABA4-B65F-4544-ABF0-E2A6A268B9FB}"/>
                </a:ext>
              </a:extLst>
            </p:cNvPr>
            <p:cNvSpPr/>
            <p:nvPr/>
          </p:nvSpPr>
          <p:spPr>
            <a:xfrm>
              <a:off x="7906975" y="1445007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63">
              <a:extLst>
                <a:ext uri="{FF2B5EF4-FFF2-40B4-BE49-F238E27FC236}">
                  <a16:creationId xmlns:a16="http://schemas.microsoft.com/office/drawing/2014/main" id="{6A79EBB5-F6FF-4E37-ADD2-0EE7A736AF93}"/>
                </a:ext>
              </a:extLst>
            </p:cNvPr>
            <p:cNvSpPr/>
            <p:nvPr/>
          </p:nvSpPr>
          <p:spPr>
            <a:xfrm>
              <a:off x="7389593" y="1085386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64">
              <a:extLst>
                <a:ext uri="{FF2B5EF4-FFF2-40B4-BE49-F238E27FC236}">
                  <a16:creationId xmlns:a16="http://schemas.microsoft.com/office/drawing/2014/main" id="{12D54565-09A7-467C-AEB9-5F9714AA53E0}"/>
                </a:ext>
              </a:extLst>
            </p:cNvPr>
            <p:cNvSpPr/>
            <p:nvPr/>
          </p:nvSpPr>
          <p:spPr>
            <a:xfrm>
              <a:off x="7447715" y="1101583"/>
              <a:ext cx="33586" cy="34846"/>
            </a:xfrm>
            <a:custGeom>
              <a:avLst/>
              <a:gdLst>
                <a:gd name="connsiteX0" fmla="*/ 16844 w 33586"/>
                <a:gd name="connsiteY0" fmla="*/ 0 h 34846"/>
                <a:gd name="connsiteX1" fmla="*/ 16844 w 33586"/>
                <a:gd name="connsiteY1" fmla="*/ 34846 h 34846"/>
                <a:gd name="connsiteX2" fmla="*/ 16844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168" y="34846"/>
                    <a:pt x="39168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65">
              <a:extLst>
                <a:ext uri="{FF2B5EF4-FFF2-40B4-BE49-F238E27FC236}">
                  <a16:creationId xmlns:a16="http://schemas.microsoft.com/office/drawing/2014/main" id="{314183BA-A4FC-48B3-A1BD-9BB3AAB7FF24}"/>
                </a:ext>
              </a:extLst>
            </p:cNvPr>
            <p:cNvSpPr/>
            <p:nvPr/>
          </p:nvSpPr>
          <p:spPr>
            <a:xfrm>
              <a:off x="6626383" y="1337066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66">
              <a:extLst>
                <a:ext uri="{FF2B5EF4-FFF2-40B4-BE49-F238E27FC236}">
                  <a16:creationId xmlns:a16="http://schemas.microsoft.com/office/drawing/2014/main" id="{568993DD-B541-40F2-A328-D3DB40449142}"/>
                </a:ext>
              </a:extLst>
            </p:cNvPr>
            <p:cNvSpPr/>
            <p:nvPr/>
          </p:nvSpPr>
          <p:spPr>
            <a:xfrm>
              <a:off x="6679741" y="1341694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94" y="223251"/>
            <a:ext cx="2026477" cy="949469"/>
          </a:xfrm>
          <a:prstGeom prst="rect">
            <a:avLst/>
          </a:prstGeom>
        </p:spPr>
      </p:pic>
      <p:sp>
        <p:nvSpPr>
          <p:cNvPr id="82" name="สี่เหลี่ยมผืนผ้า 1"/>
          <p:cNvSpPr/>
          <p:nvPr/>
        </p:nvSpPr>
        <p:spPr>
          <a:xfrm>
            <a:off x="-41389" y="5298144"/>
            <a:ext cx="12240892" cy="1597499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705 h 2996045"/>
              <a:gd name="connsiteX1" fmla="*/ 3164115 w 12209895"/>
              <a:gd name="connsiteY1" fmla="*/ 1097740 h 2996045"/>
              <a:gd name="connsiteX2" fmla="*/ 5718629 w 12209895"/>
              <a:gd name="connsiteY2" fmla="*/ 149888 h 2996045"/>
              <a:gd name="connsiteX3" fmla="*/ 8447315 w 12209895"/>
              <a:gd name="connsiteY3" fmla="*/ 1064288 h 2996045"/>
              <a:gd name="connsiteX4" fmla="*/ 12209895 w 12209895"/>
              <a:gd name="connsiteY4" fmla="*/ 106705 h 2996045"/>
              <a:gd name="connsiteX5" fmla="*/ 12209895 w 12209895"/>
              <a:gd name="connsiteY5" fmla="*/ 2996045 h 2996045"/>
              <a:gd name="connsiteX6" fmla="*/ 0 w 12209895"/>
              <a:gd name="connsiteY6" fmla="*/ 2996045 h 2996045"/>
              <a:gd name="connsiteX7" fmla="*/ 0 w 12209895"/>
              <a:gd name="connsiteY7" fmla="*/ 106705 h 2996045"/>
              <a:gd name="connsiteX0" fmla="*/ 0 w 12209895"/>
              <a:gd name="connsiteY0" fmla="*/ 106307 h 2995647"/>
              <a:gd name="connsiteX1" fmla="*/ 3164115 w 12209895"/>
              <a:gd name="connsiteY1" fmla="*/ 1097342 h 2995647"/>
              <a:gd name="connsiteX2" fmla="*/ 6090588 w 12209895"/>
              <a:gd name="connsiteY2" fmla="*/ 149491 h 2995647"/>
              <a:gd name="connsiteX3" fmla="*/ 8447315 w 12209895"/>
              <a:gd name="connsiteY3" fmla="*/ 1063890 h 2995647"/>
              <a:gd name="connsiteX4" fmla="*/ 12209895 w 12209895"/>
              <a:gd name="connsiteY4" fmla="*/ 106307 h 2995647"/>
              <a:gd name="connsiteX5" fmla="*/ 12209895 w 12209895"/>
              <a:gd name="connsiteY5" fmla="*/ 2995647 h 2995647"/>
              <a:gd name="connsiteX6" fmla="*/ 0 w 12209895"/>
              <a:gd name="connsiteY6" fmla="*/ 2995647 h 2995647"/>
              <a:gd name="connsiteX7" fmla="*/ 0 w 12209895"/>
              <a:gd name="connsiteY7" fmla="*/ 106307 h 2995647"/>
              <a:gd name="connsiteX0" fmla="*/ 0 w 12209895"/>
              <a:gd name="connsiteY0" fmla="*/ 105756 h 2995096"/>
              <a:gd name="connsiteX1" fmla="*/ 3164115 w 12209895"/>
              <a:gd name="connsiteY1" fmla="*/ 1096791 h 2995096"/>
              <a:gd name="connsiteX2" fmla="*/ 6183578 w 12209895"/>
              <a:gd name="connsiteY2" fmla="*/ 87934 h 2995096"/>
              <a:gd name="connsiteX3" fmla="*/ 8447315 w 12209895"/>
              <a:gd name="connsiteY3" fmla="*/ 1063339 h 2995096"/>
              <a:gd name="connsiteX4" fmla="*/ 12209895 w 12209895"/>
              <a:gd name="connsiteY4" fmla="*/ 105756 h 2995096"/>
              <a:gd name="connsiteX5" fmla="*/ 12209895 w 12209895"/>
              <a:gd name="connsiteY5" fmla="*/ 2995096 h 2995096"/>
              <a:gd name="connsiteX6" fmla="*/ 0 w 12209895"/>
              <a:gd name="connsiteY6" fmla="*/ 2995096 h 2995096"/>
              <a:gd name="connsiteX7" fmla="*/ 0 w 12209895"/>
              <a:gd name="connsiteY7" fmla="*/ 105756 h 2995096"/>
              <a:gd name="connsiteX0" fmla="*/ 0 w 12240892"/>
              <a:gd name="connsiteY0" fmla="*/ 98906 h 3140761"/>
              <a:gd name="connsiteX1" fmla="*/ 3195112 w 12240892"/>
              <a:gd name="connsiteY1" fmla="*/ 1242456 h 3140761"/>
              <a:gd name="connsiteX2" fmla="*/ 6214575 w 12240892"/>
              <a:gd name="connsiteY2" fmla="*/ 233599 h 3140761"/>
              <a:gd name="connsiteX3" fmla="*/ 8478312 w 12240892"/>
              <a:gd name="connsiteY3" fmla="*/ 1209004 h 3140761"/>
              <a:gd name="connsiteX4" fmla="*/ 12240892 w 12240892"/>
              <a:gd name="connsiteY4" fmla="*/ 251421 h 3140761"/>
              <a:gd name="connsiteX5" fmla="*/ 12240892 w 12240892"/>
              <a:gd name="connsiteY5" fmla="*/ 3140761 h 3140761"/>
              <a:gd name="connsiteX6" fmla="*/ 30997 w 12240892"/>
              <a:gd name="connsiteY6" fmla="*/ 3140761 h 3140761"/>
              <a:gd name="connsiteX7" fmla="*/ 0 w 12240892"/>
              <a:gd name="connsiteY7" fmla="*/ 98906 h 3140761"/>
              <a:gd name="connsiteX0" fmla="*/ 0 w 12240892"/>
              <a:gd name="connsiteY0" fmla="*/ 95956 h 3137811"/>
              <a:gd name="connsiteX1" fmla="*/ 3582570 w 12240892"/>
              <a:gd name="connsiteY1" fmla="*/ 1300511 h 3137811"/>
              <a:gd name="connsiteX2" fmla="*/ 6214575 w 12240892"/>
              <a:gd name="connsiteY2" fmla="*/ 230649 h 3137811"/>
              <a:gd name="connsiteX3" fmla="*/ 8478312 w 12240892"/>
              <a:gd name="connsiteY3" fmla="*/ 1206054 h 3137811"/>
              <a:gd name="connsiteX4" fmla="*/ 12240892 w 12240892"/>
              <a:gd name="connsiteY4" fmla="*/ 248471 h 3137811"/>
              <a:gd name="connsiteX5" fmla="*/ 12240892 w 12240892"/>
              <a:gd name="connsiteY5" fmla="*/ 3137811 h 3137811"/>
              <a:gd name="connsiteX6" fmla="*/ 30997 w 12240892"/>
              <a:gd name="connsiteY6" fmla="*/ 3137811 h 3137811"/>
              <a:gd name="connsiteX7" fmla="*/ 0 w 12240892"/>
              <a:gd name="connsiteY7" fmla="*/ 95956 h 3137811"/>
              <a:gd name="connsiteX0" fmla="*/ 0 w 12240892"/>
              <a:gd name="connsiteY0" fmla="*/ 91843 h 3133698"/>
              <a:gd name="connsiteX1" fmla="*/ 3799547 w 12240892"/>
              <a:gd name="connsiteY1" fmla="*/ 1387906 h 3133698"/>
              <a:gd name="connsiteX2" fmla="*/ 6214575 w 12240892"/>
              <a:gd name="connsiteY2" fmla="*/ 226536 h 3133698"/>
              <a:gd name="connsiteX3" fmla="*/ 8478312 w 12240892"/>
              <a:gd name="connsiteY3" fmla="*/ 1201941 h 3133698"/>
              <a:gd name="connsiteX4" fmla="*/ 12240892 w 12240892"/>
              <a:gd name="connsiteY4" fmla="*/ 244358 h 3133698"/>
              <a:gd name="connsiteX5" fmla="*/ 12240892 w 12240892"/>
              <a:gd name="connsiteY5" fmla="*/ 3133698 h 3133698"/>
              <a:gd name="connsiteX6" fmla="*/ 30997 w 12240892"/>
              <a:gd name="connsiteY6" fmla="*/ 3133698 h 3133698"/>
              <a:gd name="connsiteX7" fmla="*/ 0 w 12240892"/>
              <a:gd name="connsiteY7" fmla="*/ 91843 h 3133698"/>
              <a:gd name="connsiteX0" fmla="*/ 0 w 12240892"/>
              <a:gd name="connsiteY0" fmla="*/ 91841 h 3133696"/>
              <a:gd name="connsiteX1" fmla="*/ 3799547 w 12240892"/>
              <a:gd name="connsiteY1" fmla="*/ 1387904 h 3133696"/>
              <a:gd name="connsiteX2" fmla="*/ 6214575 w 12240892"/>
              <a:gd name="connsiteY2" fmla="*/ 226534 h 3133696"/>
              <a:gd name="connsiteX3" fmla="*/ 8385322 w 12240892"/>
              <a:gd name="connsiteY3" fmla="*/ 1323949 h 3133696"/>
              <a:gd name="connsiteX4" fmla="*/ 12240892 w 12240892"/>
              <a:gd name="connsiteY4" fmla="*/ 244356 h 3133696"/>
              <a:gd name="connsiteX5" fmla="*/ 12240892 w 12240892"/>
              <a:gd name="connsiteY5" fmla="*/ 3133696 h 3133696"/>
              <a:gd name="connsiteX6" fmla="*/ 30997 w 12240892"/>
              <a:gd name="connsiteY6" fmla="*/ 3133696 h 3133696"/>
              <a:gd name="connsiteX7" fmla="*/ 0 w 12240892"/>
              <a:gd name="connsiteY7" fmla="*/ 91841 h 3133696"/>
              <a:gd name="connsiteX0" fmla="*/ 0 w 12240892"/>
              <a:gd name="connsiteY0" fmla="*/ 96433 h 3138288"/>
              <a:gd name="connsiteX1" fmla="*/ 3799547 w 12240892"/>
              <a:gd name="connsiteY1" fmla="*/ 1392496 h 3138288"/>
              <a:gd name="connsiteX2" fmla="*/ 6168080 w 12240892"/>
              <a:gd name="connsiteY2" fmla="*/ 871681 h 3138288"/>
              <a:gd name="connsiteX3" fmla="*/ 8385322 w 12240892"/>
              <a:gd name="connsiteY3" fmla="*/ 1328541 h 3138288"/>
              <a:gd name="connsiteX4" fmla="*/ 12240892 w 12240892"/>
              <a:gd name="connsiteY4" fmla="*/ 248948 h 3138288"/>
              <a:gd name="connsiteX5" fmla="*/ 12240892 w 12240892"/>
              <a:gd name="connsiteY5" fmla="*/ 3138288 h 3138288"/>
              <a:gd name="connsiteX6" fmla="*/ 30997 w 12240892"/>
              <a:gd name="connsiteY6" fmla="*/ 3138288 h 3138288"/>
              <a:gd name="connsiteX7" fmla="*/ 0 w 12240892"/>
              <a:gd name="connsiteY7" fmla="*/ 96433 h 3138288"/>
              <a:gd name="connsiteX0" fmla="*/ 0 w 12240892"/>
              <a:gd name="connsiteY0" fmla="*/ 100722 h 3142577"/>
              <a:gd name="connsiteX1" fmla="*/ 3799547 w 12240892"/>
              <a:gd name="connsiteY1" fmla="*/ 1396785 h 3142577"/>
              <a:gd name="connsiteX2" fmla="*/ 6152582 w 12240892"/>
              <a:gd name="connsiteY2" fmla="*/ 1425019 h 3142577"/>
              <a:gd name="connsiteX3" fmla="*/ 8385322 w 12240892"/>
              <a:gd name="connsiteY3" fmla="*/ 1332830 h 3142577"/>
              <a:gd name="connsiteX4" fmla="*/ 12240892 w 12240892"/>
              <a:gd name="connsiteY4" fmla="*/ 253237 h 3142577"/>
              <a:gd name="connsiteX5" fmla="*/ 12240892 w 12240892"/>
              <a:gd name="connsiteY5" fmla="*/ 3142577 h 3142577"/>
              <a:gd name="connsiteX6" fmla="*/ 30997 w 12240892"/>
              <a:gd name="connsiteY6" fmla="*/ 3142577 h 3142577"/>
              <a:gd name="connsiteX7" fmla="*/ 0 w 12240892"/>
              <a:gd name="connsiteY7" fmla="*/ 100722 h 3142577"/>
              <a:gd name="connsiteX0" fmla="*/ 0 w 12240892"/>
              <a:gd name="connsiteY0" fmla="*/ 101220 h 3143075"/>
              <a:gd name="connsiteX1" fmla="*/ 3799547 w 12240892"/>
              <a:gd name="connsiteY1" fmla="*/ 1397283 h 3143075"/>
              <a:gd name="connsiteX2" fmla="*/ 6168080 w 12240892"/>
              <a:gd name="connsiteY2" fmla="*/ 1486521 h 3143075"/>
              <a:gd name="connsiteX3" fmla="*/ 8385322 w 12240892"/>
              <a:gd name="connsiteY3" fmla="*/ 1333328 h 3143075"/>
              <a:gd name="connsiteX4" fmla="*/ 12240892 w 12240892"/>
              <a:gd name="connsiteY4" fmla="*/ 253735 h 3143075"/>
              <a:gd name="connsiteX5" fmla="*/ 12240892 w 12240892"/>
              <a:gd name="connsiteY5" fmla="*/ 3143075 h 3143075"/>
              <a:gd name="connsiteX6" fmla="*/ 30997 w 12240892"/>
              <a:gd name="connsiteY6" fmla="*/ 3143075 h 3143075"/>
              <a:gd name="connsiteX7" fmla="*/ 0 w 12240892"/>
              <a:gd name="connsiteY7" fmla="*/ 101220 h 3143075"/>
              <a:gd name="connsiteX0" fmla="*/ 0 w 12240892"/>
              <a:gd name="connsiteY0" fmla="*/ 101472 h 3143327"/>
              <a:gd name="connsiteX1" fmla="*/ 3799547 w 12240892"/>
              <a:gd name="connsiteY1" fmla="*/ 1397535 h 3143327"/>
              <a:gd name="connsiteX2" fmla="*/ 6168080 w 12240892"/>
              <a:gd name="connsiteY2" fmla="*/ 1517277 h 3143327"/>
              <a:gd name="connsiteX3" fmla="*/ 8385322 w 12240892"/>
              <a:gd name="connsiteY3" fmla="*/ 1333580 h 3143327"/>
              <a:gd name="connsiteX4" fmla="*/ 12240892 w 12240892"/>
              <a:gd name="connsiteY4" fmla="*/ 253987 h 3143327"/>
              <a:gd name="connsiteX5" fmla="*/ 12240892 w 12240892"/>
              <a:gd name="connsiteY5" fmla="*/ 3143327 h 3143327"/>
              <a:gd name="connsiteX6" fmla="*/ 30997 w 12240892"/>
              <a:gd name="connsiteY6" fmla="*/ 3143327 h 3143327"/>
              <a:gd name="connsiteX7" fmla="*/ 0 w 12240892"/>
              <a:gd name="connsiteY7" fmla="*/ 101472 h 3143327"/>
              <a:gd name="connsiteX0" fmla="*/ 0 w 12240892"/>
              <a:gd name="connsiteY0" fmla="*/ 102232 h 3144087"/>
              <a:gd name="connsiteX1" fmla="*/ 3799547 w 12240892"/>
              <a:gd name="connsiteY1" fmla="*/ 1398295 h 3144087"/>
              <a:gd name="connsiteX2" fmla="*/ 6183578 w 12240892"/>
              <a:gd name="connsiteY2" fmla="*/ 1609545 h 3144087"/>
              <a:gd name="connsiteX3" fmla="*/ 8385322 w 12240892"/>
              <a:gd name="connsiteY3" fmla="*/ 1334340 h 3144087"/>
              <a:gd name="connsiteX4" fmla="*/ 12240892 w 12240892"/>
              <a:gd name="connsiteY4" fmla="*/ 254747 h 3144087"/>
              <a:gd name="connsiteX5" fmla="*/ 12240892 w 12240892"/>
              <a:gd name="connsiteY5" fmla="*/ 3144087 h 3144087"/>
              <a:gd name="connsiteX6" fmla="*/ 30997 w 12240892"/>
              <a:gd name="connsiteY6" fmla="*/ 3144087 h 3144087"/>
              <a:gd name="connsiteX7" fmla="*/ 0 w 12240892"/>
              <a:gd name="connsiteY7" fmla="*/ 102232 h 314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0892" h="3144087">
                <a:moveTo>
                  <a:pt x="0" y="102232"/>
                </a:moveTo>
                <a:cubicBezTo>
                  <a:pt x="406400" y="-408413"/>
                  <a:pt x="2768951" y="1147076"/>
                  <a:pt x="3799547" y="1398295"/>
                </a:cubicBezTo>
                <a:cubicBezTo>
                  <a:pt x="4830143" y="1649514"/>
                  <a:pt x="5419282" y="1620204"/>
                  <a:pt x="6183578" y="1609545"/>
                </a:cubicBezTo>
                <a:cubicBezTo>
                  <a:pt x="6947874" y="1598886"/>
                  <a:pt x="7375770" y="1560140"/>
                  <a:pt x="8385322" y="1334340"/>
                </a:cubicBezTo>
                <a:cubicBezTo>
                  <a:pt x="9394874" y="1108540"/>
                  <a:pt x="11599281" y="-248641"/>
                  <a:pt x="12240892" y="254747"/>
                </a:cubicBezTo>
                <a:lnTo>
                  <a:pt x="12240892" y="3144087"/>
                </a:lnTo>
                <a:lnTo>
                  <a:pt x="30997" y="3144087"/>
                </a:lnTo>
                <a:lnTo>
                  <a:pt x="0" y="102232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911" y="177926"/>
            <a:ext cx="2692396" cy="12614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138230" y="134535"/>
            <a:ext cx="11754229" cy="4144127"/>
            <a:chOff x="137435" y="134535"/>
            <a:chExt cx="11754229" cy="414412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8987" y="134535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89703" y="2887814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33465" y="3821351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435" y="2701048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2800" y="3976701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7383" y="1796404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20677" y="486081"/>
              <a:ext cx="301961" cy="301961"/>
            </a:xfrm>
            <a:prstGeom prst="rect">
              <a:avLst/>
            </a:prstGeom>
          </p:spPr>
        </p:pic>
      </p:grpSp>
      <p:pic>
        <p:nvPicPr>
          <p:cNvPr id="323" name="รูปภาพ 3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30" y="3146584"/>
            <a:ext cx="2049020" cy="3484207"/>
          </a:xfrm>
          <a:prstGeom prst="rect">
            <a:avLst/>
          </a:prstGeom>
        </p:spPr>
      </p:pic>
      <p:pic>
        <p:nvPicPr>
          <p:cNvPr id="324" name="รูปภาพ 3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97" y="3146844"/>
            <a:ext cx="2007215" cy="3483688"/>
          </a:xfrm>
          <a:prstGeom prst="rect">
            <a:avLst/>
          </a:prstGeom>
        </p:spPr>
      </p:pic>
      <p:grpSp>
        <p:nvGrpSpPr>
          <p:cNvPr id="5" name="กลุ่ม 4"/>
          <p:cNvGrpSpPr/>
          <p:nvPr/>
        </p:nvGrpSpPr>
        <p:grpSpPr>
          <a:xfrm>
            <a:off x="-52245" y="1406790"/>
            <a:ext cx="3859795" cy="5501572"/>
            <a:chOff x="-36747" y="1406790"/>
            <a:chExt cx="3859795" cy="5501572"/>
          </a:xfrm>
        </p:grpSpPr>
        <p:sp>
          <p:nvSpPr>
            <p:cNvPr id="86" name="สี่เหลี่ยมผืนผ้า 1"/>
            <p:cNvSpPr/>
            <p:nvPr/>
          </p:nvSpPr>
          <p:spPr>
            <a:xfrm>
              <a:off x="-31449" y="4308414"/>
              <a:ext cx="3548991" cy="2599947"/>
            </a:xfrm>
            <a:custGeom>
              <a:avLst/>
              <a:gdLst>
                <a:gd name="connsiteX0" fmla="*/ 0 w 3599435"/>
                <a:gd name="connsiteY0" fmla="*/ 0 h 2786572"/>
                <a:gd name="connsiteX1" fmla="*/ 3599435 w 3599435"/>
                <a:gd name="connsiteY1" fmla="*/ 0 h 2786572"/>
                <a:gd name="connsiteX2" fmla="*/ 3599435 w 3599435"/>
                <a:gd name="connsiteY2" fmla="*/ 2786572 h 2786572"/>
                <a:gd name="connsiteX3" fmla="*/ 0 w 3599435"/>
                <a:gd name="connsiteY3" fmla="*/ 2786572 h 2786572"/>
                <a:gd name="connsiteX4" fmla="*/ 0 w 3599435"/>
                <a:gd name="connsiteY4" fmla="*/ 0 h 2786572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3599435 w 3599435"/>
                <a:gd name="connsiteY2" fmla="*/ 1466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354067 w 3599435"/>
                <a:gd name="connsiteY3" fmla="*/ 1771668 h 2933260"/>
                <a:gd name="connsiteX4" fmla="*/ 3599435 w 3599435"/>
                <a:gd name="connsiteY4" fmla="*/ 2933260 h 2933260"/>
                <a:gd name="connsiteX5" fmla="*/ 0 w 3599435"/>
                <a:gd name="connsiteY5" fmla="*/ 2933260 h 2933260"/>
                <a:gd name="connsiteX6" fmla="*/ 0 w 3599435"/>
                <a:gd name="connsiteY6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323085 w 3599435"/>
                <a:gd name="connsiteY3" fmla="*/ 83248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437385 w 3599435"/>
                <a:gd name="connsiteY3" fmla="*/ 108013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0 h 2786572"/>
                <a:gd name="connsiteX1" fmla="*/ 102996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0 h 2786572"/>
                <a:gd name="connsiteX1" fmla="*/ 93471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17449 h 2804021"/>
                <a:gd name="connsiteX1" fmla="*/ 934717 w 3599435"/>
                <a:gd name="connsiteY1" fmla="*/ 118429 h 2804021"/>
                <a:gd name="connsiteX2" fmla="*/ 2096767 w 3599435"/>
                <a:gd name="connsiteY2" fmla="*/ 156529 h 2804021"/>
                <a:gd name="connsiteX3" fmla="*/ 2437385 w 3599435"/>
                <a:gd name="connsiteY3" fmla="*/ 950899 h 2804021"/>
                <a:gd name="connsiteX4" fmla="*/ 3354067 w 3599435"/>
                <a:gd name="connsiteY4" fmla="*/ 1642429 h 2804021"/>
                <a:gd name="connsiteX5" fmla="*/ 3599435 w 3599435"/>
                <a:gd name="connsiteY5" fmla="*/ 2804021 h 2804021"/>
                <a:gd name="connsiteX6" fmla="*/ 0 w 3599435"/>
                <a:gd name="connsiteY6" fmla="*/ 2804021 h 2804021"/>
                <a:gd name="connsiteX7" fmla="*/ 0 w 3599435"/>
                <a:gd name="connsiteY7" fmla="*/ 17449 h 2804021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96767 w 3599435"/>
                <a:gd name="connsiteY2" fmla="*/ 2768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58667 w 3599435"/>
                <a:gd name="connsiteY2" fmla="*/ 4673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437385 w 3599435"/>
                <a:gd name="connsiteY2" fmla="*/ 107124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1865885 w 3599435"/>
                <a:gd name="connsiteY2" fmla="*/ 105219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261288 h 3047860"/>
                <a:gd name="connsiteX1" fmla="*/ 1029967 w 3599435"/>
                <a:gd name="connsiteY1" fmla="*/ 19368 h 3047860"/>
                <a:gd name="connsiteX2" fmla="*/ 1865885 w 3599435"/>
                <a:gd name="connsiteY2" fmla="*/ 1175688 h 3047860"/>
                <a:gd name="connsiteX3" fmla="*/ 3354067 w 3599435"/>
                <a:gd name="connsiteY3" fmla="*/ 1886268 h 3047860"/>
                <a:gd name="connsiteX4" fmla="*/ 3599435 w 3599435"/>
                <a:gd name="connsiteY4" fmla="*/ 3047860 h 3047860"/>
                <a:gd name="connsiteX5" fmla="*/ 0 w 3599435"/>
                <a:gd name="connsiteY5" fmla="*/ 3047860 h 3047860"/>
                <a:gd name="connsiteX6" fmla="*/ 0 w 3599435"/>
                <a:gd name="connsiteY6" fmla="*/ 261288 h 3047860"/>
                <a:gd name="connsiteX0" fmla="*/ 0 w 3599435"/>
                <a:gd name="connsiteY0" fmla="*/ 351702 h 3138274"/>
                <a:gd name="connsiteX1" fmla="*/ 1029967 w 3599435"/>
                <a:gd name="connsiteY1" fmla="*/ 109782 h 3138274"/>
                <a:gd name="connsiteX2" fmla="*/ 1865885 w 3599435"/>
                <a:gd name="connsiteY2" fmla="*/ 1266102 h 3138274"/>
                <a:gd name="connsiteX3" fmla="*/ 3354067 w 3599435"/>
                <a:gd name="connsiteY3" fmla="*/ 1976682 h 3138274"/>
                <a:gd name="connsiteX4" fmla="*/ 3599435 w 3599435"/>
                <a:gd name="connsiteY4" fmla="*/ 3138274 h 3138274"/>
                <a:gd name="connsiteX5" fmla="*/ 0 w 3599435"/>
                <a:gd name="connsiteY5" fmla="*/ 3138274 h 3138274"/>
                <a:gd name="connsiteX6" fmla="*/ 0 w 3599435"/>
                <a:gd name="connsiteY6" fmla="*/ 351702 h 3138274"/>
                <a:gd name="connsiteX0" fmla="*/ 0 w 3599435"/>
                <a:gd name="connsiteY0" fmla="*/ 274016 h 3060588"/>
                <a:gd name="connsiteX1" fmla="*/ 1201417 w 3599435"/>
                <a:gd name="connsiteY1" fmla="*/ 260696 h 3060588"/>
                <a:gd name="connsiteX2" fmla="*/ 1865885 w 3599435"/>
                <a:gd name="connsiteY2" fmla="*/ 1188416 h 3060588"/>
                <a:gd name="connsiteX3" fmla="*/ 3354067 w 3599435"/>
                <a:gd name="connsiteY3" fmla="*/ 1898996 h 3060588"/>
                <a:gd name="connsiteX4" fmla="*/ 3599435 w 3599435"/>
                <a:gd name="connsiteY4" fmla="*/ 3060588 h 3060588"/>
                <a:gd name="connsiteX5" fmla="*/ 0 w 3599435"/>
                <a:gd name="connsiteY5" fmla="*/ 3060588 h 3060588"/>
                <a:gd name="connsiteX6" fmla="*/ 0 w 3599435"/>
                <a:gd name="connsiteY6" fmla="*/ 274016 h 3060588"/>
                <a:gd name="connsiteX0" fmla="*/ 0 w 3599435"/>
                <a:gd name="connsiteY0" fmla="*/ 333672 h 3120244"/>
                <a:gd name="connsiteX1" fmla="*/ 1201417 w 3599435"/>
                <a:gd name="connsiteY1" fmla="*/ 320352 h 3120244"/>
                <a:gd name="connsiteX2" fmla="*/ 1865885 w 3599435"/>
                <a:gd name="connsiteY2" fmla="*/ 1248072 h 3120244"/>
                <a:gd name="connsiteX3" fmla="*/ 3354067 w 3599435"/>
                <a:gd name="connsiteY3" fmla="*/ 1958652 h 3120244"/>
                <a:gd name="connsiteX4" fmla="*/ 3599435 w 3599435"/>
                <a:gd name="connsiteY4" fmla="*/ 3120244 h 3120244"/>
                <a:gd name="connsiteX5" fmla="*/ 0 w 3599435"/>
                <a:gd name="connsiteY5" fmla="*/ 3120244 h 3120244"/>
                <a:gd name="connsiteX6" fmla="*/ 0 w 3599435"/>
                <a:gd name="connsiteY6" fmla="*/ 333672 h 3120244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756491"/>
                <a:gd name="connsiteY0" fmla="*/ 325501 h 3112073"/>
                <a:gd name="connsiteX1" fmla="*/ 1201417 w 3756491"/>
                <a:gd name="connsiteY1" fmla="*/ 312181 h 3112073"/>
                <a:gd name="connsiteX2" fmla="*/ 1999235 w 3756491"/>
                <a:gd name="connsiteY2" fmla="*/ 1087501 h 3112073"/>
                <a:gd name="connsiteX3" fmla="*/ 2877817 w 3756491"/>
                <a:gd name="connsiteY3" fmla="*/ 1779031 h 3112073"/>
                <a:gd name="connsiteX4" fmla="*/ 3599435 w 3756491"/>
                <a:gd name="connsiteY4" fmla="*/ 3112073 h 3112073"/>
                <a:gd name="connsiteX5" fmla="*/ 0 w 3756491"/>
                <a:gd name="connsiteY5" fmla="*/ 3112073 h 3112073"/>
                <a:gd name="connsiteX6" fmla="*/ 0 w 3756491"/>
                <a:gd name="connsiteY6" fmla="*/ 325501 h 3112073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236 w 3756727"/>
                <a:gd name="connsiteY0" fmla="*/ 501012 h 3287584"/>
                <a:gd name="connsiteX1" fmla="*/ 1201653 w 3756727"/>
                <a:gd name="connsiteY1" fmla="*/ 487692 h 3287584"/>
                <a:gd name="connsiteX2" fmla="*/ 1999471 w 3756727"/>
                <a:gd name="connsiteY2" fmla="*/ 1263012 h 3287584"/>
                <a:gd name="connsiteX3" fmla="*/ 2878053 w 3756727"/>
                <a:gd name="connsiteY3" fmla="*/ 1954542 h 3287584"/>
                <a:gd name="connsiteX4" fmla="*/ 3599671 w 3756727"/>
                <a:gd name="connsiteY4" fmla="*/ 3287584 h 3287584"/>
                <a:gd name="connsiteX5" fmla="*/ 236 w 3756727"/>
                <a:gd name="connsiteY5" fmla="*/ 3287584 h 3287584"/>
                <a:gd name="connsiteX6" fmla="*/ 236 w 3756727"/>
                <a:gd name="connsiteY6" fmla="*/ 501012 h 3287584"/>
                <a:gd name="connsiteX0" fmla="*/ 0 w 3756491"/>
                <a:gd name="connsiteY0" fmla="*/ 393061 h 3179633"/>
                <a:gd name="connsiteX1" fmla="*/ 1201417 w 3756491"/>
                <a:gd name="connsiteY1" fmla="*/ 379741 h 3179633"/>
                <a:gd name="connsiteX2" fmla="*/ 1999235 w 3756491"/>
                <a:gd name="connsiteY2" fmla="*/ 1155061 h 3179633"/>
                <a:gd name="connsiteX3" fmla="*/ 2877817 w 3756491"/>
                <a:gd name="connsiteY3" fmla="*/ 1846591 h 3179633"/>
                <a:gd name="connsiteX4" fmla="*/ 3599435 w 3756491"/>
                <a:gd name="connsiteY4" fmla="*/ 3179633 h 3179633"/>
                <a:gd name="connsiteX5" fmla="*/ 0 w 3756491"/>
                <a:gd name="connsiteY5" fmla="*/ 3179633 h 3179633"/>
                <a:gd name="connsiteX6" fmla="*/ 0 w 3756491"/>
                <a:gd name="connsiteY6" fmla="*/ 393061 h 3179633"/>
                <a:gd name="connsiteX0" fmla="*/ 0 w 3756491"/>
                <a:gd name="connsiteY0" fmla="*/ 303281 h 3089853"/>
                <a:gd name="connsiteX1" fmla="*/ 1010917 w 3756491"/>
                <a:gd name="connsiteY1" fmla="*/ 518561 h 3089853"/>
                <a:gd name="connsiteX2" fmla="*/ 1999235 w 3756491"/>
                <a:gd name="connsiteY2" fmla="*/ 1065281 h 3089853"/>
                <a:gd name="connsiteX3" fmla="*/ 2877817 w 3756491"/>
                <a:gd name="connsiteY3" fmla="*/ 1756811 h 3089853"/>
                <a:gd name="connsiteX4" fmla="*/ 3599435 w 3756491"/>
                <a:gd name="connsiteY4" fmla="*/ 3089853 h 3089853"/>
                <a:gd name="connsiteX5" fmla="*/ 0 w 3756491"/>
                <a:gd name="connsiteY5" fmla="*/ 3089853 h 3089853"/>
                <a:gd name="connsiteX6" fmla="*/ 0 w 3756491"/>
                <a:gd name="connsiteY6" fmla="*/ 303281 h 3089853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133043 h 2919615"/>
                <a:gd name="connsiteX1" fmla="*/ 1010917 w 3756491"/>
                <a:gd name="connsiteY1" fmla="*/ 348323 h 2919615"/>
                <a:gd name="connsiteX2" fmla="*/ 1999235 w 3756491"/>
                <a:gd name="connsiteY2" fmla="*/ 895043 h 2919615"/>
                <a:gd name="connsiteX3" fmla="*/ 2877817 w 3756491"/>
                <a:gd name="connsiteY3" fmla="*/ 1586573 h 2919615"/>
                <a:gd name="connsiteX4" fmla="*/ 3599435 w 3756491"/>
                <a:gd name="connsiteY4" fmla="*/ 2919615 h 2919615"/>
                <a:gd name="connsiteX5" fmla="*/ 0 w 3756491"/>
                <a:gd name="connsiteY5" fmla="*/ 2919615 h 2919615"/>
                <a:gd name="connsiteX6" fmla="*/ 0 w 3756491"/>
                <a:gd name="connsiteY6" fmla="*/ 133043 h 2919615"/>
                <a:gd name="connsiteX0" fmla="*/ 0 w 3756491"/>
                <a:gd name="connsiteY0" fmla="*/ 136594 h 2923166"/>
                <a:gd name="connsiteX1" fmla="*/ 1010917 w 3756491"/>
                <a:gd name="connsiteY1" fmla="*/ 351874 h 2923166"/>
                <a:gd name="connsiteX2" fmla="*/ 1999235 w 3756491"/>
                <a:gd name="connsiteY2" fmla="*/ 898594 h 2923166"/>
                <a:gd name="connsiteX3" fmla="*/ 2877817 w 3756491"/>
                <a:gd name="connsiteY3" fmla="*/ 1590124 h 2923166"/>
                <a:gd name="connsiteX4" fmla="*/ 3599435 w 3756491"/>
                <a:gd name="connsiteY4" fmla="*/ 2923166 h 2923166"/>
                <a:gd name="connsiteX5" fmla="*/ 0 w 3756491"/>
                <a:gd name="connsiteY5" fmla="*/ 2923166 h 2923166"/>
                <a:gd name="connsiteX6" fmla="*/ 0 w 3756491"/>
                <a:gd name="connsiteY6" fmla="*/ 136594 h 2923166"/>
                <a:gd name="connsiteX0" fmla="*/ 0 w 3756491"/>
                <a:gd name="connsiteY0" fmla="*/ 75559 h 2980465"/>
                <a:gd name="connsiteX1" fmla="*/ 1010917 w 3756491"/>
                <a:gd name="connsiteY1" fmla="*/ 409173 h 2980465"/>
                <a:gd name="connsiteX2" fmla="*/ 1999235 w 3756491"/>
                <a:gd name="connsiteY2" fmla="*/ 955893 h 2980465"/>
                <a:gd name="connsiteX3" fmla="*/ 2877817 w 3756491"/>
                <a:gd name="connsiteY3" fmla="*/ 1647423 h 2980465"/>
                <a:gd name="connsiteX4" fmla="*/ 3599435 w 3756491"/>
                <a:gd name="connsiteY4" fmla="*/ 2980465 h 2980465"/>
                <a:gd name="connsiteX5" fmla="*/ 0 w 3756491"/>
                <a:gd name="connsiteY5" fmla="*/ 2980465 h 2980465"/>
                <a:gd name="connsiteX6" fmla="*/ 0 w 3756491"/>
                <a:gd name="connsiteY6" fmla="*/ 75559 h 2980465"/>
                <a:gd name="connsiteX0" fmla="*/ 0 w 3756491"/>
                <a:gd name="connsiteY0" fmla="*/ 80432 h 2974580"/>
                <a:gd name="connsiteX1" fmla="*/ 1010917 w 3756491"/>
                <a:gd name="connsiteY1" fmla="*/ 403288 h 2974580"/>
                <a:gd name="connsiteX2" fmla="*/ 1999235 w 3756491"/>
                <a:gd name="connsiteY2" fmla="*/ 950008 h 2974580"/>
                <a:gd name="connsiteX3" fmla="*/ 2877817 w 3756491"/>
                <a:gd name="connsiteY3" fmla="*/ 1641538 h 2974580"/>
                <a:gd name="connsiteX4" fmla="*/ 3599435 w 3756491"/>
                <a:gd name="connsiteY4" fmla="*/ 2974580 h 2974580"/>
                <a:gd name="connsiteX5" fmla="*/ 0 w 3756491"/>
                <a:gd name="connsiteY5" fmla="*/ 2974580 h 2974580"/>
                <a:gd name="connsiteX6" fmla="*/ 0 w 3756491"/>
                <a:gd name="connsiteY6" fmla="*/ 80432 h 2974580"/>
                <a:gd name="connsiteX0" fmla="*/ 0 w 3756491"/>
                <a:gd name="connsiteY0" fmla="*/ 55077 h 2949225"/>
                <a:gd name="connsiteX1" fmla="*/ 1010917 w 3756491"/>
                <a:gd name="connsiteY1" fmla="*/ 377933 h 2949225"/>
                <a:gd name="connsiteX2" fmla="*/ 1999235 w 3756491"/>
                <a:gd name="connsiteY2" fmla="*/ 924653 h 2949225"/>
                <a:gd name="connsiteX3" fmla="*/ 2877817 w 3756491"/>
                <a:gd name="connsiteY3" fmla="*/ 1616183 h 2949225"/>
                <a:gd name="connsiteX4" fmla="*/ 3599435 w 3756491"/>
                <a:gd name="connsiteY4" fmla="*/ 2949225 h 2949225"/>
                <a:gd name="connsiteX5" fmla="*/ 0 w 3756491"/>
                <a:gd name="connsiteY5" fmla="*/ 2949225 h 2949225"/>
                <a:gd name="connsiteX6" fmla="*/ 0 w 3756491"/>
                <a:gd name="connsiteY6" fmla="*/ 55077 h 2949225"/>
                <a:gd name="connsiteX0" fmla="*/ 0 w 3756491"/>
                <a:gd name="connsiteY0" fmla="*/ 69227 h 2963375"/>
                <a:gd name="connsiteX1" fmla="*/ 1010917 w 3756491"/>
                <a:gd name="connsiteY1" fmla="*/ 392083 h 2963375"/>
                <a:gd name="connsiteX2" fmla="*/ 1999235 w 3756491"/>
                <a:gd name="connsiteY2" fmla="*/ 938803 h 2963375"/>
                <a:gd name="connsiteX3" fmla="*/ 2877817 w 3756491"/>
                <a:gd name="connsiteY3" fmla="*/ 1630333 h 2963375"/>
                <a:gd name="connsiteX4" fmla="*/ 3599435 w 3756491"/>
                <a:gd name="connsiteY4" fmla="*/ 2963375 h 2963375"/>
                <a:gd name="connsiteX5" fmla="*/ 0 w 3756491"/>
                <a:gd name="connsiteY5" fmla="*/ 2963375 h 2963375"/>
                <a:gd name="connsiteX6" fmla="*/ 0 w 3756491"/>
                <a:gd name="connsiteY6" fmla="*/ 69227 h 2963375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491" h="3035453">
                  <a:moveTo>
                    <a:pt x="0" y="141305"/>
                  </a:moveTo>
                  <a:cubicBezTo>
                    <a:pt x="21937" y="-62524"/>
                    <a:pt x="943484" y="-115076"/>
                    <a:pt x="1010917" y="464161"/>
                  </a:cubicBezTo>
                  <a:cubicBezTo>
                    <a:pt x="1417148" y="-104164"/>
                    <a:pt x="2281810" y="604481"/>
                    <a:pt x="1999235" y="1010881"/>
                  </a:cubicBezTo>
                  <a:cubicBezTo>
                    <a:pt x="2641346" y="625441"/>
                    <a:pt x="3035806" y="1478251"/>
                    <a:pt x="2877817" y="1702411"/>
                  </a:cubicBezTo>
                  <a:cubicBezTo>
                    <a:pt x="3670806" y="1689558"/>
                    <a:pt x="3968496" y="2648256"/>
                    <a:pt x="3599435" y="3035453"/>
                  </a:cubicBezTo>
                  <a:lnTo>
                    <a:pt x="0" y="3035453"/>
                  </a:lnTo>
                  <a:lnTo>
                    <a:pt x="0" y="141305"/>
                  </a:lnTo>
                  <a:close/>
                </a:path>
              </a:pathLst>
            </a:custGeom>
            <a:solidFill>
              <a:srgbClr val="FF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1" name="กลุ่ม 90"/>
            <p:cNvGrpSpPr/>
            <p:nvPr/>
          </p:nvGrpSpPr>
          <p:grpSpPr>
            <a:xfrm>
              <a:off x="762071" y="1406790"/>
              <a:ext cx="3060977" cy="4994684"/>
              <a:chOff x="905018" y="620688"/>
              <a:chExt cx="3416630" cy="6230224"/>
            </a:xfrm>
          </p:grpSpPr>
          <p:grpSp>
            <p:nvGrpSpPr>
              <p:cNvPr id="143" name="กลุ่ม 142"/>
              <p:cNvGrpSpPr/>
              <p:nvPr/>
            </p:nvGrpSpPr>
            <p:grpSpPr>
              <a:xfrm>
                <a:off x="905018" y="620688"/>
                <a:ext cx="3416630" cy="6230224"/>
                <a:chOff x="905018" y="620688"/>
                <a:chExt cx="3416630" cy="6230224"/>
              </a:xfrm>
            </p:grpSpPr>
            <p:sp>
              <p:nvSpPr>
                <p:cNvPr id="158" name="Freeform: Shape 108">
                  <a:extLst>
                    <a:ext uri="{FF2B5EF4-FFF2-40B4-BE49-F238E27FC236}">
                      <a16:creationId xmlns:a16="http://schemas.microsoft.com/office/drawing/2014/main" id="{478DDF94-6B99-46C2-BD38-FF546121CC8F}"/>
                    </a:ext>
                  </a:extLst>
                </p:cNvPr>
                <p:cNvSpPr/>
                <p:nvPr/>
              </p:nvSpPr>
              <p:spPr>
                <a:xfrm>
                  <a:off x="905018" y="620688"/>
                  <a:ext cx="3416630" cy="3334542"/>
                </a:xfrm>
                <a:custGeom>
                  <a:avLst/>
                  <a:gdLst>
                    <a:gd name="connsiteX0" fmla="*/ 841518 w 2613113"/>
                    <a:gd name="connsiteY0" fmla="*/ 2039175 h 2465592"/>
                    <a:gd name="connsiteX1" fmla="*/ 85391 w 2613113"/>
                    <a:gd name="connsiteY1" fmla="*/ 1932305 h 2465592"/>
                    <a:gd name="connsiteX2" fmla="*/ 467296 w 2613113"/>
                    <a:gd name="connsiteY2" fmla="*/ 1183687 h 2465592"/>
                    <a:gd name="connsiteX3" fmla="*/ 169386 w 2613113"/>
                    <a:gd name="connsiteY3" fmla="*/ 878093 h 2465592"/>
                    <a:gd name="connsiteX4" fmla="*/ 199945 w 2613113"/>
                    <a:gd name="connsiteY4" fmla="*/ 427386 h 2465592"/>
                    <a:gd name="connsiteX5" fmla="*/ 1032558 w 2613113"/>
                    <a:gd name="connsiteY5" fmla="*/ 435069 h 2465592"/>
                    <a:gd name="connsiteX6" fmla="*/ 1895729 w 2613113"/>
                    <a:gd name="connsiteY6" fmla="*/ 60848 h 2465592"/>
                    <a:gd name="connsiteX7" fmla="*/ 2048526 w 2613113"/>
                    <a:gd name="connsiteY7" fmla="*/ 840025 h 2465592"/>
                    <a:gd name="connsiteX8" fmla="*/ 2606104 w 2613113"/>
                    <a:gd name="connsiteY8" fmla="*/ 1313783 h 2465592"/>
                    <a:gd name="connsiteX9" fmla="*/ 1910922 w 2613113"/>
                    <a:gd name="connsiteY9" fmla="*/ 1756806 h 2465592"/>
                    <a:gd name="connsiteX10" fmla="*/ 1880362 w 2613113"/>
                    <a:gd name="connsiteY10" fmla="*/ 2222706 h 2465592"/>
                    <a:gd name="connsiteX11" fmla="*/ 1521333 w 2613113"/>
                    <a:gd name="connsiteY11" fmla="*/ 2459498 h 2465592"/>
                    <a:gd name="connsiteX12" fmla="*/ 864394 w 2613113"/>
                    <a:gd name="connsiteY12" fmla="*/ 2062226 h 246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3113" h="2465592">
                      <a:moveTo>
                        <a:pt x="841518" y="2039175"/>
                      </a:moveTo>
                      <a:cubicBezTo>
                        <a:pt x="604726" y="2161413"/>
                        <a:pt x="261064" y="2161413"/>
                        <a:pt x="85391" y="1932305"/>
                      </a:cubicBezTo>
                      <a:cubicBezTo>
                        <a:pt x="-159084" y="1619202"/>
                        <a:pt x="169386" y="1283049"/>
                        <a:pt x="467296" y="1183687"/>
                      </a:cubicBezTo>
                      <a:cubicBezTo>
                        <a:pt x="367935" y="1076642"/>
                        <a:pt x="230505" y="1030890"/>
                        <a:pt x="169386" y="878093"/>
                      </a:cubicBezTo>
                      <a:cubicBezTo>
                        <a:pt x="115951" y="740663"/>
                        <a:pt x="108267" y="549623"/>
                        <a:pt x="199945" y="427386"/>
                      </a:cubicBezTo>
                      <a:cubicBezTo>
                        <a:pt x="444421" y="129475"/>
                        <a:pt x="780399" y="244029"/>
                        <a:pt x="1032558" y="435069"/>
                      </a:cubicBezTo>
                      <a:cubicBezTo>
                        <a:pt x="1116552" y="68357"/>
                        <a:pt x="1567260" y="-99633"/>
                        <a:pt x="1895729" y="60848"/>
                      </a:cubicBezTo>
                      <a:cubicBezTo>
                        <a:pt x="2216516" y="221328"/>
                        <a:pt x="2208832" y="572674"/>
                        <a:pt x="2048526" y="840025"/>
                      </a:cubicBezTo>
                      <a:cubicBezTo>
                        <a:pt x="2315877" y="870584"/>
                        <a:pt x="2667223" y="954579"/>
                        <a:pt x="2606104" y="1313783"/>
                      </a:cubicBezTo>
                      <a:cubicBezTo>
                        <a:pt x="2537302" y="1672812"/>
                        <a:pt x="2224199" y="1756806"/>
                        <a:pt x="1910922" y="1756806"/>
                      </a:cubicBezTo>
                      <a:cubicBezTo>
                        <a:pt x="1918605" y="1955355"/>
                        <a:pt x="1956674" y="2077593"/>
                        <a:pt x="1880362" y="2222706"/>
                      </a:cubicBezTo>
                      <a:cubicBezTo>
                        <a:pt x="1811560" y="2352453"/>
                        <a:pt x="1658938" y="2444131"/>
                        <a:pt x="1521333" y="2459498"/>
                      </a:cubicBezTo>
                      <a:cubicBezTo>
                        <a:pt x="1246299" y="2505424"/>
                        <a:pt x="978948" y="2283825"/>
                        <a:pt x="864394" y="2062226"/>
                      </a:cubicBezTo>
                    </a:path>
                  </a:pathLst>
                </a:custGeom>
                <a:solidFill>
                  <a:srgbClr val="459B97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59" name="Graphic 7">
                  <a:extLst>
                    <a:ext uri="{FF2B5EF4-FFF2-40B4-BE49-F238E27FC236}">
                      <a16:creationId xmlns:a16="http://schemas.microsoft.com/office/drawing/2014/main" id="{BEA43459-EB0A-4180-ABC4-D40D04E6539B}"/>
                    </a:ext>
                  </a:extLst>
                </p:cNvPr>
                <p:cNvGrpSpPr/>
                <p:nvPr/>
              </p:nvGrpSpPr>
              <p:grpSpPr>
                <a:xfrm>
                  <a:off x="992835" y="1632048"/>
                  <a:ext cx="2282329" cy="5218864"/>
                  <a:chOff x="101106" y="2960878"/>
                  <a:chExt cx="1687576" cy="3858878"/>
                </a:xfrm>
              </p:grpSpPr>
              <p:sp>
                <p:nvSpPr>
                  <p:cNvPr id="160" name="Freeform: Shape 123">
                    <a:extLst>
                      <a:ext uri="{FF2B5EF4-FFF2-40B4-BE49-F238E27FC236}">
                        <a16:creationId xmlns:a16="http://schemas.microsoft.com/office/drawing/2014/main" id="{2AF5C422-2E4E-45C9-92A8-AF6711880E87}"/>
                      </a:ext>
                    </a:extLst>
                  </p:cNvPr>
                  <p:cNvSpPr/>
                  <p:nvPr/>
                </p:nvSpPr>
                <p:spPr>
                  <a:xfrm>
                    <a:off x="101106" y="2960878"/>
                    <a:ext cx="1687576" cy="3858878"/>
                  </a:xfrm>
                  <a:custGeom>
                    <a:avLst/>
                    <a:gdLst>
                      <a:gd name="connsiteX0" fmla="*/ 0 w 1687576"/>
                      <a:gd name="connsiteY0" fmla="*/ 3858879 h 3858878"/>
                      <a:gd name="connsiteX1" fmla="*/ 893207 w 1687576"/>
                      <a:gd name="connsiteY1" fmla="*/ 664986 h 3858878"/>
                      <a:gd name="connsiteX2" fmla="*/ 1061197 w 1687576"/>
                      <a:gd name="connsiteY2" fmla="*/ 363 h 3858878"/>
                      <a:gd name="connsiteX3" fmla="*/ 1061197 w 1687576"/>
                      <a:gd name="connsiteY3" fmla="*/ 363 h 3858878"/>
                      <a:gd name="connsiteX4" fmla="*/ 1000078 w 1687576"/>
                      <a:gd name="connsiteY4" fmla="*/ 810099 h 3858878"/>
                      <a:gd name="connsiteX5" fmla="*/ 1687577 w 1687576"/>
                      <a:gd name="connsiteY5" fmla="*/ 451070 h 3858878"/>
                      <a:gd name="connsiteX6" fmla="*/ 1084247 w 1687576"/>
                      <a:gd name="connsiteY6" fmla="*/ 916970 h 3858878"/>
                      <a:gd name="connsiteX7" fmla="*/ 587788 w 1687576"/>
                      <a:gd name="connsiteY7" fmla="*/ 2322527 h 3858878"/>
                      <a:gd name="connsiteX8" fmla="*/ 542560 w 1687576"/>
                      <a:gd name="connsiteY8" fmla="*/ 3849274 h 3858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7576" h="3858878">
                        <a:moveTo>
                          <a:pt x="0" y="3858879"/>
                        </a:moveTo>
                        <a:cubicBezTo>
                          <a:pt x="145113" y="2094467"/>
                          <a:pt x="832088" y="894094"/>
                          <a:pt x="893207" y="664986"/>
                        </a:cubicBezTo>
                        <a:cubicBezTo>
                          <a:pt x="962010" y="451070"/>
                          <a:pt x="1000078" y="-14830"/>
                          <a:pt x="1061197" y="363"/>
                        </a:cubicBezTo>
                        <a:lnTo>
                          <a:pt x="1061197" y="363"/>
                        </a:lnTo>
                        <a:cubicBezTo>
                          <a:pt x="1145191" y="46115"/>
                          <a:pt x="1084073" y="527556"/>
                          <a:pt x="1000078" y="810099"/>
                        </a:cubicBezTo>
                        <a:cubicBezTo>
                          <a:pt x="1389666" y="458754"/>
                          <a:pt x="1657017" y="397635"/>
                          <a:pt x="1687577" y="451070"/>
                        </a:cubicBezTo>
                        <a:cubicBezTo>
                          <a:pt x="1687577" y="512189"/>
                          <a:pt x="1313355" y="664986"/>
                          <a:pt x="1084247" y="916970"/>
                        </a:cubicBezTo>
                        <a:cubicBezTo>
                          <a:pt x="778653" y="1199513"/>
                          <a:pt x="664099" y="1917572"/>
                          <a:pt x="587788" y="2322527"/>
                        </a:cubicBezTo>
                        <a:cubicBezTo>
                          <a:pt x="500825" y="2783363"/>
                          <a:pt x="450882" y="3528488"/>
                          <a:pt x="542560" y="3849274"/>
                        </a:cubicBezTo>
                      </a:path>
                    </a:pathLst>
                  </a:custGeom>
                  <a:solidFill>
                    <a:srgbClr val="724120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124">
                    <a:extLst>
                      <a:ext uri="{FF2B5EF4-FFF2-40B4-BE49-F238E27FC236}">
                        <a16:creationId xmlns:a16="http://schemas.microsoft.com/office/drawing/2014/main" id="{8BB85878-CCFB-4C70-9678-F5D6128D1A35}"/>
                      </a:ext>
                    </a:extLst>
                  </p:cNvPr>
                  <p:cNvSpPr/>
                  <p:nvPr/>
                </p:nvSpPr>
                <p:spPr>
                  <a:xfrm>
                    <a:off x="779057" y="3831456"/>
                    <a:ext cx="261635" cy="504625"/>
                  </a:xfrm>
                  <a:custGeom>
                    <a:avLst/>
                    <a:gdLst>
                      <a:gd name="connsiteX0" fmla="*/ 232021 w 261635"/>
                      <a:gd name="connsiteY0" fmla="*/ 7974 h 504625"/>
                      <a:gd name="connsiteX1" fmla="*/ 1167 w 261635"/>
                      <a:gd name="connsiteY1" fmla="*/ 485399 h 504625"/>
                      <a:gd name="connsiteX2" fmla="*/ 31901 w 261635"/>
                      <a:gd name="connsiteY2" fmla="*/ 493956 h 504625"/>
                      <a:gd name="connsiteX3" fmla="*/ 259437 w 261635"/>
                      <a:gd name="connsiteY3" fmla="*/ 24214 h 504625"/>
                      <a:gd name="connsiteX4" fmla="*/ 232021 w 261635"/>
                      <a:gd name="connsiteY4" fmla="*/ 7974 h 504625"/>
                      <a:gd name="connsiteX5" fmla="*/ 232021 w 261635"/>
                      <a:gd name="connsiteY5" fmla="*/ 7974 h 50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35" h="504625">
                        <a:moveTo>
                          <a:pt x="232021" y="7974"/>
                        </a:moveTo>
                        <a:cubicBezTo>
                          <a:pt x="146979" y="163041"/>
                          <a:pt x="65254" y="320204"/>
                          <a:pt x="1167" y="485399"/>
                        </a:cubicBezTo>
                        <a:cubicBezTo>
                          <a:pt x="-6342" y="504608"/>
                          <a:pt x="24567" y="512815"/>
                          <a:pt x="31901" y="493956"/>
                        </a:cubicBezTo>
                        <a:cubicBezTo>
                          <a:pt x="94940" y="331380"/>
                          <a:pt x="175617" y="176837"/>
                          <a:pt x="259437" y="24214"/>
                        </a:cubicBezTo>
                        <a:cubicBezTo>
                          <a:pt x="269565" y="5879"/>
                          <a:pt x="241975" y="-10187"/>
                          <a:pt x="232021" y="7974"/>
                        </a:cubicBezTo>
                        <a:lnTo>
                          <a:pt x="232021" y="797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125">
                    <a:extLst>
                      <a:ext uri="{FF2B5EF4-FFF2-40B4-BE49-F238E27FC236}">
                        <a16:creationId xmlns:a16="http://schemas.microsoft.com/office/drawing/2014/main" id="{8CAF3220-9CA7-4EF8-B1E4-1C20A2990C6F}"/>
                      </a:ext>
                    </a:extLst>
                  </p:cNvPr>
                  <p:cNvSpPr/>
                  <p:nvPr/>
                </p:nvSpPr>
                <p:spPr>
                  <a:xfrm>
                    <a:off x="741557" y="4450472"/>
                    <a:ext cx="62490" cy="130486"/>
                  </a:xfrm>
                  <a:custGeom>
                    <a:avLst/>
                    <a:gdLst>
                      <a:gd name="connsiteX0" fmla="*/ 31158 w 62490"/>
                      <a:gd name="connsiteY0" fmla="*/ 11322 h 130486"/>
                      <a:gd name="connsiteX1" fmla="*/ 598 w 62490"/>
                      <a:gd name="connsiteY1" fmla="*/ 110684 h 130486"/>
                      <a:gd name="connsiteX2" fmla="*/ 31332 w 62490"/>
                      <a:gd name="connsiteY2" fmla="*/ 119240 h 130486"/>
                      <a:gd name="connsiteX3" fmla="*/ 61892 w 62490"/>
                      <a:gd name="connsiteY3" fmla="*/ 19879 h 130486"/>
                      <a:gd name="connsiteX4" fmla="*/ 31158 w 62490"/>
                      <a:gd name="connsiteY4" fmla="*/ 11322 h 130486"/>
                      <a:gd name="connsiteX5" fmla="*/ 31158 w 62490"/>
                      <a:gd name="connsiteY5" fmla="*/ 11322 h 13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490" h="130486">
                        <a:moveTo>
                          <a:pt x="31158" y="11322"/>
                        </a:moveTo>
                        <a:cubicBezTo>
                          <a:pt x="22427" y="44850"/>
                          <a:pt x="9330" y="77156"/>
                          <a:pt x="598" y="110684"/>
                        </a:cubicBezTo>
                        <a:cubicBezTo>
                          <a:pt x="-4640" y="130591"/>
                          <a:pt x="26094" y="138973"/>
                          <a:pt x="31332" y="119240"/>
                        </a:cubicBezTo>
                        <a:cubicBezTo>
                          <a:pt x="40064" y="85712"/>
                          <a:pt x="53161" y="53407"/>
                          <a:pt x="61892" y="19879"/>
                        </a:cubicBezTo>
                        <a:cubicBezTo>
                          <a:pt x="67131" y="-29"/>
                          <a:pt x="36397" y="-8585"/>
                          <a:pt x="31158" y="11322"/>
                        </a:cubicBezTo>
                        <a:lnTo>
                          <a:pt x="31158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: Shape 126">
                    <a:extLst>
                      <a:ext uri="{FF2B5EF4-FFF2-40B4-BE49-F238E27FC236}">
                        <a16:creationId xmlns:a16="http://schemas.microsoft.com/office/drawing/2014/main" id="{71FBAA3D-275B-4122-B958-683762AF9FCE}"/>
                      </a:ext>
                    </a:extLst>
                  </p:cNvPr>
                  <p:cNvSpPr/>
                  <p:nvPr/>
                </p:nvSpPr>
                <p:spPr>
                  <a:xfrm>
                    <a:off x="618985" y="4420114"/>
                    <a:ext cx="116418" cy="305631"/>
                  </a:xfrm>
                  <a:custGeom>
                    <a:avLst/>
                    <a:gdLst>
                      <a:gd name="connsiteX0" fmla="*/ 84927 w 116418"/>
                      <a:gd name="connsiteY0" fmla="*/ 11121 h 305631"/>
                      <a:gd name="connsiteX1" fmla="*/ 932 w 116418"/>
                      <a:gd name="connsiteY1" fmla="*/ 286155 h 305631"/>
                      <a:gd name="connsiteX2" fmla="*/ 31666 w 116418"/>
                      <a:gd name="connsiteY2" fmla="*/ 294712 h 305631"/>
                      <a:gd name="connsiteX3" fmla="*/ 115661 w 116418"/>
                      <a:gd name="connsiteY3" fmla="*/ 19677 h 305631"/>
                      <a:gd name="connsiteX4" fmla="*/ 84927 w 116418"/>
                      <a:gd name="connsiteY4" fmla="*/ 11121 h 305631"/>
                      <a:gd name="connsiteX5" fmla="*/ 84927 w 116418"/>
                      <a:gd name="connsiteY5" fmla="*/ 11121 h 30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418" h="305631">
                        <a:moveTo>
                          <a:pt x="84927" y="11121"/>
                        </a:moveTo>
                        <a:cubicBezTo>
                          <a:pt x="57860" y="103148"/>
                          <a:pt x="31841" y="195350"/>
                          <a:pt x="932" y="286155"/>
                        </a:cubicBezTo>
                        <a:cubicBezTo>
                          <a:pt x="-5703" y="305713"/>
                          <a:pt x="25031" y="313921"/>
                          <a:pt x="31666" y="294712"/>
                        </a:cubicBezTo>
                        <a:cubicBezTo>
                          <a:pt x="62575" y="203907"/>
                          <a:pt x="88594" y="111705"/>
                          <a:pt x="115661" y="19677"/>
                        </a:cubicBezTo>
                        <a:cubicBezTo>
                          <a:pt x="121598" y="-55"/>
                          <a:pt x="90864" y="-8437"/>
                          <a:pt x="84927" y="11121"/>
                        </a:cubicBezTo>
                        <a:lnTo>
                          <a:pt x="84927" y="11121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127">
                    <a:extLst>
                      <a:ext uri="{FF2B5EF4-FFF2-40B4-BE49-F238E27FC236}">
                        <a16:creationId xmlns:a16="http://schemas.microsoft.com/office/drawing/2014/main" id="{F4314D6B-B81B-4F28-B947-D325A7321CEA}"/>
                      </a:ext>
                    </a:extLst>
                  </p:cNvPr>
                  <p:cNvSpPr/>
                  <p:nvPr/>
                </p:nvSpPr>
                <p:spPr>
                  <a:xfrm>
                    <a:off x="619494" y="4652988"/>
                    <a:ext cx="142468" cy="501041"/>
                  </a:xfrm>
                  <a:custGeom>
                    <a:avLst/>
                    <a:gdLst>
                      <a:gd name="connsiteX0" fmla="*/ 111136 w 142468"/>
                      <a:gd name="connsiteY0" fmla="*/ 11372 h 501041"/>
                      <a:gd name="connsiteX1" fmla="*/ 423 w 142468"/>
                      <a:gd name="connsiteY1" fmla="*/ 481113 h 501041"/>
                      <a:gd name="connsiteX2" fmla="*/ 31157 w 142468"/>
                      <a:gd name="connsiteY2" fmla="*/ 489670 h 501041"/>
                      <a:gd name="connsiteX3" fmla="*/ 141870 w 142468"/>
                      <a:gd name="connsiteY3" fmla="*/ 19928 h 501041"/>
                      <a:gd name="connsiteX4" fmla="*/ 111136 w 142468"/>
                      <a:gd name="connsiteY4" fmla="*/ 11372 h 501041"/>
                      <a:gd name="connsiteX5" fmla="*/ 111136 w 142468"/>
                      <a:gd name="connsiteY5" fmla="*/ 11372 h 50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2468" h="501041">
                        <a:moveTo>
                          <a:pt x="111136" y="11372"/>
                        </a:moveTo>
                        <a:cubicBezTo>
                          <a:pt x="70448" y="167137"/>
                          <a:pt x="35348" y="324125"/>
                          <a:pt x="423" y="481113"/>
                        </a:cubicBezTo>
                        <a:cubicBezTo>
                          <a:pt x="-3942" y="501195"/>
                          <a:pt x="26792" y="509577"/>
                          <a:pt x="31157" y="489670"/>
                        </a:cubicBezTo>
                        <a:cubicBezTo>
                          <a:pt x="66082" y="332682"/>
                          <a:pt x="101182" y="175519"/>
                          <a:pt x="141870" y="19928"/>
                        </a:cubicBezTo>
                        <a:cubicBezTo>
                          <a:pt x="147108" y="-154"/>
                          <a:pt x="116374" y="-8535"/>
                          <a:pt x="111136" y="11372"/>
                        </a:cubicBezTo>
                        <a:lnTo>
                          <a:pt x="111136" y="1137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128">
                    <a:extLst>
                      <a:ext uri="{FF2B5EF4-FFF2-40B4-BE49-F238E27FC236}">
                        <a16:creationId xmlns:a16="http://schemas.microsoft.com/office/drawing/2014/main" id="{E43F2A05-A21F-416F-8FF4-24C9BDFAB8A5}"/>
                      </a:ext>
                    </a:extLst>
                  </p:cNvPr>
                  <p:cNvSpPr/>
                  <p:nvPr/>
                </p:nvSpPr>
                <p:spPr>
                  <a:xfrm>
                    <a:off x="474473" y="4801818"/>
                    <a:ext cx="123305" cy="363637"/>
                  </a:xfrm>
                  <a:custGeom>
                    <a:avLst/>
                    <a:gdLst>
                      <a:gd name="connsiteX0" fmla="*/ 92010 w 123305"/>
                      <a:gd name="connsiteY0" fmla="*/ 11322 h 363637"/>
                      <a:gd name="connsiteX1" fmla="*/ 332 w 123305"/>
                      <a:gd name="connsiteY1" fmla="*/ 343633 h 363637"/>
                      <a:gd name="connsiteX2" fmla="*/ 31066 w 123305"/>
                      <a:gd name="connsiteY2" fmla="*/ 352190 h 363637"/>
                      <a:gd name="connsiteX3" fmla="*/ 122744 w 123305"/>
                      <a:gd name="connsiteY3" fmla="*/ 19879 h 363637"/>
                      <a:gd name="connsiteX4" fmla="*/ 92010 w 123305"/>
                      <a:gd name="connsiteY4" fmla="*/ 11322 h 363637"/>
                      <a:gd name="connsiteX5" fmla="*/ 92010 w 123305"/>
                      <a:gd name="connsiteY5" fmla="*/ 11322 h 36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305" h="363637">
                        <a:moveTo>
                          <a:pt x="92010" y="11322"/>
                        </a:moveTo>
                        <a:cubicBezTo>
                          <a:pt x="63371" y="122558"/>
                          <a:pt x="22334" y="230826"/>
                          <a:pt x="332" y="343633"/>
                        </a:cubicBezTo>
                        <a:cubicBezTo>
                          <a:pt x="-3510" y="363715"/>
                          <a:pt x="27224" y="372272"/>
                          <a:pt x="31066" y="352190"/>
                        </a:cubicBezTo>
                        <a:cubicBezTo>
                          <a:pt x="53068" y="239382"/>
                          <a:pt x="94105" y="131115"/>
                          <a:pt x="122744" y="19879"/>
                        </a:cubicBezTo>
                        <a:cubicBezTo>
                          <a:pt x="127808" y="-29"/>
                          <a:pt x="97074" y="-8585"/>
                          <a:pt x="92010" y="11322"/>
                        </a:cubicBezTo>
                        <a:lnTo>
                          <a:pt x="92010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129">
                    <a:extLst>
                      <a:ext uri="{FF2B5EF4-FFF2-40B4-BE49-F238E27FC236}">
                        <a16:creationId xmlns:a16="http://schemas.microsoft.com/office/drawing/2014/main" id="{5D0EA8E5-D6B2-4ED9-AE4B-4DFEAEF6D008}"/>
                      </a:ext>
                    </a:extLst>
                  </p:cNvPr>
                  <p:cNvSpPr/>
                  <p:nvPr/>
                </p:nvSpPr>
                <p:spPr>
                  <a:xfrm>
                    <a:off x="481952" y="5214157"/>
                    <a:ext cx="77238" cy="260559"/>
                  </a:xfrm>
                  <a:custGeom>
                    <a:avLst/>
                    <a:gdLst>
                      <a:gd name="connsiteX0" fmla="*/ 46287 w 77238"/>
                      <a:gd name="connsiteY0" fmla="*/ 11447 h 260559"/>
                      <a:gd name="connsiteX1" fmla="*/ 361 w 77238"/>
                      <a:gd name="connsiteY1" fmla="*/ 240555 h 260559"/>
                      <a:gd name="connsiteX2" fmla="*/ 31095 w 77238"/>
                      <a:gd name="connsiteY2" fmla="*/ 249112 h 260559"/>
                      <a:gd name="connsiteX3" fmla="*/ 76847 w 77238"/>
                      <a:gd name="connsiteY3" fmla="*/ 20004 h 260559"/>
                      <a:gd name="connsiteX4" fmla="*/ 46287 w 77238"/>
                      <a:gd name="connsiteY4" fmla="*/ 11447 h 260559"/>
                      <a:gd name="connsiteX5" fmla="*/ 46287 w 77238"/>
                      <a:gd name="connsiteY5" fmla="*/ 11447 h 26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8" h="260559">
                        <a:moveTo>
                          <a:pt x="46287" y="11447"/>
                        </a:moveTo>
                        <a:cubicBezTo>
                          <a:pt x="31095" y="87758"/>
                          <a:pt x="15728" y="164244"/>
                          <a:pt x="361" y="240555"/>
                        </a:cubicBezTo>
                        <a:cubicBezTo>
                          <a:pt x="-3655" y="260637"/>
                          <a:pt x="27079" y="269194"/>
                          <a:pt x="31095" y="249112"/>
                        </a:cubicBezTo>
                        <a:cubicBezTo>
                          <a:pt x="46287" y="172801"/>
                          <a:pt x="61654" y="96315"/>
                          <a:pt x="76847" y="20004"/>
                        </a:cubicBezTo>
                        <a:cubicBezTo>
                          <a:pt x="81038" y="-78"/>
                          <a:pt x="50304" y="-8635"/>
                          <a:pt x="46287" y="11447"/>
                        </a:cubicBezTo>
                        <a:lnTo>
                          <a:pt x="46287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130">
                    <a:extLst>
                      <a:ext uri="{FF2B5EF4-FFF2-40B4-BE49-F238E27FC236}">
                        <a16:creationId xmlns:a16="http://schemas.microsoft.com/office/drawing/2014/main" id="{DAD3735E-B6C3-498A-B156-5633C5D54568}"/>
                      </a:ext>
                    </a:extLst>
                  </p:cNvPr>
                  <p:cNvSpPr/>
                  <p:nvPr/>
                </p:nvSpPr>
                <p:spPr>
                  <a:xfrm>
                    <a:off x="290917" y="5412869"/>
                    <a:ext cx="138799" cy="802531"/>
                  </a:xfrm>
                  <a:custGeom>
                    <a:avLst/>
                    <a:gdLst>
                      <a:gd name="connsiteX0" fmla="*/ 107575 w 138799"/>
                      <a:gd name="connsiteY0" fmla="*/ 11458 h 802531"/>
                      <a:gd name="connsiteX1" fmla="*/ 6 w 138799"/>
                      <a:gd name="connsiteY1" fmla="*/ 787143 h 802531"/>
                      <a:gd name="connsiteX2" fmla="*/ 31963 w 138799"/>
                      <a:gd name="connsiteY2" fmla="*/ 787143 h 802531"/>
                      <a:gd name="connsiteX3" fmla="*/ 138309 w 138799"/>
                      <a:gd name="connsiteY3" fmla="*/ 19840 h 802531"/>
                      <a:gd name="connsiteX4" fmla="*/ 107575 w 138799"/>
                      <a:gd name="connsiteY4" fmla="*/ 11458 h 802531"/>
                      <a:gd name="connsiteX5" fmla="*/ 107575 w 138799"/>
                      <a:gd name="connsiteY5" fmla="*/ 11458 h 80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799" h="802531">
                        <a:moveTo>
                          <a:pt x="107575" y="11458"/>
                        </a:moveTo>
                        <a:cubicBezTo>
                          <a:pt x="47504" y="268157"/>
                          <a:pt x="7166" y="523285"/>
                          <a:pt x="6" y="787143"/>
                        </a:cubicBezTo>
                        <a:cubicBezTo>
                          <a:pt x="-517" y="807749"/>
                          <a:pt x="31264" y="807574"/>
                          <a:pt x="31963" y="787143"/>
                        </a:cubicBezTo>
                        <a:cubicBezTo>
                          <a:pt x="39122" y="526253"/>
                          <a:pt x="78937" y="273571"/>
                          <a:pt x="138309" y="19840"/>
                        </a:cubicBezTo>
                        <a:cubicBezTo>
                          <a:pt x="143024" y="-67"/>
                          <a:pt x="112290" y="-8624"/>
                          <a:pt x="107575" y="11458"/>
                        </a:cubicBezTo>
                        <a:lnTo>
                          <a:pt x="107575" y="114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131">
                    <a:extLst>
                      <a:ext uri="{FF2B5EF4-FFF2-40B4-BE49-F238E27FC236}">
                        <a16:creationId xmlns:a16="http://schemas.microsoft.com/office/drawing/2014/main" id="{0472BF93-DEE5-449C-B771-58AA77EF5BC7}"/>
                      </a:ext>
                    </a:extLst>
                  </p:cNvPr>
                  <p:cNvSpPr/>
                  <p:nvPr/>
                </p:nvSpPr>
                <p:spPr>
                  <a:xfrm>
                    <a:off x="462671" y="5550865"/>
                    <a:ext cx="85627" cy="515449"/>
                  </a:xfrm>
                  <a:custGeom>
                    <a:avLst/>
                    <a:gdLst>
                      <a:gd name="connsiteX0" fmla="*/ 53519 w 85627"/>
                      <a:gd name="connsiteY0" fmla="*/ 15258 h 515449"/>
                      <a:gd name="connsiteX1" fmla="*/ 84 w 85627"/>
                      <a:gd name="connsiteY1" fmla="*/ 500192 h 515449"/>
                      <a:gd name="connsiteX2" fmla="*/ 32040 w 85627"/>
                      <a:gd name="connsiteY2" fmla="*/ 500192 h 515449"/>
                      <a:gd name="connsiteX3" fmla="*/ 85475 w 85627"/>
                      <a:gd name="connsiteY3" fmla="*/ 15258 h 515449"/>
                      <a:gd name="connsiteX4" fmla="*/ 53519 w 85627"/>
                      <a:gd name="connsiteY4" fmla="*/ 15258 h 515449"/>
                      <a:gd name="connsiteX5" fmla="*/ 53519 w 85627"/>
                      <a:gd name="connsiteY5" fmla="*/ 15258 h 5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7" h="515449">
                        <a:moveTo>
                          <a:pt x="53519" y="15258"/>
                        </a:moveTo>
                        <a:cubicBezTo>
                          <a:pt x="33088" y="176611"/>
                          <a:pt x="15800" y="338314"/>
                          <a:pt x="84" y="500192"/>
                        </a:cubicBezTo>
                        <a:cubicBezTo>
                          <a:pt x="-1837" y="520623"/>
                          <a:pt x="29945" y="520448"/>
                          <a:pt x="32040" y="500192"/>
                        </a:cubicBezTo>
                        <a:cubicBezTo>
                          <a:pt x="47931" y="338314"/>
                          <a:pt x="65044" y="176611"/>
                          <a:pt x="85475" y="15258"/>
                        </a:cubicBezTo>
                        <a:cubicBezTo>
                          <a:pt x="88095" y="-5173"/>
                          <a:pt x="56138" y="-4999"/>
                          <a:pt x="53519" y="15258"/>
                        </a:cubicBezTo>
                        <a:lnTo>
                          <a:pt x="53519" y="152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132">
                    <a:extLst>
                      <a:ext uri="{FF2B5EF4-FFF2-40B4-BE49-F238E27FC236}">
                        <a16:creationId xmlns:a16="http://schemas.microsoft.com/office/drawing/2014/main" id="{6B2F0040-DF3E-4767-80B8-41F49E1A3735}"/>
                      </a:ext>
                    </a:extLst>
                  </p:cNvPr>
                  <p:cNvSpPr/>
                  <p:nvPr/>
                </p:nvSpPr>
                <p:spPr>
                  <a:xfrm>
                    <a:off x="405478" y="6207434"/>
                    <a:ext cx="31956" cy="229457"/>
                  </a:xfrm>
                  <a:custGeom>
                    <a:avLst/>
                    <a:gdLst>
                      <a:gd name="connsiteX0" fmla="*/ 0 w 31956"/>
                      <a:gd name="connsiteY0" fmla="*/ 15454 h 229457"/>
                      <a:gd name="connsiteX1" fmla="*/ 0 w 31956"/>
                      <a:gd name="connsiteY1" fmla="*/ 214003 h 229457"/>
                      <a:gd name="connsiteX2" fmla="*/ 31956 w 31956"/>
                      <a:gd name="connsiteY2" fmla="*/ 214003 h 229457"/>
                      <a:gd name="connsiteX3" fmla="*/ 31956 w 31956"/>
                      <a:gd name="connsiteY3" fmla="*/ 15454 h 229457"/>
                      <a:gd name="connsiteX4" fmla="*/ 0 w 31956"/>
                      <a:gd name="connsiteY4" fmla="*/ 15454 h 229457"/>
                      <a:gd name="connsiteX5" fmla="*/ 0 w 31956"/>
                      <a:gd name="connsiteY5" fmla="*/ 15454 h 229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56" h="229457">
                        <a:moveTo>
                          <a:pt x="0" y="15454"/>
                        </a:moveTo>
                        <a:cubicBezTo>
                          <a:pt x="0" y="81637"/>
                          <a:pt x="0" y="147820"/>
                          <a:pt x="0" y="214003"/>
                        </a:cubicBezTo>
                        <a:cubicBezTo>
                          <a:pt x="0" y="234609"/>
                          <a:pt x="31956" y="234609"/>
                          <a:pt x="31956" y="214003"/>
                        </a:cubicBezTo>
                        <a:cubicBezTo>
                          <a:pt x="31956" y="147820"/>
                          <a:pt x="31956" y="81637"/>
                          <a:pt x="31956" y="15454"/>
                        </a:cubicBezTo>
                        <a:cubicBezTo>
                          <a:pt x="31956" y="-5151"/>
                          <a:pt x="0" y="-5151"/>
                          <a:pt x="0" y="15454"/>
                        </a:cubicBezTo>
                        <a:lnTo>
                          <a:pt x="0" y="1545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133">
                    <a:extLst>
                      <a:ext uri="{FF2B5EF4-FFF2-40B4-BE49-F238E27FC236}">
                        <a16:creationId xmlns:a16="http://schemas.microsoft.com/office/drawing/2014/main" id="{55F9EC79-2D3B-4B5F-AE25-8852748FA27F}"/>
                      </a:ext>
                    </a:extLst>
                  </p:cNvPr>
                  <p:cNvSpPr/>
                  <p:nvPr/>
                </p:nvSpPr>
                <p:spPr>
                  <a:xfrm>
                    <a:off x="1070201" y="3312141"/>
                    <a:ext cx="77507" cy="245291"/>
                  </a:xfrm>
                  <a:custGeom>
                    <a:avLst/>
                    <a:gdLst>
                      <a:gd name="connsiteX0" fmla="*/ 46175 w 77507"/>
                      <a:gd name="connsiteY0" fmla="*/ 11447 h 245291"/>
                      <a:gd name="connsiteX1" fmla="*/ 423 w 77507"/>
                      <a:gd name="connsiteY1" fmla="*/ 225363 h 245291"/>
                      <a:gd name="connsiteX2" fmla="*/ 31157 w 77507"/>
                      <a:gd name="connsiteY2" fmla="*/ 233920 h 245291"/>
                      <a:gd name="connsiteX3" fmla="*/ 77084 w 77507"/>
                      <a:gd name="connsiteY3" fmla="*/ 20004 h 245291"/>
                      <a:gd name="connsiteX4" fmla="*/ 46175 w 77507"/>
                      <a:gd name="connsiteY4" fmla="*/ 11447 h 245291"/>
                      <a:gd name="connsiteX5" fmla="*/ 46175 w 77507"/>
                      <a:gd name="connsiteY5" fmla="*/ 11447 h 24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507" h="245291">
                        <a:moveTo>
                          <a:pt x="46175" y="11447"/>
                        </a:moveTo>
                        <a:cubicBezTo>
                          <a:pt x="30459" y="82694"/>
                          <a:pt x="16140" y="154116"/>
                          <a:pt x="423" y="225363"/>
                        </a:cubicBezTo>
                        <a:cubicBezTo>
                          <a:pt x="-3942" y="245445"/>
                          <a:pt x="26792" y="253827"/>
                          <a:pt x="31157" y="233920"/>
                        </a:cubicBezTo>
                        <a:cubicBezTo>
                          <a:pt x="46874" y="162673"/>
                          <a:pt x="61368" y="91251"/>
                          <a:pt x="77084" y="20004"/>
                        </a:cubicBezTo>
                        <a:cubicBezTo>
                          <a:pt x="81449" y="-78"/>
                          <a:pt x="50715" y="-8635"/>
                          <a:pt x="46175" y="11447"/>
                        </a:cubicBezTo>
                        <a:lnTo>
                          <a:pt x="46175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: Shape 134">
                    <a:extLst>
                      <a:ext uri="{FF2B5EF4-FFF2-40B4-BE49-F238E27FC236}">
                        <a16:creationId xmlns:a16="http://schemas.microsoft.com/office/drawing/2014/main" id="{0E2067A8-4766-47E2-8573-DCCDDC576BF5}"/>
                      </a:ext>
                    </a:extLst>
                  </p:cNvPr>
                  <p:cNvSpPr/>
                  <p:nvPr/>
                </p:nvSpPr>
                <p:spPr>
                  <a:xfrm>
                    <a:off x="1206938" y="3624927"/>
                    <a:ext cx="169799" cy="138393"/>
                  </a:xfrm>
                  <a:custGeom>
                    <a:avLst/>
                    <a:gdLst>
                      <a:gd name="connsiteX0" fmla="*/ 27834 w 169799"/>
                      <a:gd name="connsiteY0" fmla="*/ 134350 h 138393"/>
                      <a:gd name="connsiteX1" fmla="*/ 162121 w 169799"/>
                      <a:gd name="connsiteY1" fmla="*/ 29925 h 138393"/>
                      <a:gd name="connsiteX2" fmla="*/ 146055 w 169799"/>
                      <a:gd name="connsiteY2" fmla="*/ 2334 h 138393"/>
                      <a:gd name="connsiteX3" fmla="*/ 5307 w 169799"/>
                      <a:gd name="connsiteY3" fmla="*/ 111824 h 138393"/>
                      <a:gd name="connsiteX4" fmla="*/ 27834 w 169799"/>
                      <a:gd name="connsiteY4" fmla="*/ 134350 h 138393"/>
                      <a:gd name="connsiteX5" fmla="*/ 27834 w 169799"/>
                      <a:gd name="connsiteY5" fmla="*/ 134350 h 13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9799" h="138393">
                        <a:moveTo>
                          <a:pt x="27834" y="134350"/>
                        </a:moveTo>
                        <a:cubicBezTo>
                          <a:pt x="71490" y="97679"/>
                          <a:pt x="112702" y="58912"/>
                          <a:pt x="162121" y="29925"/>
                        </a:cubicBezTo>
                        <a:cubicBezTo>
                          <a:pt x="179758" y="19447"/>
                          <a:pt x="163867" y="-8144"/>
                          <a:pt x="146055" y="2334"/>
                        </a:cubicBezTo>
                        <a:cubicBezTo>
                          <a:pt x="94366" y="32719"/>
                          <a:pt x="51059" y="73406"/>
                          <a:pt x="5307" y="111824"/>
                        </a:cubicBezTo>
                        <a:cubicBezTo>
                          <a:pt x="-10409" y="125095"/>
                          <a:pt x="12293" y="147622"/>
                          <a:pt x="27834" y="134350"/>
                        </a:cubicBezTo>
                        <a:lnTo>
                          <a:pt x="27834" y="134350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44" name="Graphic 7">
                <a:extLst>
                  <a:ext uri="{FF2B5EF4-FFF2-40B4-BE49-F238E27FC236}">
                    <a16:creationId xmlns:a16="http://schemas.microsoft.com/office/drawing/2014/main" id="{8471D50C-066E-4D75-8DC0-62BAC1B37C7B}"/>
                  </a:ext>
                </a:extLst>
              </p:cNvPr>
              <p:cNvGrpSpPr/>
              <p:nvPr/>
            </p:nvGrpSpPr>
            <p:grpSpPr>
              <a:xfrm>
                <a:off x="1126448" y="954188"/>
                <a:ext cx="2949079" cy="2691485"/>
                <a:chOff x="199901" y="2459662"/>
                <a:chExt cx="2180577" cy="1990110"/>
              </a:xfrm>
            </p:grpSpPr>
            <p:sp>
              <p:nvSpPr>
                <p:cNvPr id="145" name="Freeform: Shape 111">
                  <a:extLst>
                    <a:ext uri="{FF2B5EF4-FFF2-40B4-BE49-F238E27FC236}">
                      <a16:creationId xmlns:a16="http://schemas.microsoft.com/office/drawing/2014/main" id="{C32D96C1-82EC-4171-8EE0-BEAC8040E472}"/>
                    </a:ext>
                  </a:extLst>
                </p:cNvPr>
                <p:cNvSpPr/>
                <p:nvPr/>
              </p:nvSpPr>
              <p:spPr>
                <a:xfrm>
                  <a:off x="199901" y="3663758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6" name="Freeform: Shape 112">
                  <a:extLst>
                    <a:ext uri="{FF2B5EF4-FFF2-40B4-BE49-F238E27FC236}">
                      <a16:creationId xmlns:a16="http://schemas.microsoft.com/office/drawing/2014/main" id="{C0A4C7FD-1BAF-42D9-BD21-1800D0A07237}"/>
                    </a:ext>
                  </a:extLst>
                </p:cNvPr>
                <p:cNvSpPr/>
                <p:nvPr/>
              </p:nvSpPr>
              <p:spPr>
                <a:xfrm>
                  <a:off x="199901" y="3671441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7" name="Freeform: Shape 113">
                  <a:extLst>
                    <a:ext uri="{FF2B5EF4-FFF2-40B4-BE49-F238E27FC236}">
                      <a16:creationId xmlns:a16="http://schemas.microsoft.com/office/drawing/2014/main" id="{847BD92E-626E-4EAF-B322-0F39164720FB}"/>
                    </a:ext>
                  </a:extLst>
                </p:cNvPr>
                <p:cNvSpPr/>
                <p:nvPr/>
              </p:nvSpPr>
              <p:spPr>
                <a:xfrm>
                  <a:off x="1162692" y="3602167"/>
                  <a:ext cx="748162" cy="847605"/>
                </a:xfrm>
                <a:custGeom>
                  <a:avLst/>
                  <a:gdLst>
                    <a:gd name="connsiteX0" fmla="*/ 3627 w 748162"/>
                    <a:gd name="connsiteY0" fmla="*/ 699497 h 847605"/>
                    <a:gd name="connsiteX1" fmla="*/ 447350 w 748162"/>
                    <a:gd name="connsiteY1" fmla="*/ 776157 h 847605"/>
                    <a:gd name="connsiteX2" fmla="*/ 480878 w 748162"/>
                    <a:gd name="connsiteY2" fmla="*/ 332784 h 847605"/>
                    <a:gd name="connsiteX3" fmla="*/ 461320 w 748162"/>
                    <a:gd name="connsiteY3" fmla="*/ 352342 h 847605"/>
                    <a:gd name="connsiteX4" fmla="*/ 690777 w 748162"/>
                    <a:gd name="connsiteY4" fmla="*/ 4838 h 847605"/>
                    <a:gd name="connsiteX5" fmla="*/ 668250 w 748162"/>
                    <a:gd name="connsiteY5" fmla="*/ 27365 h 847605"/>
                    <a:gd name="connsiteX6" fmla="*/ 469876 w 748162"/>
                    <a:gd name="connsiteY6" fmla="*/ 321608 h 847605"/>
                    <a:gd name="connsiteX7" fmla="*/ 450318 w 748162"/>
                    <a:gd name="connsiteY7" fmla="*/ 341166 h 847605"/>
                    <a:gd name="connsiteX8" fmla="*/ 448747 w 748162"/>
                    <a:gd name="connsiteY8" fmla="*/ 721849 h 847605"/>
                    <a:gd name="connsiteX9" fmla="*/ 26154 w 748162"/>
                    <a:gd name="connsiteY9" fmla="*/ 676970 h 847605"/>
                    <a:gd name="connsiteX10" fmla="*/ 3627 w 748162"/>
                    <a:gd name="connsiteY10" fmla="*/ 699497 h 847605"/>
                    <a:gd name="connsiteX11" fmla="*/ 3627 w 748162"/>
                    <a:gd name="connsiteY11" fmla="*/ 699497 h 84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8162" h="847605">
                      <a:moveTo>
                        <a:pt x="3627" y="699497"/>
                      </a:moveTo>
                      <a:cubicBezTo>
                        <a:pt x="108053" y="834482"/>
                        <a:pt x="311491" y="912888"/>
                        <a:pt x="447350" y="776157"/>
                      </a:cubicBezTo>
                      <a:cubicBezTo>
                        <a:pt x="557364" y="665445"/>
                        <a:pt x="530297" y="464277"/>
                        <a:pt x="480878" y="332784"/>
                      </a:cubicBezTo>
                      <a:cubicBezTo>
                        <a:pt x="474417" y="339245"/>
                        <a:pt x="467781" y="345881"/>
                        <a:pt x="461320" y="352342"/>
                      </a:cubicBezTo>
                      <a:cubicBezTo>
                        <a:pt x="655677" y="394601"/>
                        <a:pt x="846892" y="165668"/>
                        <a:pt x="690777" y="4838"/>
                      </a:cubicBezTo>
                      <a:cubicBezTo>
                        <a:pt x="676458" y="-10005"/>
                        <a:pt x="653931" y="12696"/>
                        <a:pt x="668250" y="27365"/>
                      </a:cubicBezTo>
                      <a:cubicBezTo>
                        <a:pt x="801839" y="164969"/>
                        <a:pt x="632802" y="356882"/>
                        <a:pt x="469876" y="321608"/>
                      </a:cubicBezTo>
                      <a:cubicBezTo>
                        <a:pt x="459050" y="319163"/>
                        <a:pt x="445778" y="329117"/>
                        <a:pt x="450318" y="341166"/>
                      </a:cubicBezTo>
                      <a:cubicBezTo>
                        <a:pt x="494673" y="459911"/>
                        <a:pt x="514406" y="607295"/>
                        <a:pt x="448747" y="721849"/>
                      </a:cubicBezTo>
                      <a:cubicBezTo>
                        <a:pt x="348512" y="896823"/>
                        <a:pt x="121499" y="799906"/>
                        <a:pt x="26154" y="676970"/>
                      </a:cubicBezTo>
                      <a:cubicBezTo>
                        <a:pt x="13581" y="660730"/>
                        <a:pt x="-8771" y="683431"/>
                        <a:pt x="3627" y="699497"/>
                      </a:cubicBezTo>
                      <a:lnTo>
                        <a:pt x="3627" y="69949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8" name="Freeform: Shape 114">
                  <a:extLst>
                    <a:ext uri="{FF2B5EF4-FFF2-40B4-BE49-F238E27FC236}">
                      <a16:creationId xmlns:a16="http://schemas.microsoft.com/office/drawing/2014/main" id="{8D7920B2-023B-4923-B248-7A5613F37A6C}"/>
                    </a:ext>
                  </a:extLst>
                </p:cNvPr>
                <p:cNvSpPr/>
                <p:nvPr/>
              </p:nvSpPr>
              <p:spPr>
                <a:xfrm>
                  <a:off x="1222038" y="3915720"/>
                  <a:ext cx="245244" cy="237062"/>
                </a:xfrm>
                <a:custGeom>
                  <a:avLst/>
                  <a:gdLst>
                    <a:gd name="connsiteX0" fmla="*/ 5400 w 245244"/>
                    <a:gd name="connsiteY0" fmla="*/ 195077 h 237062"/>
                    <a:gd name="connsiteX1" fmla="*/ 183867 w 245244"/>
                    <a:gd name="connsiteY1" fmla="*/ 209047 h 237062"/>
                    <a:gd name="connsiteX2" fmla="*/ 238350 w 245244"/>
                    <a:gd name="connsiteY2" fmla="*/ 11372 h 237062"/>
                    <a:gd name="connsiteX3" fmla="*/ 207616 w 245244"/>
                    <a:gd name="connsiteY3" fmla="*/ 19928 h 237062"/>
                    <a:gd name="connsiteX4" fmla="*/ 28102 w 245244"/>
                    <a:gd name="connsiteY4" fmla="*/ 172551 h 237062"/>
                    <a:gd name="connsiteX5" fmla="*/ 5400 w 245244"/>
                    <a:gd name="connsiteY5" fmla="*/ 195077 h 237062"/>
                    <a:gd name="connsiteX6" fmla="*/ 5400 w 245244"/>
                    <a:gd name="connsiteY6" fmla="*/ 195077 h 237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44" h="237062">
                      <a:moveTo>
                        <a:pt x="5400" y="195077"/>
                      </a:moveTo>
                      <a:cubicBezTo>
                        <a:pt x="57089" y="237337"/>
                        <a:pt x="127987" y="257069"/>
                        <a:pt x="183867" y="209047"/>
                      </a:cubicBezTo>
                      <a:cubicBezTo>
                        <a:pt x="240970" y="159803"/>
                        <a:pt x="255813" y="82619"/>
                        <a:pt x="238350" y="11372"/>
                      </a:cubicBezTo>
                      <a:cubicBezTo>
                        <a:pt x="233461" y="-8536"/>
                        <a:pt x="202727" y="-153"/>
                        <a:pt x="207616" y="19928"/>
                      </a:cubicBezTo>
                      <a:cubicBezTo>
                        <a:pt x="235032" y="132736"/>
                        <a:pt x="141608" y="265277"/>
                        <a:pt x="28102" y="172551"/>
                      </a:cubicBezTo>
                      <a:cubicBezTo>
                        <a:pt x="12211" y="159628"/>
                        <a:pt x="-10491" y="181980"/>
                        <a:pt x="5400" y="195077"/>
                      </a:cubicBezTo>
                      <a:lnTo>
                        <a:pt x="5400" y="1950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9" name="Freeform: Shape 115">
                  <a:extLst>
                    <a:ext uri="{FF2B5EF4-FFF2-40B4-BE49-F238E27FC236}">
                      <a16:creationId xmlns:a16="http://schemas.microsoft.com/office/drawing/2014/main" id="{618E97B2-B6C4-43D1-8AB0-5D67425C8AE0}"/>
                    </a:ext>
                  </a:extLst>
                </p:cNvPr>
                <p:cNvSpPr/>
                <p:nvPr/>
              </p:nvSpPr>
              <p:spPr>
                <a:xfrm>
                  <a:off x="1444396" y="3073335"/>
                  <a:ext cx="936082" cy="721591"/>
                </a:xfrm>
                <a:custGeom>
                  <a:avLst/>
                  <a:gdLst>
                    <a:gd name="connsiteX0" fmla="*/ 31185 w 936082"/>
                    <a:gd name="connsiteY0" fmla="*/ 213058 h 721591"/>
                    <a:gd name="connsiteX1" fmla="*/ 428107 w 936082"/>
                    <a:gd name="connsiteY1" fmla="*/ 205374 h 721591"/>
                    <a:gd name="connsiteX2" fmla="*/ 451507 w 936082"/>
                    <a:gd name="connsiteY2" fmla="*/ 214979 h 721591"/>
                    <a:gd name="connsiteX3" fmla="*/ 710127 w 936082"/>
                    <a:gd name="connsiteY3" fmla="*/ 149844 h 721591"/>
                    <a:gd name="connsiteX4" fmla="*/ 878989 w 936082"/>
                    <a:gd name="connsiteY4" fmla="*/ 321500 h 721591"/>
                    <a:gd name="connsiteX5" fmla="*/ 881609 w 936082"/>
                    <a:gd name="connsiteY5" fmla="*/ 556895 h 721591"/>
                    <a:gd name="connsiteX6" fmla="*/ 649707 w 936082"/>
                    <a:gd name="connsiteY6" fmla="*/ 689610 h 721591"/>
                    <a:gd name="connsiteX7" fmla="*/ 649707 w 936082"/>
                    <a:gd name="connsiteY7" fmla="*/ 721566 h 721591"/>
                    <a:gd name="connsiteX8" fmla="*/ 900992 w 936082"/>
                    <a:gd name="connsiteY8" fmla="*/ 588677 h 721591"/>
                    <a:gd name="connsiteX9" fmla="*/ 913041 w 936082"/>
                    <a:gd name="connsiteY9" fmla="*/ 321849 h 721591"/>
                    <a:gd name="connsiteX10" fmla="*/ 735448 w 936082"/>
                    <a:gd name="connsiteY10" fmla="*/ 125396 h 721591"/>
                    <a:gd name="connsiteX11" fmla="*/ 435442 w 936082"/>
                    <a:gd name="connsiteY11" fmla="*/ 187563 h 721591"/>
                    <a:gd name="connsiteX12" fmla="*/ 458841 w 936082"/>
                    <a:gd name="connsiteY12" fmla="*/ 197167 h 721591"/>
                    <a:gd name="connsiteX13" fmla="*/ 232353 w 936082"/>
                    <a:gd name="connsiteY13" fmla="*/ 15 h 721591"/>
                    <a:gd name="connsiteX14" fmla="*/ 276 w 936082"/>
                    <a:gd name="connsiteY14" fmla="*/ 204851 h 721591"/>
                    <a:gd name="connsiteX15" fmla="*/ 31185 w 936082"/>
                    <a:gd name="connsiteY15" fmla="*/ 213058 h 721591"/>
                    <a:gd name="connsiteX16" fmla="*/ 31185 w 936082"/>
                    <a:gd name="connsiteY16" fmla="*/ 213058 h 72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6082" h="721591">
                      <a:moveTo>
                        <a:pt x="31185" y="213058"/>
                      </a:moveTo>
                      <a:cubicBezTo>
                        <a:pt x="73095" y="-15177"/>
                        <a:pt x="381133" y="-26178"/>
                        <a:pt x="428107" y="205374"/>
                      </a:cubicBezTo>
                      <a:cubicBezTo>
                        <a:pt x="430028" y="214804"/>
                        <a:pt x="443474" y="220916"/>
                        <a:pt x="451507" y="214979"/>
                      </a:cubicBezTo>
                      <a:cubicBezTo>
                        <a:pt x="526771" y="157702"/>
                        <a:pt x="615829" y="120856"/>
                        <a:pt x="710127" y="149844"/>
                      </a:cubicBezTo>
                      <a:cubicBezTo>
                        <a:pt x="789931" y="174291"/>
                        <a:pt x="848255" y="246935"/>
                        <a:pt x="878989" y="321500"/>
                      </a:cubicBezTo>
                      <a:cubicBezTo>
                        <a:pt x="909549" y="395541"/>
                        <a:pt x="914788" y="483028"/>
                        <a:pt x="881609" y="556895"/>
                      </a:cubicBezTo>
                      <a:cubicBezTo>
                        <a:pt x="840572" y="648224"/>
                        <a:pt x="743480" y="684022"/>
                        <a:pt x="649707" y="689610"/>
                      </a:cubicBezTo>
                      <a:cubicBezTo>
                        <a:pt x="629276" y="690832"/>
                        <a:pt x="629101" y="722614"/>
                        <a:pt x="649707" y="721566"/>
                      </a:cubicBezTo>
                      <a:cubicBezTo>
                        <a:pt x="750989" y="715629"/>
                        <a:pt x="847208" y="679307"/>
                        <a:pt x="900992" y="588677"/>
                      </a:cubicBezTo>
                      <a:cubicBezTo>
                        <a:pt x="948316" y="508873"/>
                        <a:pt x="943077" y="406368"/>
                        <a:pt x="913041" y="321849"/>
                      </a:cubicBezTo>
                      <a:cubicBezTo>
                        <a:pt x="883180" y="237855"/>
                        <a:pt x="819792" y="158575"/>
                        <a:pt x="735448" y="125396"/>
                      </a:cubicBezTo>
                      <a:cubicBezTo>
                        <a:pt x="629450" y="83835"/>
                        <a:pt x="522405" y="121554"/>
                        <a:pt x="435442" y="187563"/>
                      </a:cubicBezTo>
                      <a:cubicBezTo>
                        <a:pt x="443300" y="190706"/>
                        <a:pt x="450983" y="193849"/>
                        <a:pt x="458841" y="197167"/>
                      </a:cubicBezTo>
                      <a:cubicBezTo>
                        <a:pt x="435616" y="82788"/>
                        <a:pt x="351622" y="1412"/>
                        <a:pt x="232353" y="15"/>
                      </a:cubicBezTo>
                      <a:cubicBezTo>
                        <a:pt x="113084" y="-1382"/>
                        <a:pt x="20882" y="92392"/>
                        <a:pt x="276" y="204851"/>
                      </a:cubicBezTo>
                      <a:cubicBezTo>
                        <a:pt x="-3217" y="224583"/>
                        <a:pt x="27518" y="233315"/>
                        <a:pt x="31185" y="213058"/>
                      </a:cubicBezTo>
                      <a:lnTo>
                        <a:pt x="31185" y="21305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0" name="Freeform: Shape 116">
                  <a:extLst>
                    <a:ext uri="{FF2B5EF4-FFF2-40B4-BE49-F238E27FC236}">
                      <a16:creationId xmlns:a16="http://schemas.microsoft.com/office/drawing/2014/main" id="{8FADC819-5AC8-4267-BD76-99E3D52A7BE6}"/>
                    </a:ext>
                  </a:extLst>
                </p:cNvPr>
                <p:cNvSpPr/>
                <p:nvPr/>
              </p:nvSpPr>
              <p:spPr>
                <a:xfrm>
                  <a:off x="2040767" y="3372531"/>
                  <a:ext cx="97716" cy="201476"/>
                </a:xfrm>
                <a:custGeom>
                  <a:avLst/>
                  <a:gdLst>
                    <a:gd name="connsiteX0" fmla="*/ 7234 w 97716"/>
                    <a:gd name="connsiteY0" fmla="*/ 30337 h 201476"/>
                    <a:gd name="connsiteX1" fmla="*/ 49843 w 97716"/>
                    <a:gd name="connsiteY1" fmla="*/ 173355 h 201476"/>
                    <a:gd name="connsiteX2" fmla="*/ 72370 w 97716"/>
                    <a:gd name="connsiteY2" fmla="*/ 195882 h 201476"/>
                    <a:gd name="connsiteX3" fmla="*/ 23300 w 97716"/>
                    <a:gd name="connsiteY3" fmla="*/ 2746 h 201476"/>
                    <a:gd name="connsiteX4" fmla="*/ 7234 w 97716"/>
                    <a:gd name="connsiteY4" fmla="*/ 30337 h 201476"/>
                    <a:gd name="connsiteX5" fmla="*/ 7234 w 97716"/>
                    <a:gd name="connsiteY5" fmla="*/ 30337 h 20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716" h="201476">
                      <a:moveTo>
                        <a:pt x="7234" y="30337"/>
                      </a:moveTo>
                      <a:cubicBezTo>
                        <a:pt x="53510" y="61246"/>
                        <a:pt x="89483" y="122539"/>
                        <a:pt x="49843" y="173355"/>
                      </a:cubicBezTo>
                      <a:cubicBezTo>
                        <a:pt x="37445" y="189421"/>
                        <a:pt x="59797" y="212122"/>
                        <a:pt x="72370" y="195882"/>
                      </a:cubicBezTo>
                      <a:cubicBezTo>
                        <a:pt x="125281" y="127953"/>
                        <a:pt x="88784" y="46577"/>
                        <a:pt x="23300" y="2746"/>
                      </a:cubicBezTo>
                      <a:cubicBezTo>
                        <a:pt x="6187" y="-8779"/>
                        <a:pt x="-9704" y="18986"/>
                        <a:pt x="7234" y="30337"/>
                      </a:cubicBezTo>
                      <a:lnTo>
                        <a:pt x="7234" y="3033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1" name="Freeform: Shape 117">
                  <a:extLst>
                    <a:ext uri="{FF2B5EF4-FFF2-40B4-BE49-F238E27FC236}">
                      <a16:creationId xmlns:a16="http://schemas.microsoft.com/office/drawing/2014/main" id="{39B8A6DF-1DAA-4471-9A56-B29DA3037D6B}"/>
                    </a:ext>
                  </a:extLst>
                </p:cNvPr>
                <p:cNvSpPr/>
                <p:nvPr/>
              </p:nvSpPr>
              <p:spPr>
                <a:xfrm>
                  <a:off x="1276234" y="2683609"/>
                  <a:ext cx="681445" cy="201037"/>
                </a:xfrm>
                <a:custGeom>
                  <a:avLst/>
                  <a:gdLst>
                    <a:gd name="connsiteX0" fmla="*/ 29786 w 681445"/>
                    <a:gd name="connsiteY0" fmla="*/ 132868 h 201037"/>
                    <a:gd name="connsiteX1" fmla="*/ 209999 w 681445"/>
                    <a:gd name="connsiteY1" fmla="*/ 41015 h 201037"/>
                    <a:gd name="connsiteX2" fmla="*/ 361224 w 681445"/>
                    <a:gd name="connsiteY2" fmla="*/ 178620 h 201037"/>
                    <a:gd name="connsiteX3" fmla="*/ 388815 w 681445"/>
                    <a:gd name="connsiteY3" fmla="*/ 178620 h 201037"/>
                    <a:gd name="connsiteX4" fmla="*/ 649356 w 681445"/>
                    <a:gd name="connsiteY4" fmla="*/ 185779 h 201037"/>
                    <a:gd name="connsiteX5" fmla="*/ 681312 w 681445"/>
                    <a:gd name="connsiteY5" fmla="*/ 185779 h 201037"/>
                    <a:gd name="connsiteX6" fmla="*/ 361399 w 681445"/>
                    <a:gd name="connsiteY6" fmla="*/ 162380 h 201037"/>
                    <a:gd name="connsiteX7" fmla="*/ 388990 w 681445"/>
                    <a:gd name="connsiteY7" fmla="*/ 162380 h 201037"/>
                    <a:gd name="connsiteX8" fmla="*/ 192711 w 681445"/>
                    <a:gd name="connsiteY8" fmla="*/ 3296 h 201037"/>
                    <a:gd name="connsiteX9" fmla="*/ 2544 w 681445"/>
                    <a:gd name="connsiteY9" fmla="*/ 116628 h 201037"/>
                    <a:gd name="connsiteX10" fmla="*/ 29786 w 681445"/>
                    <a:gd name="connsiteY10" fmla="*/ 132868 h 201037"/>
                    <a:gd name="connsiteX11" fmla="*/ 29786 w 681445"/>
                    <a:gd name="connsiteY11" fmla="*/ 132868 h 20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1445" h="201037">
                      <a:moveTo>
                        <a:pt x="29786" y="132868"/>
                      </a:moveTo>
                      <a:cubicBezTo>
                        <a:pt x="70648" y="64590"/>
                        <a:pt x="127227" y="15695"/>
                        <a:pt x="209999" y="41015"/>
                      </a:cubicBezTo>
                      <a:cubicBezTo>
                        <a:pt x="275134" y="61097"/>
                        <a:pt x="325601" y="124311"/>
                        <a:pt x="361224" y="178620"/>
                      </a:cubicBezTo>
                      <a:cubicBezTo>
                        <a:pt x="368209" y="189272"/>
                        <a:pt x="381481" y="188399"/>
                        <a:pt x="388815" y="178620"/>
                      </a:cubicBezTo>
                      <a:cubicBezTo>
                        <a:pt x="454299" y="90260"/>
                        <a:pt x="630671" y="29839"/>
                        <a:pt x="649356" y="185779"/>
                      </a:cubicBezTo>
                      <a:cubicBezTo>
                        <a:pt x="651800" y="206036"/>
                        <a:pt x="683757" y="206211"/>
                        <a:pt x="681312" y="185779"/>
                      </a:cubicBezTo>
                      <a:cubicBezTo>
                        <a:pt x="658785" y="-3339"/>
                        <a:pt x="448013" y="45556"/>
                        <a:pt x="361399" y="162380"/>
                      </a:cubicBezTo>
                      <a:cubicBezTo>
                        <a:pt x="370479" y="162380"/>
                        <a:pt x="379735" y="162380"/>
                        <a:pt x="388990" y="162380"/>
                      </a:cubicBezTo>
                      <a:cubicBezTo>
                        <a:pt x="342015" y="90783"/>
                        <a:pt x="279325" y="22330"/>
                        <a:pt x="192711" y="3296"/>
                      </a:cubicBezTo>
                      <a:cubicBezTo>
                        <a:pt x="107145" y="-15563"/>
                        <a:pt x="42533" y="49747"/>
                        <a:pt x="2544" y="116628"/>
                      </a:cubicBezTo>
                      <a:cubicBezTo>
                        <a:pt x="-8457" y="134614"/>
                        <a:pt x="19134" y="150505"/>
                        <a:pt x="29786" y="132868"/>
                      </a:cubicBezTo>
                      <a:lnTo>
                        <a:pt x="29786" y="13286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2" name="Freeform: Shape 118">
                  <a:extLst>
                    <a:ext uri="{FF2B5EF4-FFF2-40B4-BE49-F238E27FC236}">
                      <a16:creationId xmlns:a16="http://schemas.microsoft.com/office/drawing/2014/main" id="{A2AFF578-0E14-4C2F-9A88-D7AC662D655F}"/>
                    </a:ext>
                  </a:extLst>
                </p:cNvPr>
                <p:cNvSpPr/>
                <p:nvPr/>
              </p:nvSpPr>
              <p:spPr>
                <a:xfrm>
                  <a:off x="1512358" y="2459662"/>
                  <a:ext cx="223992" cy="81615"/>
                </a:xfrm>
                <a:custGeom>
                  <a:avLst/>
                  <a:gdLst>
                    <a:gd name="connsiteX0" fmla="*/ 27834 w 223992"/>
                    <a:gd name="connsiteY0" fmla="*/ 69905 h 81615"/>
                    <a:gd name="connsiteX1" fmla="*/ 193728 w 223992"/>
                    <a:gd name="connsiteY1" fmla="*/ 74271 h 81615"/>
                    <a:gd name="connsiteX2" fmla="*/ 221319 w 223992"/>
                    <a:gd name="connsiteY2" fmla="*/ 58205 h 81615"/>
                    <a:gd name="connsiteX3" fmla="*/ 5308 w 223992"/>
                    <a:gd name="connsiteY3" fmla="*/ 47379 h 81615"/>
                    <a:gd name="connsiteX4" fmla="*/ 27834 w 223992"/>
                    <a:gd name="connsiteY4" fmla="*/ 69905 h 81615"/>
                    <a:gd name="connsiteX5" fmla="*/ 27834 w 223992"/>
                    <a:gd name="connsiteY5" fmla="*/ 69905 h 8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92" h="81615">
                      <a:moveTo>
                        <a:pt x="27834" y="69905"/>
                      </a:moveTo>
                      <a:cubicBezTo>
                        <a:pt x="79872" y="26424"/>
                        <a:pt x="151294" y="9485"/>
                        <a:pt x="193728" y="74271"/>
                      </a:cubicBezTo>
                      <a:cubicBezTo>
                        <a:pt x="204904" y="91384"/>
                        <a:pt x="232669" y="75493"/>
                        <a:pt x="221319" y="58205"/>
                      </a:cubicBezTo>
                      <a:cubicBezTo>
                        <a:pt x="166661" y="-25091"/>
                        <a:pt x="74110" y="-10073"/>
                        <a:pt x="5308" y="47379"/>
                      </a:cubicBezTo>
                      <a:cubicBezTo>
                        <a:pt x="-10409" y="60476"/>
                        <a:pt x="12292" y="83002"/>
                        <a:pt x="27834" y="69905"/>
                      </a:cubicBezTo>
                      <a:lnTo>
                        <a:pt x="27834" y="69905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9">
                  <a:extLst>
                    <a:ext uri="{FF2B5EF4-FFF2-40B4-BE49-F238E27FC236}">
                      <a16:creationId xmlns:a16="http://schemas.microsoft.com/office/drawing/2014/main" id="{03B5B3A2-6DED-4F4E-A687-2E65AC5EAD95}"/>
                    </a:ext>
                  </a:extLst>
                </p:cNvPr>
                <p:cNvSpPr/>
                <p:nvPr/>
              </p:nvSpPr>
              <p:spPr>
                <a:xfrm>
                  <a:off x="326340" y="2606049"/>
                  <a:ext cx="477304" cy="515465"/>
                </a:xfrm>
                <a:custGeom>
                  <a:avLst/>
                  <a:gdLst>
                    <a:gd name="connsiteX0" fmla="*/ 49277 w 477304"/>
                    <a:gd name="connsiteY0" fmla="*/ 496114 h 515465"/>
                    <a:gd name="connsiteX1" fmla="*/ 319946 w 477304"/>
                    <a:gd name="connsiteY1" fmla="*/ 210253 h 515465"/>
                    <a:gd name="connsiteX2" fmla="*/ 339504 w 477304"/>
                    <a:gd name="connsiteY2" fmla="*/ 190695 h 515465"/>
                    <a:gd name="connsiteX3" fmla="*/ 457376 w 477304"/>
                    <a:gd name="connsiteY3" fmla="*/ 34580 h 515465"/>
                    <a:gd name="connsiteX4" fmla="*/ 465933 w 477304"/>
                    <a:gd name="connsiteY4" fmla="*/ 3846 h 515465"/>
                    <a:gd name="connsiteX5" fmla="*/ 308770 w 477304"/>
                    <a:gd name="connsiteY5" fmla="*/ 199077 h 515465"/>
                    <a:gd name="connsiteX6" fmla="*/ 328328 w 477304"/>
                    <a:gd name="connsiteY6" fmla="*/ 179519 h 515465"/>
                    <a:gd name="connsiteX7" fmla="*/ 18369 w 477304"/>
                    <a:gd name="connsiteY7" fmla="*/ 504671 h 515465"/>
                    <a:gd name="connsiteX8" fmla="*/ 49277 w 477304"/>
                    <a:gd name="connsiteY8" fmla="*/ 496114 h 515465"/>
                    <a:gd name="connsiteX9" fmla="*/ 49277 w 477304"/>
                    <a:gd name="connsiteY9" fmla="*/ 496114 h 51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7304" h="515465">
                      <a:moveTo>
                        <a:pt x="49277" y="496114"/>
                      </a:moveTo>
                      <a:cubicBezTo>
                        <a:pt x="-18477" y="310837"/>
                        <a:pt x="125414" y="133942"/>
                        <a:pt x="319946" y="210253"/>
                      </a:cubicBezTo>
                      <a:cubicBezTo>
                        <a:pt x="330598" y="214444"/>
                        <a:pt x="344045" y="201522"/>
                        <a:pt x="339504" y="190695"/>
                      </a:cubicBezTo>
                      <a:cubicBezTo>
                        <a:pt x="305627" y="109495"/>
                        <a:pt x="363079" y="12927"/>
                        <a:pt x="457376" y="34580"/>
                      </a:cubicBezTo>
                      <a:cubicBezTo>
                        <a:pt x="477458" y="39121"/>
                        <a:pt x="485840" y="8387"/>
                        <a:pt x="465933" y="3846"/>
                      </a:cubicBezTo>
                      <a:cubicBezTo>
                        <a:pt x="350855" y="-22697"/>
                        <a:pt x="264590" y="93080"/>
                        <a:pt x="308770" y="199077"/>
                      </a:cubicBezTo>
                      <a:cubicBezTo>
                        <a:pt x="315406" y="192441"/>
                        <a:pt x="321867" y="185980"/>
                        <a:pt x="328328" y="179519"/>
                      </a:cubicBezTo>
                      <a:cubicBezTo>
                        <a:pt x="112142" y="94651"/>
                        <a:pt x="-57419" y="297042"/>
                        <a:pt x="18369" y="504671"/>
                      </a:cubicBezTo>
                      <a:cubicBezTo>
                        <a:pt x="25528" y="523705"/>
                        <a:pt x="56437" y="515498"/>
                        <a:pt x="49277" y="496114"/>
                      </a:cubicBezTo>
                      <a:lnTo>
                        <a:pt x="49277" y="49611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4" name="Freeform: Shape 120">
                  <a:extLst>
                    <a:ext uri="{FF2B5EF4-FFF2-40B4-BE49-F238E27FC236}">
                      <a16:creationId xmlns:a16="http://schemas.microsoft.com/office/drawing/2014/main" id="{849D28D1-E1DD-4654-9332-3E7DF7DC73FD}"/>
                    </a:ext>
                  </a:extLst>
                </p:cNvPr>
                <p:cNvSpPr/>
                <p:nvPr/>
              </p:nvSpPr>
              <p:spPr>
                <a:xfrm>
                  <a:off x="695702" y="2906938"/>
                  <a:ext cx="222322" cy="230106"/>
                </a:xfrm>
                <a:custGeom>
                  <a:avLst/>
                  <a:gdLst>
                    <a:gd name="connsiteX0" fmla="*/ 31959 w 222322"/>
                    <a:gd name="connsiteY0" fmla="*/ 214783 h 230106"/>
                    <a:gd name="connsiteX1" fmla="*/ 206934 w 222322"/>
                    <a:gd name="connsiteY1" fmla="*/ 32125 h 230106"/>
                    <a:gd name="connsiteX2" fmla="*/ 206934 w 222322"/>
                    <a:gd name="connsiteY2" fmla="*/ 169 h 230106"/>
                    <a:gd name="connsiteX3" fmla="*/ 3 w 222322"/>
                    <a:gd name="connsiteY3" fmla="*/ 214783 h 230106"/>
                    <a:gd name="connsiteX4" fmla="*/ 31959 w 222322"/>
                    <a:gd name="connsiteY4" fmla="*/ 214783 h 230106"/>
                    <a:gd name="connsiteX5" fmla="*/ 31959 w 222322"/>
                    <a:gd name="connsiteY5" fmla="*/ 214783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22" h="230106">
                      <a:moveTo>
                        <a:pt x="31959" y="214783"/>
                      </a:moveTo>
                      <a:cubicBezTo>
                        <a:pt x="33705" y="107040"/>
                        <a:pt x="93776" y="27934"/>
                        <a:pt x="206934" y="32125"/>
                      </a:cubicBezTo>
                      <a:cubicBezTo>
                        <a:pt x="227539" y="32824"/>
                        <a:pt x="227365" y="1042"/>
                        <a:pt x="206934" y="169"/>
                      </a:cubicBezTo>
                      <a:cubicBezTo>
                        <a:pt x="76314" y="-4546"/>
                        <a:pt x="2098" y="89926"/>
                        <a:pt x="3" y="214783"/>
                      </a:cubicBezTo>
                      <a:cubicBezTo>
                        <a:pt x="-346" y="235214"/>
                        <a:pt x="31610" y="235214"/>
                        <a:pt x="31959" y="214783"/>
                      </a:cubicBezTo>
                      <a:lnTo>
                        <a:pt x="31959" y="21478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121">
                  <a:extLst>
                    <a:ext uri="{FF2B5EF4-FFF2-40B4-BE49-F238E27FC236}">
                      <a16:creationId xmlns:a16="http://schemas.microsoft.com/office/drawing/2014/main" id="{7AC049F2-E329-4092-9EDD-77F619194444}"/>
                    </a:ext>
                  </a:extLst>
                </p:cNvPr>
                <p:cNvSpPr/>
                <p:nvPr/>
              </p:nvSpPr>
              <p:spPr>
                <a:xfrm>
                  <a:off x="568098" y="3273785"/>
                  <a:ext cx="304130" cy="804256"/>
                </a:xfrm>
                <a:custGeom>
                  <a:avLst/>
                  <a:gdLst>
                    <a:gd name="connsiteX0" fmla="*/ 288786 w 304130"/>
                    <a:gd name="connsiteY0" fmla="*/ 34 h 804256"/>
                    <a:gd name="connsiteX1" fmla="*/ 87443 w 304130"/>
                    <a:gd name="connsiteY1" fmla="*/ 151609 h 804256"/>
                    <a:gd name="connsiteX2" fmla="*/ 201124 w 304130"/>
                    <a:gd name="connsiteY2" fmla="*/ 363429 h 804256"/>
                    <a:gd name="connsiteX3" fmla="*/ 212475 w 304130"/>
                    <a:gd name="connsiteY3" fmla="*/ 336188 h 804256"/>
                    <a:gd name="connsiteX4" fmla="*/ 105080 w 304130"/>
                    <a:gd name="connsiteY4" fmla="*/ 801214 h 804256"/>
                    <a:gd name="connsiteX5" fmla="*/ 121146 w 304130"/>
                    <a:gd name="connsiteY5" fmla="*/ 773624 h 804256"/>
                    <a:gd name="connsiteX6" fmla="*/ 212475 w 304130"/>
                    <a:gd name="connsiteY6" fmla="*/ 367969 h 804256"/>
                    <a:gd name="connsiteX7" fmla="*/ 223825 w 304130"/>
                    <a:gd name="connsiteY7" fmla="*/ 340728 h 804256"/>
                    <a:gd name="connsiteX8" fmla="*/ 117653 w 304130"/>
                    <a:gd name="connsiteY8" fmla="*/ 212553 h 804256"/>
                    <a:gd name="connsiteX9" fmla="*/ 288960 w 304130"/>
                    <a:gd name="connsiteY9" fmla="*/ 31816 h 804256"/>
                    <a:gd name="connsiteX10" fmla="*/ 288786 w 304130"/>
                    <a:gd name="connsiteY10" fmla="*/ 34 h 804256"/>
                    <a:gd name="connsiteX11" fmla="*/ 288786 w 304130"/>
                    <a:gd name="connsiteY11" fmla="*/ 34 h 80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130" h="804256">
                      <a:moveTo>
                        <a:pt x="288786" y="34"/>
                      </a:moveTo>
                      <a:cubicBezTo>
                        <a:pt x="193440" y="5797"/>
                        <a:pt x="117653" y="60978"/>
                        <a:pt x="87443" y="151609"/>
                      </a:cubicBezTo>
                      <a:cubicBezTo>
                        <a:pt x="57407" y="241192"/>
                        <a:pt x="145942" y="309295"/>
                        <a:pt x="201124" y="363429"/>
                      </a:cubicBezTo>
                      <a:cubicBezTo>
                        <a:pt x="204966" y="354349"/>
                        <a:pt x="208633" y="345268"/>
                        <a:pt x="212475" y="336188"/>
                      </a:cubicBezTo>
                      <a:cubicBezTo>
                        <a:pt x="-18031" y="360111"/>
                        <a:pt x="-71990" y="672166"/>
                        <a:pt x="105080" y="801214"/>
                      </a:cubicBezTo>
                      <a:cubicBezTo>
                        <a:pt x="121670" y="813438"/>
                        <a:pt x="137560" y="785673"/>
                        <a:pt x="121146" y="773624"/>
                      </a:cubicBezTo>
                      <a:cubicBezTo>
                        <a:pt x="-29556" y="663784"/>
                        <a:pt x="14100" y="388575"/>
                        <a:pt x="212475" y="367969"/>
                      </a:cubicBezTo>
                      <a:cubicBezTo>
                        <a:pt x="225571" y="366572"/>
                        <a:pt x="234477" y="351380"/>
                        <a:pt x="223825" y="340728"/>
                      </a:cubicBezTo>
                      <a:cubicBezTo>
                        <a:pt x="184709" y="302310"/>
                        <a:pt x="136338" y="265988"/>
                        <a:pt x="117653" y="212553"/>
                      </a:cubicBezTo>
                      <a:cubicBezTo>
                        <a:pt x="83427" y="114065"/>
                        <a:pt x="208633" y="36706"/>
                        <a:pt x="288960" y="31816"/>
                      </a:cubicBezTo>
                      <a:cubicBezTo>
                        <a:pt x="309217" y="30594"/>
                        <a:pt x="309217" y="-1188"/>
                        <a:pt x="288786" y="34"/>
                      </a:cubicBezTo>
                      <a:lnTo>
                        <a:pt x="288786" y="3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7" name="Freeform: Shape 122">
                  <a:extLst>
                    <a:ext uri="{FF2B5EF4-FFF2-40B4-BE49-F238E27FC236}">
                      <a16:creationId xmlns:a16="http://schemas.microsoft.com/office/drawing/2014/main" id="{96544CE0-C7D0-4A9F-806D-8CC59337619A}"/>
                    </a:ext>
                  </a:extLst>
                </p:cNvPr>
                <p:cNvSpPr/>
                <p:nvPr/>
              </p:nvSpPr>
              <p:spPr>
                <a:xfrm>
                  <a:off x="299494" y="3717343"/>
                  <a:ext cx="92065" cy="314134"/>
                </a:xfrm>
                <a:custGeom>
                  <a:avLst/>
                  <a:gdLst>
                    <a:gd name="connsiteX0" fmla="*/ 46961 w 92065"/>
                    <a:gd name="connsiteY0" fmla="*/ 7533 h 314134"/>
                    <a:gd name="connsiteX1" fmla="*/ 64773 w 92065"/>
                    <a:gd name="connsiteY1" fmla="*/ 309460 h 314134"/>
                    <a:gd name="connsiteX2" fmla="*/ 87299 w 92065"/>
                    <a:gd name="connsiteY2" fmla="*/ 286933 h 314134"/>
                    <a:gd name="connsiteX3" fmla="*/ 74552 w 92065"/>
                    <a:gd name="connsiteY3" fmla="*/ 23598 h 314134"/>
                    <a:gd name="connsiteX4" fmla="*/ 46961 w 92065"/>
                    <a:gd name="connsiteY4" fmla="*/ 7533 h 314134"/>
                    <a:gd name="connsiteX5" fmla="*/ 46961 w 92065"/>
                    <a:gd name="connsiteY5" fmla="*/ 7533 h 314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65" h="314134">
                      <a:moveTo>
                        <a:pt x="46961" y="7533"/>
                      </a:moveTo>
                      <a:cubicBezTo>
                        <a:pt x="-15031" y="106196"/>
                        <a:pt x="-22016" y="223719"/>
                        <a:pt x="64773" y="309460"/>
                      </a:cubicBezTo>
                      <a:cubicBezTo>
                        <a:pt x="79441" y="323954"/>
                        <a:pt x="101968" y="301427"/>
                        <a:pt x="87299" y="286933"/>
                      </a:cubicBezTo>
                      <a:cubicBezTo>
                        <a:pt x="10290" y="210797"/>
                        <a:pt x="20243" y="110038"/>
                        <a:pt x="74552" y="23598"/>
                      </a:cubicBezTo>
                      <a:cubicBezTo>
                        <a:pt x="85553" y="6136"/>
                        <a:pt x="57962" y="-9929"/>
                        <a:pt x="46961" y="7533"/>
                      </a:cubicBezTo>
                      <a:lnTo>
                        <a:pt x="46961" y="753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-36747" y="4369901"/>
              <a:ext cx="3199646" cy="2538461"/>
              <a:chOff x="-36747" y="4369901"/>
              <a:chExt cx="3199646" cy="2538461"/>
            </a:xfrm>
          </p:grpSpPr>
          <p:pic>
            <p:nvPicPr>
              <p:cNvPr id="89" name="Graphic 106">
                <a:extLst>
                  <a:ext uri="{FF2B5EF4-FFF2-40B4-BE49-F238E27FC236}">
                    <a16:creationId xmlns:a16="http://schemas.microsoft.com/office/drawing/2014/main" id="{94557E12-5529-483C-AD7B-8B35BAE47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0673619">
                <a:off x="132619" y="4369901"/>
                <a:ext cx="1476195" cy="2310495"/>
              </a:xfrm>
              <a:prstGeom prst="rect">
                <a:avLst/>
              </a:prstGeom>
            </p:spPr>
          </p:pic>
          <p:grpSp>
            <p:nvGrpSpPr>
              <p:cNvPr id="88" name="Graphic 153">
                <a:extLst>
                  <a:ext uri="{FF2B5EF4-FFF2-40B4-BE49-F238E27FC236}">
                    <a16:creationId xmlns:a16="http://schemas.microsoft.com/office/drawing/2014/main" id="{86608150-45A9-4D6B-8206-3E94FE509B2C}"/>
                  </a:ext>
                </a:extLst>
              </p:cNvPr>
              <p:cNvGrpSpPr/>
              <p:nvPr/>
            </p:nvGrpSpPr>
            <p:grpSpPr>
              <a:xfrm rot="4389177">
                <a:off x="1571126" y="4768689"/>
                <a:ext cx="1249076" cy="1550824"/>
                <a:chOff x="11161825" y="3187825"/>
                <a:chExt cx="1068908" cy="1281259"/>
              </a:xfrm>
            </p:grpSpPr>
            <p:sp>
              <p:nvSpPr>
                <p:cNvPr id="180" name="Freeform: Shape 101">
                  <a:extLst>
                    <a:ext uri="{FF2B5EF4-FFF2-40B4-BE49-F238E27FC236}">
                      <a16:creationId xmlns:a16="http://schemas.microsoft.com/office/drawing/2014/main" id="{48226227-9384-433E-AAF5-A35AA8DDAAE0}"/>
                    </a:ext>
                  </a:extLst>
                </p:cNvPr>
                <p:cNvSpPr/>
                <p:nvPr/>
              </p:nvSpPr>
              <p:spPr>
                <a:xfrm>
                  <a:off x="11161825" y="3187825"/>
                  <a:ext cx="1065500" cy="1267823"/>
                </a:xfrm>
                <a:custGeom>
                  <a:avLst/>
                  <a:gdLst>
                    <a:gd name="connsiteX0" fmla="*/ 996210 w 1065500"/>
                    <a:gd name="connsiteY0" fmla="*/ 1267823 h 1267823"/>
                    <a:gd name="connsiteX1" fmla="*/ 199371 w 1065500"/>
                    <a:gd name="connsiteY1" fmla="*/ 961111 h 1267823"/>
                    <a:gd name="connsiteX2" fmla="*/ 59 w 1065500"/>
                    <a:gd name="connsiteY2" fmla="*/ 814786 h 1267823"/>
                    <a:gd name="connsiteX3" fmla="*/ 163096 w 1065500"/>
                    <a:gd name="connsiteY3" fmla="*/ 788701 h 1267823"/>
                    <a:gd name="connsiteX4" fmla="*/ 576188 w 1065500"/>
                    <a:gd name="connsiteY4" fmla="*/ 936656 h 1267823"/>
                    <a:gd name="connsiteX5" fmla="*/ 95232 w 1065500"/>
                    <a:gd name="connsiteY5" fmla="*/ 448566 h 1267823"/>
                    <a:gd name="connsiteX6" fmla="*/ 362407 w 1065500"/>
                    <a:gd name="connsiteY6" fmla="*/ 547407 h 1267823"/>
                    <a:gd name="connsiteX7" fmla="*/ 674010 w 1065500"/>
                    <a:gd name="connsiteY7" fmla="*/ 768729 h 1267823"/>
                    <a:gd name="connsiteX8" fmla="*/ 451466 w 1065500"/>
                    <a:gd name="connsiteY8" fmla="*/ 409845 h 1267823"/>
                    <a:gd name="connsiteX9" fmla="*/ 346511 w 1065500"/>
                    <a:gd name="connsiteY9" fmla="*/ 135741 h 1267823"/>
                    <a:gd name="connsiteX10" fmla="*/ 574966 w 1065500"/>
                    <a:gd name="connsiteY10" fmla="*/ 260871 h 1267823"/>
                    <a:gd name="connsiteX11" fmla="*/ 808311 w 1065500"/>
                    <a:gd name="connsiteY11" fmla="*/ 639319 h 1267823"/>
                    <a:gd name="connsiteX12" fmla="*/ 705598 w 1065500"/>
                    <a:gd name="connsiteY12" fmla="*/ 166514 h 1267823"/>
                    <a:gd name="connsiteX13" fmla="*/ 912451 w 1065500"/>
                    <a:gd name="connsiteY13" fmla="*/ 133703 h 1267823"/>
                    <a:gd name="connsiteX14" fmla="*/ 1050827 w 1065500"/>
                    <a:gd name="connsiteY14" fmla="*/ 883262 h 1267823"/>
                    <a:gd name="connsiteX15" fmla="*/ 1065501 w 1065500"/>
                    <a:gd name="connsiteY15" fmla="*/ 1260283 h 126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5500" h="1267823">
                      <a:moveTo>
                        <a:pt x="996210" y="1267823"/>
                      </a:moveTo>
                      <a:cubicBezTo>
                        <a:pt x="733518" y="1153902"/>
                        <a:pt x="462063" y="1069938"/>
                        <a:pt x="199371" y="961111"/>
                      </a:cubicBezTo>
                      <a:cubicBezTo>
                        <a:pt x="149034" y="938286"/>
                        <a:pt x="2913" y="889172"/>
                        <a:pt x="59" y="814786"/>
                      </a:cubicBezTo>
                      <a:cubicBezTo>
                        <a:pt x="-2998" y="735510"/>
                        <a:pt x="112758" y="775658"/>
                        <a:pt x="163096" y="788701"/>
                      </a:cubicBezTo>
                      <a:cubicBezTo>
                        <a:pt x="293932" y="833332"/>
                        <a:pt x="429456" y="867773"/>
                        <a:pt x="576188" y="936656"/>
                      </a:cubicBezTo>
                      <a:cubicBezTo>
                        <a:pt x="481627" y="806227"/>
                        <a:pt x="16159" y="585924"/>
                        <a:pt x="95232" y="448566"/>
                      </a:cubicBezTo>
                      <a:cubicBezTo>
                        <a:pt x="156574" y="342185"/>
                        <a:pt x="305956" y="505018"/>
                        <a:pt x="362407" y="547407"/>
                      </a:cubicBezTo>
                      <a:cubicBezTo>
                        <a:pt x="464712" y="623015"/>
                        <a:pt x="576392" y="688230"/>
                        <a:pt x="674010" y="768729"/>
                      </a:cubicBezTo>
                      <a:cubicBezTo>
                        <a:pt x="630194" y="661125"/>
                        <a:pt x="510159" y="516838"/>
                        <a:pt x="451466" y="409845"/>
                      </a:cubicBezTo>
                      <a:cubicBezTo>
                        <a:pt x="403574" y="327308"/>
                        <a:pt x="320425" y="231117"/>
                        <a:pt x="346511" y="135741"/>
                      </a:cubicBezTo>
                      <a:cubicBezTo>
                        <a:pt x="384825" y="-29741"/>
                        <a:pt x="532984" y="202993"/>
                        <a:pt x="574966" y="260871"/>
                      </a:cubicBezTo>
                      <a:cubicBezTo>
                        <a:pt x="638346" y="357674"/>
                        <a:pt x="743301" y="502776"/>
                        <a:pt x="808311" y="639319"/>
                      </a:cubicBezTo>
                      <a:cubicBezTo>
                        <a:pt x="823188" y="509501"/>
                        <a:pt x="715788" y="300203"/>
                        <a:pt x="705598" y="166514"/>
                      </a:cubicBezTo>
                      <a:cubicBezTo>
                        <a:pt x="692148" y="-41561"/>
                        <a:pt x="835620" y="-57050"/>
                        <a:pt x="912451" y="133703"/>
                      </a:cubicBezTo>
                      <a:cubicBezTo>
                        <a:pt x="1011087" y="373162"/>
                        <a:pt x="1030652" y="620977"/>
                        <a:pt x="1050827" y="883262"/>
                      </a:cubicBezTo>
                      <a:cubicBezTo>
                        <a:pt x="1060202" y="997183"/>
                        <a:pt x="1061017" y="1146158"/>
                        <a:pt x="1065501" y="1260283"/>
                      </a:cubicBezTo>
                    </a:path>
                  </a:pathLst>
                </a:custGeom>
                <a:solidFill>
                  <a:srgbClr val="FFDB69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1" name="Freeform: Shape 102">
                  <a:extLst>
                    <a:ext uri="{FF2B5EF4-FFF2-40B4-BE49-F238E27FC236}">
                      <a16:creationId xmlns:a16="http://schemas.microsoft.com/office/drawing/2014/main" id="{9E3C5A8E-3BE9-41B1-8260-B86067A48F79}"/>
                    </a:ext>
                  </a:extLst>
                </p:cNvPr>
                <p:cNvSpPr/>
                <p:nvPr/>
              </p:nvSpPr>
              <p:spPr>
                <a:xfrm>
                  <a:off x="11581671" y="3386307"/>
                  <a:ext cx="649062" cy="1076344"/>
                </a:xfrm>
                <a:custGeom>
                  <a:avLst/>
                  <a:gdLst>
                    <a:gd name="connsiteX0" fmla="*/ 2885 w 649062"/>
                    <a:gd name="connsiteY0" fmla="*/ 27541 h 1076344"/>
                    <a:gd name="connsiteX1" fmla="*/ 362583 w 649062"/>
                    <a:gd name="connsiteY1" fmla="*/ 612433 h 1076344"/>
                    <a:gd name="connsiteX2" fmla="*/ 517264 w 649062"/>
                    <a:gd name="connsiteY2" fmla="*/ 884907 h 1076344"/>
                    <a:gd name="connsiteX3" fmla="*/ 617531 w 649062"/>
                    <a:gd name="connsiteY3" fmla="*/ 1070565 h 1076344"/>
                    <a:gd name="connsiteX4" fmla="*/ 643821 w 649062"/>
                    <a:gd name="connsiteY4" fmla="*/ 1044275 h 1076344"/>
                    <a:gd name="connsiteX5" fmla="*/ 541719 w 649062"/>
                    <a:gd name="connsiteY5" fmla="*/ 849243 h 1076344"/>
                    <a:gd name="connsiteX6" fmla="*/ 379702 w 649062"/>
                    <a:gd name="connsiteY6" fmla="*/ 570451 h 1076344"/>
                    <a:gd name="connsiteX7" fmla="*/ 35288 w 649062"/>
                    <a:gd name="connsiteY7" fmla="*/ 8791 h 1076344"/>
                    <a:gd name="connsiteX8" fmla="*/ 2885 w 649062"/>
                    <a:gd name="connsiteY8" fmla="*/ 27541 h 1076344"/>
                    <a:gd name="connsiteX9" fmla="*/ 2885 w 649062"/>
                    <a:gd name="connsiteY9" fmla="*/ 27541 h 107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9062" h="1076344">
                      <a:moveTo>
                        <a:pt x="2885" y="27541"/>
                      </a:moveTo>
                      <a:cubicBezTo>
                        <a:pt x="123124" y="222573"/>
                        <a:pt x="237249" y="420662"/>
                        <a:pt x="362583" y="612433"/>
                      </a:cubicBezTo>
                      <a:cubicBezTo>
                        <a:pt x="419238" y="699046"/>
                        <a:pt x="473855" y="790957"/>
                        <a:pt x="517264" y="884907"/>
                      </a:cubicBezTo>
                      <a:cubicBezTo>
                        <a:pt x="546406" y="948084"/>
                        <a:pt x="569028" y="1019004"/>
                        <a:pt x="617531" y="1070565"/>
                      </a:cubicBezTo>
                      <a:cubicBezTo>
                        <a:pt x="634038" y="1088091"/>
                        <a:pt x="660328" y="1061801"/>
                        <a:pt x="643821" y="1044275"/>
                      </a:cubicBezTo>
                      <a:cubicBezTo>
                        <a:pt x="594298" y="991696"/>
                        <a:pt x="571473" y="913846"/>
                        <a:pt x="541719" y="849243"/>
                      </a:cubicBezTo>
                      <a:cubicBezTo>
                        <a:pt x="497088" y="752644"/>
                        <a:pt x="437784" y="659306"/>
                        <a:pt x="379702" y="570451"/>
                      </a:cubicBezTo>
                      <a:cubicBezTo>
                        <a:pt x="259463" y="386424"/>
                        <a:pt x="150636" y="195875"/>
                        <a:pt x="35288" y="8791"/>
                      </a:cubicBezTo>
                      <a:cubicBezTo>
                        <a:pt x="22449" y="-11588"/>
                        <a:pt x="-9751" y="7161"/>
                        <a:pt x="2885" y="27541"/>
                      </a:cubicBezTo>
                      <a:lnTo>
                        <a:pt x="2885" y="27541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2" name="Freeform: Shape 103">
                  <a:extLst>
                    <a:ext uri="{FF2B5EF4-FFF2-40B4-BE49-F238E27FC236}">
                      <a16:creationId xmlns:a16="http://schemas.microsoft.com/office/drawing/2014/main" id="{964C4405-5C99-442F-AA48-91F6430134E0}"/>
                    </a:ext>
                  </a:extLst>
                </p:cNvPr>
                <p:cNvSpPr/>
                <p:nvPr/>
              </p:nvSpPr>
              <p:spPr>
                <a:xfrm>
                  <a:off x="11345328" y="3703811"/>
                  <a:ext cx="879995" cy="764358"/>
                </a:xfrm>
                <a:custGeom>
                  <a:avLst/>
                  <a:gdLst>
                    <a:gd name="connsiteX0" fmla="*/ 6086 w 879995"/>
                    <a:gd name="connsiteY0" fmla="*/ 31014 h 764358"/>
                    <a:gd name="connsiteX1" fmla="*/ 445469 w 879995"/>
                    <a:gd name="connsiteY1" fmla="*/ 375428 h 764358"/>
                    <a:gd name="connsiteX2" fmla="*/ 848779 w 879995"/>
                    <a:gd name="connsiteY2" fmla="*/ 758359 h 764358"/>
                    <a:gd name="connsiteX3" fmla="*/ 875069 w 879995"/>
                    <a:gd name="connsiteY3" fmla="*/ 732070 h 764358"/>
                    <a:gd name="connsiteX4" fmla="*/ 531266 w 879995"/>
                    <a:gd name="connsiteY4" fmla="*/ 390509 h 764358"/>
                    <a:gd name="connsiteX5" fmla="*/ 32172 w 879995"/>
                    <a:gd name="connsiteY5" fmla="*/ 4928 h 764358"/>
                    <a:gd name="connsiteX6" fmla="*/ 6086 w 879995"/>
                    <a:gd name="connsiteY6" fmla="*/ 31014 h 764358"/>
                    <a:gd name="connsiteX7" fmla="*/ 6086 w 879995"/>
                    <a:gd name="connsiteY7" fmla="*/ 31014 h 76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9995" h="764358">
                      <a:moveTo>
                        <a:pt x="6086" y="31014"/>
                      </a:moveTo>
                      <a:cubicBezTo>
                        <a:pt x="147316" y="152476"/>
                        <a:pt x="294049" y="267009"/>
                        <a:pt x="445469" y="375428"/>
                      </a:cubicBezTo>
                      <a:cubicBezTo>
                        <a:pt x="601576" y="487108"/>
                        <a:pt x="722426" y="615295"/>
                        <a:pt x="848779" y="758359"/>
                      </a:cubicBezTo>
                      <a:cubicBezTo>
                        <a:pt x="864675" y="776293"/>
                        <a:pt x="890965" y="750004"/>
                        <a:pt x="875069" y="732070"/>
                      </a:cubicBezTo>
                      <a:cubicBezTo>
                        <a:pt x="767261" y="609996"/>
                        <a:pt x="663733" y="486904"/>
                        <a:pt x="531266" y="390509"/>
                      </a:cubicBezTo>
                      <a:cubicBezTo>
                        <a:pt x="360894" y="266398"/>
                        <a:pt x="192355" y="142490"/>
                        <a:pt x="32172" y="4928"/>
                      </a:cubicBezTo>
                      <a:cubicBezTo>
                        <a:pt x="14442" y="-10968"/>
                        <a:pt x="-12052" y="15322"/>
                        <a:pt x="6086" y="31014"/>
                      </a:cubicBezTo>
                      <a:lnTo>
                        <a:pt x="6086" y="31014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3" name="Freeform: Shape 104">
                  <a:extLst>
                    <a:ext uri="{FF2B5EF4-FFF2-40B4-BE49-F238E27FC236}">
                      <a16:creationId xmlns:a16="http://schemas.microsoft.com/office/drawing/2014/main" id="{248FAD37-E4AE-4700-B9C6-3B8F258DBFA2}"/>
                    </a:ext>
                  </a:extLst>
                </p:cNvPr>
                <p:cNvSpPr/>
                <p:nvPr/>
              </p:nvSpPr>
              <p:spPr>
                <a:xfrm>
                  <a:off x="11239302" y="4015204"/>
                  <a:ext cx="970593" cy="453881"/>
                </a:xfrm>
                <a:custGeom>
                  <a:avLst/>
                  <a:gdLst>
                    <a:gd name="connsiteX0" fmla="*/ 13271 w 970593"/>
                    <a:gd name="connsiteY0" fmla="*/ 36523 h 453881"/>
                    <a:gd name="connsiteX1" fmla="*/ 478332 w 970593"/>
                    <a:gd name="connsiteY1" fmla="*/ 217086 h 453881"/>
                    <a:gd name="connsiteX2" fmla="*/ 944004 w 970593"/>
                    <a:gd name="connsiteY2" fmla="*/ 450227 h 453881"/>
                    <a:gd name="connsiteX3" fmla="*/ 962753 w 970593"/>
                    <a:gd name="connsiteY3" fmla="*/ 418028 h 453881"/>
                    <a:gd name="connsiteX4" fmla="*/ 536414 w 970593"/>
                    <a:gd name="connsiteY4" fmla="*/ 198744 h 453881"/>
                    <a:gd name="connsiteX5" fmla="*/ 23257 w 970593"/>
                    <a:gd name="connsiteY5" fmla="*/ 655 h 453881"/>
                    <a:gd name="connsiteX6" fmla="*/ 13271 w 970593"/>
                    <a:gd name="connsiteY6" fmla="*/ 36523 h 453881"/>
                    <a:gd name="connsiteX7" fmla="*/ 13271 w 970593"/>
                    <a:gd name="connsiteY7" fmla="*/ 36523 h 45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0593" h="453881">
                      <a:moveTo>
                        <a:pt x="13271" y="36523"/>
                      </a:moveTo>
                      <a:cubicBezTo>
                        <a:pt x="175492" y="76671"/>
                        <a:pt x="323244" y="156762"/>
                        <a:pt x="478332" y="217086"/>
                      </a:cubicBezTo>
                      <a:cubicBezTo>
                        <a:pt x="642591" y="281281"/>
                        <a:pt x="802366" y="342420"/>
                        <a:pt x="944004" y="450227"/>
                      </a:cubicBezTo>
                      <a:cubicBezTo>
                        <a:pt x="963161" y="464697"/>
                        <a:pt x="981502" y="432497"/>
                        <a:pt x="962753" y="418028"/>
                      </a:cubicBezTo>
                      <a:cubicBezTo>
                        <a:pt x="833751" y="319798"/>
                        <a:pt x="687630" y="254992"/>
                        <a:pt x="536414" y="198744"/>
                      </a:cubicBezTo>
                      <a:cubicBezTo>
                        <a:pt x="364818" y="135160"/>
                        <a:pt x="201782" y="44879"/>
                        <a:pt x="23257" y="655"/>
                      </a:cubicBezTo>
                      <a:cubicBezTo>
                        <a:pt x="-179" y="-5255"/>
                        <a:pt x="-9961" y="30613"/>
                        <a:pt x="13271" y="36523"/>
                      </a:cubicBezTo>
                      <a:lnTo>
                        <a:pt x="13271" y="36523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05">
                  <a:extLst>
                    <a:ext uri="{FF2B5EF4-FFF2-40B4-BE49-F238E27FC236}">
                      <a16:creationId xmlns:a16="http://schemas.microsoft.com/office/drawing/2014/main" id="{A2B21126-6E9D-4F2A-95FC-526654DF9933}"/>
                    </a:ext>
                  </a:extLst>
                </p:cNvPr>
                <p:cNvSpPr/>
                <p:nvPr/>
              </p:nvSpPr>
              <p:spPr>
                <a:xfrm>
                  <a:off x="11926029" y="3314013"/>
                  <a:ext cx="284246" cy="1128593"/>
                </a:xfrm>
                <a:custGeom>
                  <a:avLst/>
                  <a:gdLst>
                    <a:gd name="connsiteX0" fmla="*/ 284178 w 284246"/>
                    <a:gd name="connsiteY0" fmla="*/ 1110659 h 1128593"/>
                    <a:gd name="connsiteX1" fmla="*/ 234452 w 284246"/>
                    <a:gd name="connsiteY1" fmla="*/ 872626 h 1128593"/>
                    <a:gd name="connsiteX2" fmla="*/ 173517 w 284246"/>
                    <a:gd name="connsiteY2" fmla="*/ 585479 h 1128593"/>
                    <a:gd name="connsiteX3" fmla="*/ 110340 w 284246"/>
                    <a:gd name="connsiteY3" fmla="*/ 299758 h 1128593"/>
                    <a:gd name="connsiteX4" fmla="*/ 37178 w 284246"/>
                    <a:gd name="connsiteY4" fmla="*/ 12610 h 1128593"/>
                    <a:gd name="connsiteX5" fmla="*/ 1310 w 284246"/>
                    <a:gd name="connsiteY5" fmla="*/ 22392 h 1128593"/>
                    <a:gd name="connsiteX6" fmla="*/ 126032 w 284246"/>
                    <a:gd name="connsiteY6" fmla="*/ 540440 h 1128593"/>
                    <a:gd name="connsiteX7" fmla="*/ 185948 w 284246"/>
                    <a:gd name="connsiteY7" fmla="*/ 836962 h 1128593"/>
                    <a:gd name="connsiteX8" fmla="*/ 246679 w 284246"/>
                    <a:gd name="connsiteY8" fmla="*/ 1110455 h 1128593"/>
                    <a:gd name="connsiteX9" fmla="*/ 284178 w 284246"/>
                    <a:gd name="connsiteY9" fmla="*/ 1110659 h 1128593"/>
                    <a:gd name="connsiteX10" fmla="*/ 284178 w 284246"/>
                    <a:gd name="connsiteY10" fmla="*/ 1110659 h 1128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246" h="1128593">
                      <a:moveTo>
                        <a:pt x="284178" y="1110659"/>
                      </a:moveTo>
                      <a:cubicBezTo>
                        <a:pt x="285808" y="1027918"/>
                        <a:pt x="258296" y="950680"/>
                        <a:pt x="234452" y="872626"/>
                      </a:cubicBezTo>
                      <a:cubicBezTo>
                        <a:pt x="206124" y="779492"/>
                        <a:pt x="193081" y="680855"/>
                        <a:pt x="173517" y="585479"/>
                      </a:cubicBezTo>
                      <a:cubicBezTo>
                        <a:pt x="153952" y="489899"/>
                        <a:pt x="129905" y="395338"/>
                        <a:pt x="110340" y="299758"/>
                      </a:cubicBezTo>
                      <a:cubicBezTo>
                        <a:pt x="90572" y="202547"/>
                        <a:pt x="72842" y="105337"/>
                        <a:pt x="37178" y="12610"/>
                      </a:cubicBezTo>
                      <a:cubicBezTo>
                        <a:pt x="28618" y="-9603"/>
                        <a:pt x="-7250" y="-25"/>
                        <a:pt x="1310" y="22392"/>
                      </a:cubicBezTo>
                      <a:cubicBezTo>
                        <a:pt x="64079" y="186244"/>
                        <a:pt x="89146" y="369252"/>
                        <a:pt x="126032" y="540440"/>
                      </a:cubicBezTo>
                      <a:cubicBezTo>
                        <a:pt x="147227" y="639077"/>
                        <a:pt x="164142" y="738529"/>
                        <a:pt x="185948" y="836962"/>
                      </a:cubicBezTo>
                      <a:cubicBezTo>
                        <a:pt x="206328" y="929078"/>
                        <a:pt x="248513" y="1014264"/>
                        <a:pt x="246679" y="1110455"/>
                      </a:cubicBezTo>
                      <a:cubicBezTo>
                        <a:pt x="246475" y="1134707"/>
                        <a:pt x="283770" y="1134503"/>
                        <a:pt x="284178" y="1110659"/>
                      </a:cubicBezTo>
                      <a:lnTo>
                        <a:pt x="284178" y="1110659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0" name="Graphic 233">
                <a:extLst>
                  <a:ext uri="{FF2B5EF4-FFF2-40B4-BE49-F238E27FC236}">
                    <a16:creationId xmlns:a16="http://schemas.microsoft.com/office/drawing/2014/main" id="{CCE77335-BFD2-41F1-93A4-5A0B0CC402FC}"/>
                  </a:ext>
                </a:extLst>
              </p:cNvPr>
              <p:cNvGrpSpPr/>
              <p:nvPr/>
            </p:nvGrpSpPr>
            <p:grpSpPr>
              <a:xfrm rot="19717863">
                <a:off x="1351472" y="5170102"/>
                <a:ext cx="1511958" cy="1300286"/>
                <a:chOff x="2651548" y="5448024"/>
                <a:chExt cx="1484013" cy="1429614"/>
              </a:xfrm>
            </p:grpSpPr>
            <p:sp>
              <p:nvSpPr>
                <p:cNvPr id="172" name="Freeform: Shape 221">
                  <a:extLst>
                    <a:ext uri="{FF2B5EF4-FFF2-40B4-BE49-F238E27FC236}">
                      <a16:creationId xmlns:a16="http://schemas.microsoft.com/office/drawing/2014/main" id="{6AB9BCB3-9383-453E-858B-DD0256085066}"/>
                    </a:ext>
                  </a:extLst>
                </p:cNvPr>
                <p:cNvSpPr/>
                <p:nvPr/>
              </p:nvSpPr>
              <p:spPr>
                <a:xfrm>
                  <a:off x="3734725" y="5448024"/>
                  <a:ext cx="400837" cy="596339"/>
                </a:xfrm>
                <a:custGeom>
                  <a:avLst/>
                  <a:gdLst>
                    <a:gd name="connsiteX0" fmla="*/ 22109 w 400837"/>
                    <a:gd name="connsiteY0" fmla="*/ 564557 h 596339"/>
                    <a:gd name="connsiteX1" fmla="*/ 97650 w 400837"/>
                    <a:gd name="connsiteY1" fmla="*/ 167510 h 596339"/>
                    <a:gd name="connsiteX2" fmla="*/ 343386 w 400837"/>
                    <a:gd name="connsiteY2" fmla="*/ 38309 h 596339"/>
                    <a:gd name="connsiteX3" fmla="*/ 378162 w 400837"/>
                    <a:gd name="connsiteY3" fmla="*/ 303161 h 596339"/>
                    <a:gd name="connsiteX4" fmla="*/ 160753 w 400837"/>
                    <a:gd name="connsiteY4" fmla="*/ 545903 h 596339"/>
                    <a:gd name="connsiteX5" fmla="*/ 0 w 400837"/>
                    <a:gd name="connsiteY5" fmla="*/ 596340 h 59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837" h="596339">
                      <a:moveTo>
                        <a:pt x="22109" y="564557"/>
                      </a:moveTo>
                      <a:cubicBezTo>
                        <a:pt x="63104" y="435356"/>
                        <a:pt x="40994" y="296712"/>
                        <a:pt x="97650" y="167510"/>
                      </a:cubicBezTo>
                      <a:cubicBezTo>
                        <a:pt x="138644" y="72855"/>
                        <a:pt x="239518" y="-68783"/>
                        <a:pt x="343386" y="38309"/>
                      </a:cubicBezTo>
                      <a:cubicBezTo>
                        <a:pt x="412708" y="107631"/>
                        <a:pt x="412708" y="221172"/>
                        <a:pt x="378162" y="303161"/>
                      </a:cubicBezTo>
                      <a:cubicBezTo>
                        <a:pt x="340392" y="394592"/>
                        <a:pt x="245736" y="495466"/>
                        <a:pt x="160753" y="545903"/>
                      </a:cubicBezTo>
                      <a:cubicBezTo>
                        <a:pt x="110316" y="577455"/>
                        <a:pt x="44219" y="574230"/>
                        <a:pt x="0" y="596340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3" name="Freeform: Shape 222">
                  <a:extLst>
                    <a:ext uri="{FF2B5EF4-FFF2-40B4-BE49-F238E27FC236}">
                      <a16:creationId xmlns:a16="http://schemas.microsoft.com/office/drawing/2014/main" id="{4DA1FAD5-3A41-4075-B8B5-EA5F88ED7193}"/>
                    </a:ext>
                  </a:extLst>
                </p:cNvPr>
                <p:cNvSpPr/>
                <p:nvPr/>
              </p:nvSpPr>
              <p:spPr>
                <a:xfrm>
                  <a:off x="3484903" y="5645912"/>
                  <a:ext cx="216606" cy="448427"/>
                </a:xfrm>
                <a:custGeom>
                  <a:avLst/>
                  <a:gdLst>
                    <a:gd name="connsiteX0" fmla="*/ 16753 w 216606"/>
                    <a:gd name="connsiteY0" fmla="*/ 442209 h 448427"/>
                    <a:gd name="connsiteX1" fmla="*/ 130293 w 216606"/>
                    <a:gd name="connsiteY1" fmla="*/ 943 h 448427"/>
                    <a:gd name="connsiteX2" fmla="*/ 177506 w 216606"/>
                    <a:gd name="connsiteY2" fmla="*/ 237237 h 448427"/>
                    <a:gd name="connsiteX3" fmla="*/ 101735 w 216606"/>
                    <a:gd name="connsiteY3" fmla="*/ 369663 h 448427"/>
                    <a:gd name="connsiteX4" fmla="*/ 19747 w 216606"/>
                    <a:gd name="connsiteY4" fmla="*/ 448427 h 448427"/>
                    <a:gd name="connsiteX5" fmla="*/ 19747 w 216606"/>
                    <a:gd name="connsiteY5" fmla="*/ 448427 h 44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06" h="448427">
                      <a:moveTo>
                        <a:pt x="16753" y="442209"/>
                      </a:moveTo>
                      <a:cubicBezTo>
                        <a:pt x="1092" y="325674"/>
                        <a:pt x="-43127" y="23053"/>
                        <a:pt x="130293" y="943"/>
                      </a:cubicBezTo>
                      <a:cubicBezTo>
                        <a:pt x="262719" y="-14948"/>
                        <a:pt x="212282" y="174363"/>
                        <a:pt x="177506" y="237237"/>
                      </a:cubicBezTo>
                      <a:cubicBezTo>
                        <a:pt x="155397" y="281455"/>
                        <a:pt x="130293" y="331892"/>
                        <a:pt x="101735" y="369663"/>
                      </a:cubicBezTo>
                      <a:cubicBezTo>
                        <a:pt x="76632" y="401214"/>
                        <a:pt x="41856" y="420099"/>
                        <a:pt x="19747" y="448427"/>
                      </a:cubicBezTo>
                      <a:lnTo>
                        <a:pt x="19747" y="448427"/>
                      </a:ln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223">
                  <a:extLst>
                    <a:ext uri="{FF2B5EF4-FFF2-40B4-BE49-F238E27FC236}">
                      <a16:creationId xmlns:a16="http://schemas.microsoft.com/office/drawing/2014/main" id="{08849965-AFD9-44F8-95DA-D15FA00AB454}"/>
                    </a:ext>
                  </a:extLst>
                </p:cNvPr>
                <p:cNvSpPr/>
                <p:nvPr/>
              </p:nvSpPr>
              <p:spPr>
                <a:xfrm>
                  <a:off x="3473328" y="6120338"/>
                  <a:ext cx="560208" cy="314958"/>
                </a:xfrm>
                <a:custGeom>
                  <a:avLst/>
                  <a:gdLst>
                    <a:gd name="connsiteX0" fmla="*/ 0 w 560208"/>
                    <a:gd name="connsiteY0" fmla="*/ 163313 h 314958"/>
                    <a:gd name="connsiteX1" fmla="*/ 497921 w 560208"/>
                    <a:gd name="connsiteY1" fmla="*/ 242077 h 314958"/>
                    <a:gd name="connsiteX2" fmla="*/ 475811 w 560208"/>
                    <a:gd name="connsiteY2" fmla="*/ 5784 h 314958"/>
                    <a:gd name="connsiteX3" fmla="*/ 207966 w 560208"/>
                    <a:gd name="connsiteY3" fmla="*/ 93991 h 314958"/>
                    <a:gd name="connsiteX4" fmla="*/ 9443 w 560208"/>
                    <a:gd name="connsiteY4" fmla="*/ 163313 h 31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208" h="314958">
                      <a:moveTo>
                        <a:pt x="0" y="163313"/>
                      </a:moveTo>
                      <a:cubicBezTo>
                        <a:pt x="129201" y="286296"/>
                        <a:pt x="346840" y="390164"/>
                        <a:pt x="497921" y="242077"/>
                      </a:cubicBezTo>
                      <a:cubicBezTo>
                        <a:pt x="570467" y="172755"/>
                        <a:pt x="598795" y="37336"/>
                        <a:pt x="475811" y="5784"/>
                      </a:cubicBezTo>
                      <a:cubicBezTo>
                        <a:pt x="378162" y="-19550"/>
                        <a:pt x="286731" y="43554"/>
                        <a:pt x="207966" y="93991"/>
                      </a:cubicBezTo>
                      <a:cubicBezTo>
                        <a:pt x="144862" y="131761"/>
                        <a:pt x="84983" y="169531"/>
                        <a:pt x="9443" y="163313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5" name="Freeform: Shape 224">
                  <a:extLst>
                    <a:ext uri="{FF2B5EF4-FFF2-40B4-BE49-F238E27FC236}">
                      <a16:creationId xmlns:a16="http://schemas.microsoft.com/office/drawing/2014/main" id="{DC7FE4FD-0847-46F3-8DFD-60D116E5A031}"/>
                    </a:ext>
                  </a:extLst>
                </p:cNvPr>
                <p:cNvSpPr/>
                <p:nvPr/>
              </p:nvSpPr>
              <p:spPr>
                <a:xfrm>
                  <a:off x="2842432" y="5942815"/>
                  <a:ext cx="287500" cy="381829"/>
                </a:xfrm>
                <a:custGeom>
                  <a:avLst/>
                  <a:gdLst>
                    <a:gd name="connsiteX0" fmla="*/ 12986 w 287500"/>
                    <a:gd name="connsiteY0" fmla="*/ 381830 h 381829"/>
                    <a:gd name="connsiteX1" fmla="*/ 208285 w 287500"/>
                    <a:gd name="connsiteY1" fmla="*/ 444 h 381829"/>
                    <a:gd name="connsiteX2" fmla="*/ 192625 w 287500"/>
                    <a:gd name="connsiteY2" fmla="*/ 255853 h 381829"/>
                    <a:gd name="connsiteX3" fmla="*/ 16211 w 287500"/>
                    <a:gd name="connsiteY3" fmla="*/ 378836 h 38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500" h="381829">
                      <a:moveTo>
                        <a:pt x="12986" y="381830"/>
                      </a:moveTo>
                      <a:cubicBezTo>
                        <a:pt x="-28008" y="249404"/>
                        <a:pt x="25653" y="-12223"/>
                        <a:pt x="208285" y="444"/>
                      </a:cubicBezTo>
                      <a:cubicBezTo>
                        <a:pt x="365815" y="13111"/>
                        <a:pt x="249280" y="202192"/>
                        <a:pt x="192625" y="255853"/>
                      </a:cubicBezTo>
                      <a:cubicBezTo>
                        <a:pt x="145412" y="300071"/>
                        <a:pt x="47532" y="325175"/>
                        <a:pt x="16211" y="378836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6" name="Freeform: Shape 225">
                  <a:extLst>
                    <a:ext uri="{FF2B5EF4-FFF2-40B4-BE49-F238E27FC236}">
                      <a16:creationId xmlns:a16="http://schemas.microsoft.com/office/drawing/2014/main" id="{0439AFFC-79BD-479C-A2D4-F66A0A5EB27C}"/>
                    </a:ext>
                  </a:extLst>
                </p:cNvPr>
                <p:cNvSpPr/>
                <p:nvPr/>
              </p:nvSpPr>
              <p:spPr>
                <a:xfrm>
                  <a:off x="2651548" y="5595325"/>
                  <a:ext cx="1347585" cy="1282312"/>
                </a:xfrm>
                <a:custGeom>
                  <a:avLst/>
                  <a:gdLst>
                    <a:gd name="connsiteX0" fmla="*/ 42195 w 1347585"/>
                    <a:gd name="connsiteY0" fmla="*/ 1262017 h 1282312"/>
                    <a:gd name="connsiteX1" fmla="*/ 338598 w 1347585"/>
                    <a:gd name="connsiteY1" fmla="*/ 761102 h 1282312"/>
                    <a:gd name="connsiteX2" fmla="*/ 832604 w 1347585"/>
                    <a:gd name="connsiteY2" fmla="*/ 596664 h 1282312"/>
                    <a:gd name="connsiteX3" fmla="*/ 1158486 w 1347585"/>
                    <a:gd name="connsiteY3" fmla="*/ 393764 h 1282312"/>
                    <a:gd name="connsiteX4" fmla="*/ 1346416 w 1347585"/>
                    <a:gd name="connsiteY4" fmla="*/ 25736 h 1282312"/>
                    <a:gd name="connsiteX5" fmla="*/ 1305882 w 1347585"/>
                    <a:gd name="connsiteY5" fmla="*/ 14681 h 1282312"/>
                    <a:gd name="connsiteX6" fmla="*/ 1072813 w 1347585"/>
                    <a:gd name="connsiteY6" fmla="*/ 416795 h 1282312"/>
                    <a:gd name="connsiteX7" fmla="*/ 649971 w 1347585"/>
                    <a:gd name="connsiteY7" fmla="*/ 611403 h 1282312"/>
                    <a:gd name="connsiteX8" fmla="*/ 213082 w 1347585"/>
                    <a:gd name="connsiteY8" fmla="*/ 794726 h 1282312"/>
                    <a:gd name="connsiteX9" fmla="*/ 49 w 1347585"/>
                    <a:gd name="connsiteY9" fmla="*/ 1262017 h 1282312"/>
                    <a:gd name="connsiteX10" fmla="*/ 42195 w 1347585"/>
                    <a:gd name="connsiteY10" fmla="*/ 1262017 h 1282312"/>
                    <a:gd name="connsiteX11" fmla="*/ 42195 w 1347585"/>
                    <a:gd name="connsiteY11" fmla="*/ 1262017 h 128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7585" h="1282312">
                      <a:moveTo>
                        <a:pt x="42195" y="1262017"/>
                      </a:moveTo>
                      <a:cubicBezTo>
                        <a:pt x="39201" y="1054742"/>
                        <a:pt x="157117" y="859673"/>
                        <a:pt x="338598" y="761102"/>
                      </a:cubicBezTo>
                      <a:cubicBezTo>
                        <a:pt x="489679" y="678883"/>
                        <a:pt x="671851" y="656082"/>
                        <a:pt x="832604" y="596664"/>
                      </a:cubicBezTo>
                      <a:cubicBezTo>
                        <a:pt x="954436" y="551754"/>
                        <a:pt x="1067746" y="487499"/>
                        <a:pt x="1158486" y="393764"/>
                      </a:cubicBezTo>
                      <a:cubicBezTo>
                        <a:pt x="1258669" y="290127"/>
                        <a:pt x="1301967" y="159083"/>
                        <a:pt x="1346416" y="25736"/>
                      </a:cubicBezTo>
                      <a:cubicBezTo>
                        <a:pt x="1354937" y="-58"/>
                        <a:pt x="1314403" y="-11113"/>
                        <a:pt x="1305882" y="14681"/>
                      </a:cubicBezTo>
                      <a:cubicBezTo>
                        <a:pt x="1254063" y="170138"/>
                        <a:pt x="1200172" y="307169"/>
                        <a:pt x="1072813" y="416795"/>
                      </a:cubicBezTo>
                      <a:cubicBezTo>
                        <a:pt x="954436" y="518820"/>
                        <a:pt x="797597" y="569257"/>
                        <a:pt x="649971" y="611403"/>
                      </a:cubicBezTo>
                      <a:cubicBezTo>
                        <a:pt x="496818" y="654931"/>
                        <a:pt x="339059" y="692701"/>
                        <a:pt x="213082" y="794726"/>
                      </a:cubicBezTo>
                      <a:cubicBezTo>
                        <a:pt x="76741" y="905503"/>
                        <a:pt x="-2254" y="1088366"/>
                        <a:pt x="49" y="1262017"/>
                      </a:cubicBezTo>
                      <a:cubicBezTo>
                        <a:pt x="510" y="1288962"/>
                        <a:pt x="42656" y="1289193"/>
                        <a:pt x="42195" y="1262017"/>
                      </a:cubicBezTo>
                      <a:lnTo>
                        <a:pt x="42195" y="126201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7" name="Freeform: Shape 226">
                  <a:extLst>
                    <a:ext uri="{FF2B5EF4-FFF2-40B4-BE49-F238E27FC236}">
                      <a16:creationId xmlns:a16="http://schemas.microsoft.com/office/drawing/2014/main" id="{0A81B519-2025-457A-9FE8-0C4AA7A3BD18}"/>
                    </a:ext>
                  </a:extLst>
                </p:cNvPr>
                <p:cNvSpPr/>
                <p:nvPr/>
              </p:nvSpPr>
              <p:spPr>
                <a:xfrm>
                  <a:off x="3477800" y="5796462"/>
                  <a:ext cx="129996" cy="375553"/>
                </a:xfrm>
                <a:custGeom>
                  <a:avLst/>
                  <a:gdLst>
                    <a:gd name="connsiteX0" fmla="*/ 40898 w 129996"/>
                    <a:gd name="connsiteY0" fmla="*/ 360291 h 375553"/>
                    <a:gd name="connsiteX1" fmla="*/ 129105 w 129996"/>
                    <a:gd name="connsiteY1" fmla="*/ 26117 h 375553"/>
                    <a:gd name="connsiteX2" fmla="*/ 88571 w 129996"/>
                    <a:gd name="connsiteY2" fmla="*/ 14832 h 375553"/>
                    <a:gd name="connsiteX3" fmla="*/ 364 w 129996"/>
                    <a:gd name="connsiteY3" fmla="*/ 349006 h 375553"/>
                    <a:gd name="connsiteX4" fmla="*/ 40898 w 129996"/>
                    <a:gd name="connsiteY4" fmla="*/ 360291 h 375553"/>
                    <a:gd name="connsiteX5" fmla="*/ 40898 w 129996"/>
                    <a:gd name="connsiteY5" fmla="*/ 360291 h 37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996" h="375553">
                      <a:moveTo>
                        <a:pt x="40898" y="360291"/>
                      </a:moveTo>
                      <a:cubicBezTo>
                        <a:pt x="61165" y="246520"/>
                        <a:pt x="97783" y="137125"/>
                        <a:pt x="129105" y="26117"/>
                      </a:cubicBezTo>
                      <a:cubicBezTo>
                        <a:pt x="136475" y="-138"/>
                        <a:pt x="95941" y="-11192"/>
                        <a:pt x="88571" y="14832"/>
                      </a:cubicBezTo>
                      <a:cubicBezTo>
                        <a:pt x="57250" y="125840"/>
                        <a:pt x="20631" y="235235"/>
                        <a:pt x="364" y="349006"/>
                      </a:cubicBezTo>
                      <a:cubicBezTo>
                        <a:pt x="-4242" y="375721"/>
                        <a:pt x="36292" y="387006"/>
                        <a:pt x="40898" y="360291"/>
                      </a:cubicBezTo>
                      <a:lnTo>
                        <a:pt x="40898" y="360291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8" name="Freeform: Shape 227">
                  <a:extLst>
                    <a:ext uri="{FF2B5EF4-FFF2-40B4-BE49-F238E27FC236}">
                      <a16:creationId xmlns:a16="http://schemas.microsoft.com/office/drawing/2014/main" id="{25FF5D80-DE37-450B-A5E8-70D9A2ABB489}"/>
                    </a:ext>
                  </a:extLst>
                </p:cNvPr>
                <p:cNvSpPr/>
                <p:nvPr/>
              </p:nvSpPr>
              <p:spPr>
                <a:xfrm>
                  <a:off x="3340381" y="6185574"/>
                  <a:ext cx="607160" cy="145197"/>
                </a:xfrm>
                <a:custGeom>
                  <a:avLst/>
                  <a:gdLst>
                    <a:gd name="connsiteX0" fmla="*/ 8813 w 607160"/>
                    <a:gd name="connsiteY0" fmla="*/ 40500 h 145197"/>
                    <a:gd name="connsiteX1" fmla="*/ 597474 w 607160"/>
                    <a:gd name="connsiteY1" fmla="*/ 72052 h 145197"/>
                    <a:gd name="connsiteX2" fmla="*/ 576286 w 607160"/>
                    <a:gd name="connsiteY2" fmla="*/ 35664 h 145197"/>
                    <a:gd name="connsiteX3" fmla="*/ 30231 w 607160"/>
                    <a:gd name="connsiteY3" fmla="*/ 4112 h 145197"/>
                    <a:gd name="connsiteX4" fmla="*/ 8813 w 607160"/>
                    <a:gd name="connsiteY4" fmla="*/ 40500 h 145197"/>
                    <a:gd name="connsiteX5" fmla="*/ 8813 w 607160"/>
                    <a:gd name="connsiteY5" fmla="*/ 40500 h 145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7160" h="145197">
                      <a:moveTo>
                        <a:pt x="8813" y="40500"/>
                      </a:moveTo>
                      <a:cubicBezTo>
                        <a:pt x="168414" y="163023"/>
                        <a:pt x="427048" y="183750"/>
                        <a:pt x="597474" y="72052"/>
                      </a:cubicBezTo>
                      <a:cubicBezTo>
                        <a:pt x="620044" y="57312"/>
                        <a:pt x="599086" y="20694"/>
                        <a:pt x="576286" y="35664"/>
                      </a:cubicBezTo>
                      <a:cubicBezTo>
                        <a:pt x="417144" y="139992"/>
                        <a:pt x="178778" y="118113"/>
                        <a:pt x="30231" y="4112"/>
                      </a:cubicBezTo>
                      <a:cubicBezTo>
                        <a:pt x="8582" y="-12240"/>
                        <a:pt x="-12376" y="24379"/>
                        <a:pt x="8813" y="40500"/>
                      </a:cubicBezTo>
                      <a:lnTo>
                        <a:pt x="8813" y="4050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9" name="Freeform: Shape 228">
                  <a:extLst>
                    <a:ext uri="{FF2B5EF4-FFF2-40B4-BE49-F238E27FC236}">
                      <a16:creationId xmlns:a16="http://schemas.microsoft.com/office/drawing/2014/main" id="{98BDED34-9644-490E-B787-ECE4614FCA5B}"/>
                    </a:ext>
                  </a:extLst>
                </p:cNvPr>
                <p:cNvSpPr/>
                <p:nvPr/>
              </p:nvSpPr>
              <p:spPr>
                <a:xfrm>
                  <a:off x="2846810" y="6074267"/>
                  <a:ext cx="169221" cy="349438"/>
                </a:xfrm>
                <a:custGeom>
                  <a:avLst/>
                  <a:gdLst>
                    <a:gd name="connsiteX0" fmla="*/ 42233 w 169221"/>
                    <a:gd name="connsiteY0" fmla="*/ 329143 h 349438"/>
                    <a:gd name="connsiteX1" fmla="*/ 162222 w 169221"/>
                    <a:gd name="connsiteY1" fmla="*/ 35042 h 349438"/>
                    <a:gd name="connsiteX2" fmla="*/ 132512 w 169221"/>
                    <a:gd name="connsiteY2" fmla="*/ 5333 h 349438"/>
                    <a:gd name="connsiteX3" fmla="*/ 317 w 169221"/>
                    <a:gd name="connsiteY3" fmla="*/ 329143 h 349438"/>
                    <a:gd name="connsiteX4" fmla="*/ 42233 w 169221"/>
                    <a:gd name="connsiteY4" fmla="*/ 329143 h 349438"/>
                    <a:gd name="connsiteX5" fmla="*/ 42233 w 169221"/>
                    <a:gd name="connsiteY5" fmla="*/ 329143 h 34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221" h="349438">
                      <a:moveTo>
                        <a:pt x="42233" y="329143"/>
                      </a:moveTo>
                      <a:cubicBezTo>
                        <a:pt x="38317" y="215372"/>
                        <a:pt x="74015" y="110122"/>
                        <a:pt x="162222" y="35042"/>
                      </a:cubicBezTo>
                      <a:cubicBezTo>
                        <a:pt x="182949" y="17539"/>
                        <a:pt x="153010" y="-12170"/>
                        <a:pt x="132512" y="5333"/>
                      </a:cubicBezTo>
                      <a:cubicBezTo>
                        <a:pt x="36705" y="86861"/>
                        <a:pt x="-4059" y="205238"/>
                        <a:pt x="317" y="329143"/>
                      </a:cubicBezTo>
                      <a:cubicBezTo>
                        <a:pt x="1238" y="356088"/>
                        <a:pt x="43154" y="356319"/>
                        <a:pt x="42233" y="329143"/>
                      </a:cubicBezTo>
                      <a:lnTo>
                        <a:pt x="42233" y="32914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2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158739">
                <a:off x="1193981" y="5236697"/>
                <a:ext cx="953214" cy="1029808"/>
                <a:chOff x="9167261" y="3475651"/>
                <a:chExt cx="1734184" cy="1380521"/>
              </a:xfrm>
            </p:grpSpPr>
            <p:sp>
              <p:nvSpPr>
                <p:cNvPr id="124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7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8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9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0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2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3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905150" flipH="1">
                <a:off x="1807383" y="5921972"/>
                <a:ext cx="1355516" cy="932676"/>
                <a:chOff x="9167261" y="3475651"/>
                <a:chExt cx="1734184" cy="1380521"/>
              </a:xfrm>
            </p:grpSpPr>
            <p:sp>
              <p:nvSpPr>
                <p:cNvPr id="105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0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5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9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4" name="กลุ่ม 93"/>
              <p:cNvGrpSpPr/>
              <p:nvPr/>
            </p:nvGrpSpPr>
            <p:grpSpPr>
              <a:xfrm>
                <a:off x="-36747" y="5526541"/>
                <a:ext cx="2801128" cy="1381821"/>
                <a:chOff x="-20565" y="6021288"/>
                <a:chExt cx="1875147" cy="885708"/>
              </a:xfrm>
            </p:grpSpPr>
            <p:sp>
              <p:nvSpPr>
                <p:cNvPr id="95" name="สี่เหลี่ยมผืนผ้า 1"/>
                <p:cNvSpPr/>
                <p:nvPr/>
              </p:nvSpPr>
              <p:spPr>
                <a:xfrm>
                  <a:off x="-20565" y="6021288"/>
                  <a:ext cx="1875147" cy="885708"/>
                </a:xfrm>
                <a:custGeom>
                  <a:avLst/>
                  <a:gdLst>
                    <a:gd name="connsiteX0" fmla="*/ 0 w 3599435"/>
                    <a:gd name="connsiteY0" fmla="*/ 0 h 2786572"/>
                    <a:gd name="connsiteX1" fmla="*/ 3599435 w 3599435"/>
                    <a:gd name="connsiteY1" fmla="*/ 0 h 2786572"/>
                    <a:gd name="connsiteX2" fmla="*/ 3599435 w 3599435"/>
                    <a:gd name="connsiteY2" fmla="*/ 2786572 h 2786572"/>
                    <a:gd name="connsiteX3" fmla="*/ 0 w 3599435"/>
                    <a:gd name="connsiteY3" fmla="*/ 2786572 h 2786572"/>
                    <a:gd name="connsiteX4" fmla="*/ 0 w 3599435"/>
                    <a:gd name="connsiteY4" fmla="*/ 0 h 2786572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3599435 w 3599435"/>
                    <a:gd name="connsiteY2" fmla="*/ 1466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354067 w 3599435"/>
                    <a:gd name="connsiteY3" fmla="*/ 1771668 h 2933260"/>
                    <a:gd name="connsiteX4" fmla="*/ 3599435 w 3599435"/>
                    <a:gd name="connsiteY4" fmla="*/ 2933260 h 2933260"/>
                    <a:gd name="connsiteX5" fmla="*/ 0 w 3599435"/>
                    <a:gd name="connsiteY5" fmla="*/ 2933260 h 2933260"/>
                    <a:gd name="connsiteX6" fmla="*/ 0 w 3599435"/>
                    <a:gd name="connsiteY6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323085 w 3599435"/>
                    <a:gd name="connsiteY3" fmla="*/ 83248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437385 w 3599435"/>
                    <a:gd name="connsiteY3" fmla="*/ 108013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0 h 2786572"/>
                    <a:gd name="connsiteX1" fmla="*/ 102996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0 h 2786572"/>
                    <a:gd name="connsiteX1" fmla="*/ 93471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17449 h 2804021"/>
                    <a:gd name="connsiteX1" fmla="*/ 934717 w 3599435"/>
                    <a:gd name="connsiteY1" fmla="*/ 118429 h 2804021"/>
                    <a:gd name="connsiteX2" fmla="*/ 2096767 w 3599435"/>
                    <a:gd name="connsiteY2" fmla="*/ 156529 h 2804021"/>
                    <a:gd name="connsiteX3" fmla="*/ 2437385 w 3599435"/>
                    <a:gd name="connsiteY3" fmla="*/ 950899 h 2804021"/>
                    <a:gd name="connsiteX4" fmla="*/ 3354067 w 3599435"/>
                    <a:gd name="connsiteY4" fmla="*/ 1642429 h 2804021"/>
                    <a:gd name="connsiteX5" fmla="*/ 3599435 w 3599435"/>
                    <a:gd name="connsiteY5" fmla="*/ 2804021 h 2804021"/>
                    <a:gd name="connsiteX6" fmla="*/ 0 w 3599435"/>
                    <a:gd name="connsiteY6" fmla="*/ 2804021 h 2804021"/>
                    <a:gd name="connsiteX7" fmla="*/ 0 w 3599435"/>
                    <a:gd name="connsiteY7" fmla="*/ 17449 h 2804021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96767 w 3599435"/>
                    <a:gd name="connsiteY2" fmla="*/ 2768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58667 w 3599435"/>
                    <a:gd name="connsiteY2" fmla="*/ 4673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437385 w 3599435"/>
                    <a:gd name="connsiteY2" fmla="*/ 107124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1865885 w 3599435"/>
                    <a:gd name="connsiteY2" fmla="*/ 105219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261288 h 3047860"/>
                    <a:gd name="connsiteX1" fmla="*/ 1029967 w 3599435"/>
                    <a:gd name="connsiteY1" fmla="*/ 19368 h 3047860"/>
                    <a:gd name="connsiteX2" fmla="*/ 1865885 w 3599435"/>
                    <a:gd name="connsiteY2" fmla="*/ 1175688 h 3047860"/>
                    <a:gd name="connsiteX3" fmla="*/ 3354067 w 3599435"/>
                    <a:gd name="connsiteY3" fmla="*/ 1886268 h 3047860"/>
                    <a:gd name="connsiteX4" fmla="*/ 3599435 w 3599435"/>
                    <a:gd name="connsiteY4" fmla="*/ 3047860 h 3047860"/>
                    <a:gd name="connsiteX5" fmla="*/ 0 w 3599435"/>
                    <a:gd name="connsiteY5" fmla="*/ 3047860 h 3047860"/>
                    <a:gd name="connsiteX6" fmla="*/ 0 w 3599435"/>
                    <a:gd name="connsiteY6" fmla="*/ 261288 h 3047860"/>
                    <a:gd name="connsiteX0" fmla="*/ 0 w 3599435"/>
                    <a:gd name="connsiteY0" fmla="*/ 351702 h 3138274"/>
                    <a:gd name="connsiteX1" fmla="*/ 1029967 w 3599435"/>
                    <a:gd name="connsiteY1" fmla="*/ 109782 h 3138274"/>
                    <a:gd name="connsiteX2" fmla="*/ 1865885 w 3599435"/>
                    <a:gd name="connsiteY2" fmla="*/ 1266102 h 3138274"/>
                    <a:gd name="connsiteX3" fmla="*/ 3354067 w 3599435"/>
                    <a:gd name="connsiteY3" fmla="*/ 1976682 h 3138274"/>
                    <a:gd name="connsiteX4" fmla="*/ 3599435 w 3599435"/>
                    <a:gd name="connsiteY4" fmla="*/ 3138274 h 3138274"/>
                    <a:gd name="connsiteX5" fmla="*/ 0 w 3599435"/>
                    <a:gd name="connsiteY5" fmla="*/ 3138274 h 3138274"/>
                    <a:gd name="connsiteX6" fmla="*/ 0 w 3599435"/>
                    <a:gd name="connsiteY6" fmla="*/ 351702 h 3138274"/>
                    <a:gd name="connsiteX0" fmla="*/ 0 w 3599435"/>
                    <a:gd name="connsiteY0" fmla="*/ 274016 h 3060588"/>
                    <a:gd name="connsiteX1" fmla="*/ 1201417 w 3599435"/>
                    <a:gd name="connsiteY1" fmla="*/ 260696 h 3060588"/>
                    <a:gd name="connsiteX2" fmla="*/ 1865885 w 3599435"/>
                    <a:gd name="connsiteY2" fmla="*/ 1188416 h 3060588"/>
                    <a:gd name="connsiteX3" fmla="*/ 3354067 w 3599435"/>
                    <a:gd name="connsiteY3" fmla="*/ 1898996 h 3060588"/>
                    <a:gd name="connsiteX4" fmla="*/ 3599435 w 3599435"/>
                    <a:gd name="connsiteY4" fmla="*/ 3060588 h 3060588"/>
                    <a:gd name="connsiteX5" fmla="*/ 0 w 3599435"/>
                    <a:gd name="connsiteY5" fmla="*/ 3060588 h 3060588"/>
                    <a:gd name="connsiteX6" fmla="*/ 0 w 3599435"/>
                    <a:gd name="connsiteY6" fmla="*/ 274016 h 3060588"/>
                    <a:gd name="connsiteX0" fmla="*/ 0 w 3599435"/>
                    <a:gd name="connsiteY0" fmla="*/ 333672 h 3120244"/>
                    <a:gd name="connsiteX1" fmla="*/ 1201417 w 3599435"/>
                    <a:gd name="connsiteY1" fmla="*/ 320352 h 3120244"/>
                    <a:gd name="connsiteX2" fmla="*/ 1865885 w 3599435"/>
                    <a:gd name="connsiteY2" fmla="*/ 1248072 h 3120244"/>
                    <a:gd name="connsiteX3" fmla="*/ 3354067 w 3599435"/>
                    <a:gd name="connsiteY3" fmla="*/ 1958652 h 3120244"/>
                    <a:gd name="connsiteX4" fmla="*/ 3599435 w 3599435"/>
                    <a:gd name="connsiteY4" fmla="*/ 3120244 h 3120244"/>
                    <a:gd name="connsiteX5" fmla="*/ 0 w 3599435"/>
                    <a:gd name="connsiteY5" fmla="*/ 3120244 h 3120244"/>
                    <a:gd name="connsiteX6" fmla="*/ 0 w 3599435"/>
                    <a:gd name="connsiteY6" fmla="*/ 333672 h 3120244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756491"/>
                    <a:gd name="connsiteY0" fmla="*/ 325501 h 3112073"/>
                    <a:gd name="connsiteX1" fmla="*/ 1201417 w 3756491"/>
                    <a:gd name="connsiteY1" fmla="*/ 312181 h 3112073"/>
                    <a:gd name="connsiteX2" fmla="*/ 1999235 w 3756491"/>
                    <a:gd name="connsiteY2" fmla="*/ 1087501 h 3112073"/>
                    <a:gd name="connsiteX3" fmla="*/ 2877817 w 3756491"/>
                    <a:gd name="connsiteY3" fmla="*/ 1779031 h 3112073"/>
                    <a:gd name="connsiteX4" fmla="*/ 3599435 w 3756491"/>
                    <a:gd name="connsiteY4" fmla="*/ 3112073 h 3112073"/>
                    <a:gd name="connsiteX5" fmla="*/ 0 w 3756491"/>
                    <a:gd name="connsiteY5" fmla="*/ 3112073 h 3112073"/>
                    <a:gd name="connsiteX6" fmla="*/ 0 w 3756491"/>
                    <a:gd name="connsiteY6" fmla="*/ 325501 h 3112073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236 w 3756727"/>
                    <a:gd name="connsiteY0" fmla="*/ 501012 h 3287584"/>
                    <a:gd name="connsiteX1" fmla="*/ 1201653 w 3756727"/>
                    <a:gd name="connsiteY1" fmla="*/ 487692 h 3287584"/>
                    <a:gd name="connsiteX2" fmla="*/ 1999471 w 3756727"/>
                    <a:gd name="connsiteY2" fmla="*/ 1263012 h 3287584"/>
                    <a:gd name="connsiteX3" fmla="*/ 2878053 w 3756727"/>
                    <a:gd name="connsiteY3" fmla="*/ 1954542 h 3287584"/>
                    <a:gd name="connsiteX4" fmla="*/ 3599671 w 3756727"/>
                    <a:gd name="connsiteY4" fmla="*/ 3287584 h 3287584"/>
                    <a:gd name="connsiteX5" fmla="*/ 236 w 3756727"/>
                    <a:gd name="connsiteY5" fmla="*/ 3287584 h 3287584"/>
                    <a:gd name="connsiteX6" fmla="*/ 236 w 3756727"/>
                    <a:gd name="connsiteY6" fmla="*/ 501012 h 3287584"/>
                    <a:gd name="connsiteX0" fmla="*/ 0 w 3756491"/>
                    <a:gd name="connsiteY0" fmla="*/ 393061 h 3179633"/>
                    <a:gd name="connsiteX1" fmla="*/ 1201417 w 3756491"/>
                    <a:gd name="connsiteY1" fmla="*/ 379741 h 3179633"/>
                    <a:gd name="connsiteX2" fmla="*/ 1999235 w 3756491"/>
                    <a:gd name="connsiteY2" fmla="*/ 1155061 h 3179633"/>
                    <a:gd name="connsiteX3" fmla="*/ 2877817 w 3756491"/>
                    <a:gd name="connsiteY3" fmla="*/ 1846591 h 3179633"/>
                    <a:gd name="connsiteX4" fmla="*/ 3599435 w 3756491"/>
                    <a:gd name="connsiteY4" fmla="*/ 3179633 h 3179633"/>
                    <a:gd name="connsiteX5" fmla="*/ 0 w 3756491"/>
                    <a:gd name="connsiteY5" fmla="*/ 3179633 h 3179633"/>
                    <a:gd name="connsiteX6" fmla="*/ 0 w 3756491"/>
                    <a:gd name="connsiteY6" fmla="*/ 393061 h 3179633"/>
                    <a:gd name="connsiteX0" fmla="*/ 0 w 3756491"/>
                    <a:gd name="connsiteY0" fmla="*/ 303281 h 3089853"/>
                    <a:gd name="connsiteX1" fmla="*/ 1010917 w 3756491"/>
                    <a:gd name="connsiteY1" fmla="*/ 518561 h 3089853"/>
                    <a:gd name="connsiteX2" fmla="*/ 1999235 w 3756491"/>
                    <a:gd name="connsiteY2" fmla="*/ 1065281 h 3089853"/>
                    <a:gd name="connsiteX3" fmla="*/ 2877817 w 3756491"/>
                    <a:gd name="connsiteY3" fmla="*/ 1756811 h 3089853"/>
                    <a:gd name="connsiteX4" fmla="*/ 3599435 w 3756491"/>
                    <a:gd name="connsiteY4" fmla="*/ 3089853 h 3089853"/>
                    <a:gd name="connsiteX5" fmla="*/ 0 w 3756491"/>
                    <a:gd name="connsiteY5" fmla="*/ 3089853 h 3089853"/>
                    <a:gd name="connsiteX6" fmla="*/ 0 w 3756491"/>
                    <a:gd name="connsiteY6" fmla="*/ 303281 h 3089853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222901 h 3009473"/>
                    <a:gd name="connsiteX1" fmla="*/ 1023928 w 3756491"/>
                    <a:gd name="connsiteY1" fmla="*/ 895836 h 3009473"/>
                    <a:gd name="connsiteX2" fmla="*/ 1999235 w 3756491"/>
                    <a:gd name="connsiteY2" fmla="*/ 984901 h 3009473"/>
                    <a:gd name="connsiteX3" fmla="*/ 2877817 w 3756491"/>
                    <a:gd name="connsiteY3" fmla="*/ 1676431 h 3009473"/>
                    <a:gd name="connsiteX4" fmla="*/ 3599435 w 3756491"/>
                    <a:gd name="connsiteY4" fmla="*/ 3009473 h 3009473"/>
                    <a:gd name="connsiteX5" fmla="*/ 0 w 3756491"/>
                    <a:gd name="connsiteY5" fmla="*/ 3009473 h 3009473"/>
                    <a:gd name="connsiteX6" fmla="*/ 0 w 3756491"/>
                    <a:gd name="connsiteY6" fmla="*/ 222901 h 3009473"/>
                    <a:gd name="connsiteX0" fmla="*/ 0 w 3756491"/>
                    <a:gd name="connsiteY0" fmla="*/ 276488 h 3063060"/>
                    <a:gd name="connsiteX1" fmla="*/ 1023928 w 3756491"/>
                    <a:gd name="connsiteY1" fmla="*/ 949423 h 3063060"/>
                    <a:gd name="connsiteX2" fmla="*/ 1999235 w 3756491"/>
                    <a:gd name="connsiteY2" fmla="*/ 1038488 h 3063060"/>
                    <a:gd name="connsiteX3" fmla="*/ 2877817 w 3756491"/>
                    <a:gd name="connsiteY3" fmla="*/ 1730018 h 3063060"/>
                    <a:gd name="connsiteX4" fmla="*/ 3599435 w 3756491"/>
                    <a:gd name="connsiteY4" fmla="*/ 3063060 h 3063060"/>
                    <a:gd name="connsiteX5" fmla="*/ 0 w 3756491"/>
                    <a:gd name="connsiteY5" fmla="*/ 3063060 h 3063060"/>
                    <a:gd name="connsiteX6" fmla="*/ 0 w 3756491"/>
                    <a:gd name="connsiteY6" fmla="*/ 276488 h 3063060"/>
                    <a:gd name="connsiteX0" fmla="*/ 0 w 3756491"/>
                    <a:gd name="connsiteY0" fmla="*/ 267647 h 3054219"/>
                    <a:gd name="connsiteX1" fmla="*/ 1023928 w 3756491"/>
                    <a:gd name="connsiteY1" fmla="*/ 940582 h 3054219"/>
                    <a:gd name="connsiteX2" fmla="*/ 1999235 w 3756491"/>
                    <a:gd name="connsiteY2" fmla="*/ 1029647 h 3054219"/>
                    <a:gd name="connsiteX3" fmla="*/ 2877817 w 3756491"/>
                    <a:gd name="connsiteY3" fmla="*/ 1721177 h 3054219"/>
                    <a:gd name="connsiteX4" fmla="*/ 3599435 w 3756491"/>
                    <a:gd name="connsiteY4" fmla="*/ 3054219 h 3054219"/>
                    <a:gd name="connsiteX5" fmla="*/ 0 w 3756491"/>
                    <a:gd name="connsiteY5" fmla="*/ 3054219 h 3054219"/>
                    <a:gd name="connsiteX6" fmla="*/ 0 w 3756491"/>
                    <a:gd name="connsiteY6" fmla="*/ 267647 h 3054219"/>
                    <a:gd name="connsiteX0" fmla="*/ 0 w 3756491"/>
                    <a:gd name="connsiteY0" fmla="*/ 661506 h 2592459"/>
                    <a:gd name="connsiteX1" fmla="*/ 1023928 w 3756491"/>
                    <a:gd name="connsiteY1" fmla="*/ 478822 h 2592459"/>
                    <a:gd name="connsiteX2" fmla="*/ 1999235 w 3756491"/>
                    <a:gd name="connsiteY2" fmla="*/ 567887 h 2592459"/>
                    <a:gd name="connsiteX3" fmla="*/ 2877817 w 3756491"/>
                    <a:gd name="connsiteY3" fmla="*/ 1259417 h 2592459"/>
                    <a:gd name="connsiteX4" fmla="*/ 3599435 w 3756491"/>
                    <a:gd name="connsiteY4" fmla="*/ 2592459 h 2592459"/>
                    <a:gd name="connsiteX5" fmla="*/ 0 w 3756491"/>
                    <a:gd name="connsiteY5" fmla="*/ 2592459 h 2592459"/>
                    <a:gd name="connsiteX6" fmla="*/ 0 w 3756491"/>
                    <a:gd name="connsiteY6" fmla="*/ 661506 h 2592459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46651"/>
                    <a:gd name="connsiteY0" fmla="*/ 805919 h 2736872"/>
                    <a:gd name="connsiteX1" fmla="*/ 1026882 w 3746651"/>
                    <a:gd name="connsiteY1" fmla="*/ 623235 h 2736872"/>
                    <a:gd name="connsiteX2" fmla="*/ 2041219 w 3746651"/>
                    <a:gd name="connsiteY2" fmla="*/ 1070467 h 2736872"/>
                    <a:gd name="connsiteX3" fmla="*/ 2997856 w 3746651"/>
                    <a:gd name="connsiteY3" fmla="*/ 1941079 h 2736872"/>
                    <a:gd name="connsiteX4" fmla="*/ 3602389 w 3746651"/>
                    <a:gd name="connsiteY4" fmla="*/ 2736872 h 2736872"/>
                    <a:gd name="connsiteX5" fmla="*/ 2954 w 3746651"/>
                    <a:gd name="connsiteY5" fmla="*/ 2736872 h 2736872"/>
                    <a:gd name="connsiteX6" fmla="*/ 2954 w 3746651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64547"/>
                    <a:gd name="connsiteY0" fmla="*/ 805919 h 2736872"/>
                    <a:gd name="connsiteX1" fmla="*/ 1026882 w 3664547"/>
                    <a:gd name="connsiteY1" fmla="*/ 623235 h 2736872"/>
                    <a:gd name="connsiteX2" fmla="*/ 2041219 w 3664547"/>
                    <a:gd name="connsiteY2" fmla="*/ 1070467 h 2736872"/>
                    <a:gd name="connsiteX3" fmla="*/ 2997856 w 3664547"/>
                    <a:gd name="connsiteY3" fmla="*/ 1941079 h 2736872"/>
                    <a:gd name="connsiteX4" fmla="*/ 3602389 w 3664547"/>
                    <a:gd name="connsiteY4" fmla="*/ 2736872 h 2736872"/>
                    <a:gd name="connsiteX5" fmla="*/ 2954 w 3664547"/>
                    <a:gd name="connsiteY5" fmla="*/ 2736872 h 2736872"/>
                    <a:gd name="connsiteX6" fmla="*/ 2954 w 3664547"/>
                    <a:gd name="connsiteY6" fmla="*/ 805919 h 273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4547" h="2736872">
                      <a:moveTo>
                        <a:pt x="2954" y="805919"/>
                      </a:moveTo>
                      <a:cubicBezTo>
                        <a:pt x="-61671" y="-201430"/>
                        <a:pt x="954445" y="-266847"/>
                        <a:pt x="1026882" y="623235"/>
                      </a:cubicBezTo>
                      <a:cubicBezTo>
                        <a:pt x="1120885" y="-243563"/>
                        <a:pt x="2284767" y="47225"/>
                        <a:pt x="2041219" y="1070467"/>
                      </a:cubicBezTo>
                      <a:cubicBezTo>
                        <a:pt x="2553236" y="366658"/>
                        <a:pt x="3140127" y="1098496"/>
                        <a:pt x="2997856" y="1941079"/>
                      </a:cubicBezTo>
                      <a:cubicBezTo>
                        <a:pt x="3459165" y="1482784"/>
                        <a:pt x="3812627" y="2135323"/>
                        <a:pt x="3602389" y="2736872"/>
                      </a:cubicBezTo>
                      <a:lnTo>
                        <a:pt x="2954" y="2736872"/>
                      </a:lnTo>
                      <a:lnTo>
                        <a:pt x="2954" y="805919"/>
                      </a:lnTo>
                      <a:close/>
                    </a:path>
                  </a:pathLst>
                </a:custGeom>
                <a:solidFill>
                  <a:srgbClr val="4F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96" name="กลุ่ม 95"/>
                <p:cNvGrpSpPr/>
                <p:nvPr/>
              </p:nvGrpSpPr>
              <p:grpSpPr>
                <a:xfrm>
                  <a:off x="91921" y="6227083"/>
                  <a:ext cx="1505908" cy="637281"/>
                  <a:chOff x="91921" y="6227083"/>
                  <a:chExt cx="1505908" cy="637281"/>
                </a:xfrm>
              </p:grpSpPr>
              <p:sp>
                <p:nvSpPr>
                  <p:cNvPr id="97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53515">
                    <a:off x="162431" y="6234750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627957">
                    <a:off x="500978" y="6534164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2030758">
                    <a:off x="736860" y="6227083"/>
                    <a:ext cx="169352" cy="90239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761521">
                    <a:off x="1239785" y="6664057"/>
                    <a:ext cx="358044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94646" y="6754645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1921" y="651325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1071360" y="641339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>
                    <a:off x="263030" y="6739918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47" name="กลุ่ม 246"/>
          <p:cNvGrpSpPr/>
          <p:nvPr/>
        </p:nvGrpSpPr>
        <p:grpSpPr>
          <a:xfrm>
            <a:off x="5180709" y="99159"/>
            <a:ext cx="1621446" cy="1586103"/>
            <a:chOff x="4682528" y="987140"/>
            <a:chExt cx="1621446" cy="1586103"/>
          </a:xfrm>
        </p:grpSpPr>
        <p:grpSp>
          <p:nvGrpSpPr>
            <p:cNvPr id="248" name="กลุ่ม 247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27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49" name="กลุ่ม 248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74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5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6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0" name="กลุ่ม 249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7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1" name="กลุ่ม 250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6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2" name="กลุ่ม 251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6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3" name="กลุ่ม 252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62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3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4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4" name="กลุ่ม 253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5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56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7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8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80" name="กลุ่ม 279"/>
          <p:cNvGrpSpPr/>
          <p:nvPr/>
        </p:nvGrpSpPr>
        <p:grpSpPr>
          <a:xfrm>
            <a:off x="5488463" y="406829"/>
            <a:ext cx="993111" cy="928203"/>
            <a:chOff x="3282692" y="619848"/>
            <a:chExt cx="993111" cy="928203"/>
          </a:xfrm>
        </p:grpSpPr>
        <p:grpSp>
          <p:nvGrpSpPr>
            <p:cNvPr id="281" name="กลุ่ม 280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291" name="วงรี 290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2" name="วงรี 291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3" name="วงรี 292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82" name="บล็อกส่วนโค้ง 281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3" name="บล็อกส่วนโค้ง 282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4" name="บล็อกส่วนโค้ง 283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85" name="กลุ่ม 284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89" name="วงรี 288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0" name="วงรี 289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86" name="กลุ่ม 28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287" name="วงรี 28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8" name="วงรี 28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97" name="กลุ่ม 296"/>
          <p:cNvGrpSpPr/>
          <p:nvPr/>
        </p:nvGrpSpPr>
        <p:grpSpPr>
          <a:xfrm flipH="1">
            <a:off x="8376877" y="1388884"/>
            <a:ext cx="3859795" cy="5501572"/>
            <a:chOff x="-36747" y="1406790"/>
            <a:chExt cx="3859795" cy="5501572"/>
          </a:xfrm>
        </p:grpSpPr>
        <p:sp>
          <p:nvSpPr>
            <p:cNvPr id="298" name="สี่เหลี่ยมผืนผ้า 1"/>
            <p:cNvSpPr/>
            <p:nvPr/>
          </p:nvSpPr>
          <p:spPr>
            <a:xfrm>
              <a:off x="-31449" y="4308414"/>
              <a:ext cx="3548991" cy="2599947"/>
            </a:xfrm>
            <a:custGeom>
              <a:avLst/>
              <a:gdLst>
                <a:gd name="connsiteX0" fmla="*/ 0 w 3599435"/>
                <a:gd name="connsiteY0" fmla="*/ 0 h 2786572"/>
                <a:gd name="connsiteX1" fmla="*/ 3599435 w 3599435"/>
                <a:gd name="connsiteY1" fmla="*/ 0 h 2786572"/>
                <a:gd name="connsiteX2" fmla="*/ 3599435 w 3599435"/>
                <a:gd name="connsiteY2" fmla="*/ 2786572 h 2786572"/>
                <a:gd name="connsiteX3" fmla="*/ 0 w 3599435"/>
                <a:gd name="connsiteY3" fmla="*/ 2786572 h 2786572"/>
                <a:gd name="connsiteX4" fmla="*/ 0 w 3599435"/>
                <a:gd name="connsiteY4" fmla="*/ 0 h 2786572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3599435 w 3599435"/>
                <a:gd name="connsiteY2" fmla="*/ 1466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599435 w 3599435"/>
                <a:gd name="connsiteY3" fmla="*/ 2933260 h 2933260"/>
                <a:gd name="connsiteX4" fmla="*/ 0 w 3599435"/>
                <a:gd name="connsiteY4" fmla="*/ 2933260 h 2933260"/>
                <a:gd name="connsiteX5" fmla="*/ 0 w 3599435"/>
                <a:gd name="connsiteY5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323085 w 3599435"/>
                <a:gd name="connsiteY2" fmla="*/ 832488 h 2933260"/>
                <a:gd name="connsiteX3" fmla="*/ 3354067 w 3599435"/>
                <a:gd name="connsiteY3" fmla="*/ 1771668 h 2933260"/>
                <a:gd name="connsiteX4" fmla="*/ 3599435 w 3599435"/>
                <a:gd name="connsiteY4" fmla="*/ 2933260 h 2933260"/>
                <a:gd name="connsiteX5" fmla="*/ 0 w 3599435"/>
                <a:gd name="connsiteY5" fmla="*/ 2933260 h 2933260"/>
                <a:gd name="connsiteX6" fmla="*/ 0 w 3599435"/>
                <a:gd name="connsiteY6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323085 w 3599435"/>
                <a:gd name="connsiteY3" fmla="*/ 83248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146688 h 2933260"/>
                <a:gd name="connsiteX1" fmla="*/ 744217 w 3599435"/>
                <a:gd name="connsiteY1" fmla="*/ 18 h 2933260"/>
                <a:gd name="connsiteX2" fmla="*/ 2096767 w 3599435"/>
                <a:gd name="connsiteY2" fmla="*/ 285768 h 2933260"/>
                <a:gd name="connsiteX3" fmla="*/ 2437385 w 3599435"/>
                <a:gd name="connsiteY3" fmla="*/ 1080138 h 2933260"/>
                <a:gd name="connsiteX4" fmla="*/ 3354067 w 3599435"/>
                <a:gd name="connsiteY4" fmla="*/ 1771668 h 2933260"/>
                <a:gd name="connsiteX5" fmla="*/ 3599435 w 3599435"/>
                <a:gd name="connsiteY5" fmla="*/ 2933260 h 2933260"/>
                <a:gd name="connsiteX6" fmla="*/ 0 w 3599435"/>
                <a:gd name="connsiteY6" fmla="*/ 2933260 h 2933260"/>
                <a:gd name="connsiteX7" fmla="*/ 0 w 3599435"/>
                <a:gd name="connsiteY7" fmla="*/ 146688 h 2933260"/>
                <a:gd name="connsiteX0" fmla="*/ 0 w 3599435"/>
                <a:gd name="connsiteY0" fmla="*/ 0 h 2786572"/>
                <a:gd name="connsiteX1" fmla="*/ 102996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0 h 2786572"/>
                <a:gd name="connsiteX1" fmla="*/ 934717 w 3599435"/>
                <a:gd name="connsiteY1" fmla="*/ 100980 h 2786572"/>
                <a:gd name="connsiteX2" fmla="*/ 2096767 w 3599435"/>
                <a:gd name="connsiteY2" fmla="*/ 139080 h 2786572"/>
                <a:gd name="connsiteX3" fmla="*/ 2437385 w 3599435"/>
                <a:gd name="connsiteY3" fmla="*/ 933450 h 2786572"/>
                <a:gd name="connsiteX4" fmla="*/ 3354067 w 3599435"/>
                <a:gd name="connsiteY4" fmla="*/ 1624980 h 2786572"/>
                <a:gd name="connsiteX5" fmla="*/ 3599435 w 3599435"/>
                <a:gd name="connsiteY5" fmla="*/ 2786572 h 2786572"/>
                <a:gd name="connsiteX6" fmla="*/ 0 w 3599435"/>
                <a:gd name="connsiteY6" fmla="*/ 2786572 h 2786572"/>
                <a:gd name="connsiteX7" fmla="*/ 0 w 3599435"/>
                <a:gd name="connsiteY7" fmla="*/ 0 h 2786572"/>
                <a:gd name="connsiteX0" fmla="*/ 0 w 3599435"/>
                <a:gd name="connsiteY0" fmla="*/ 17449 h 2804021"/>
                <a:gd name="connsiteX1" fmla="*/ 934717 w 3599435"/>
                <a:gd name="connsiteY1" fmla="*/ 118429 h 2804021"/>
                <a:gd name="connsiteX2" fmla="*/ 2096767 w 3599435"/>
                <a:gd name="connsiteY2" fmla="*/ 156529 h 2804021"/>
                <a:gd name="connsiteX3" fmla="*/ 2437385 w 3599435"/>
                <a:gd name="connsiteY3" fmla="*/ 950899 h 2804021"/>
                <a:gd name="connsiteX4" fmla="*/ 3354067 w 3599435"/>
                <a:gd name="connsiteY4" fmla="*/ 1642429 h 2804021"/>
                <a:gd name="connsiteX5" fmla="*/ 3599435 w 3599435"/>
                <a:gd name="connsiteY5" fmla="*/ 2804021 h 2804021"/>
                <a:gd name="connsiteX6" fmla="*/ 0 w 3599435"/>
                <a:gd name="connsiteY6" fmla="*/ 2804021 h 2804021"/>
                <a:gd name="connsiteX7" fmla="*/ 0 w 3599435"/>
                <a:gd name="connsiteY7" fmla="*/ 17449 h 2804021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96767 w 3599435"/>
                <a:gd name="connsiteY2" fmla="*/ 2768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058667 w 3599435"/>
                <a:gd name="connsiteY2" fmla="*/ 467371 h 2924363"/>
                <a:gd name="connsiteX3" fmla="*/ 2437385 w 3599435"/>
                <a:gd name="connsiteY3" fmla="*/ 1071241 h 2924363"/>
                <a:gd name="connsiteX4" fmla="*/ 3354067 w 3599435"/>
                <a:gd name="connsiteY4" fmla="*/ 1762771 h 2924363"/>
                <a:gd name="connsiteX5" fmla="*/ 3599435 w 3599435"/>
                <a:gd name="connsiteY5" fmla="*/ 2924363 h 2924363"/>
                <a:gd name="connsiteX6" fmla="*/ 0 w 3599435"/>
                <a:gd name="connsiteY6" fmla="*/ 2924363 h 2924363"/>
                <a:gd name="connsiteX7" fmla="*/ 0 w 3599435"/>
                <a:gd name="connsiteY7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2437385 w 3599435"/>
                <a:gd name="connsiteY2" fmla="*/ 107124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137791 h 2924363"/>
                <a:gd name="connsiteX1" fmla="*/ 934717 w 3599435"/>
                <a:gd name="connsiteY1" fmla="*/ 238771 h 2924363"/>
                <a:gd name="connsiteX2" fmla="*/ 1865885 w 3599435"/>
                <a:gd name="connsiteY2" fmla="*/ 1052191 h 2924363"/>
                <a:gd name="connsiteX3" fmla="*/ 3354067 w 3599435"/>
                <a:gd name="connsiteY3" fmla="*/ 1762771 h 2924363"/>
                <a:gd name="connsiteX4" fmla="*/ 3599435 w 3599435"/>
                <a:gd name="connsiteY4" fmla="*/ 2924363 h 2924363"/>
                <a:gd name="connsiteX5" fmla="*/ 0 w 3599435"/>
                <a:gd name="connsiteY5" fmla="*/ 2924363 h 2924363"/>
                <a:gd name="connsiteX6" fmla="*/ 0 w 3599435"/>
                <a:gd name="connsiteY6" fmla="*/ 137791 h 2924363"/>
                <a:gd name="connsiteX0" fmla="*/ 0 w 3599435"/>
                <a:gd name="connsiteY0" fmla="*/ 261288 h 3047860"/>
                <a:gd name="connsiteX1" fmla="*/ 1029967 w 3599435"/>
                <a:gd name="connsiteY1" fmla="*/ 19368 h 3047860"/>
                <a:gd name="connsiteX2" fmla="*/ 1865885 w 3599435"/>
                <a:gd name="connsiteY2" fmla="*/ 1175688 h 3047860"/>
                <a:gd name="connsiteX3" fmla="*/ 3354067 w 3599435"/>
                <a:gd name="connsiteY3" fmla="*/ 1886268 h 3047860"/>
                <a:gd name="connsiteX4" fmla="*/ 3599435 w 3599435"/>
                <a:gd name="connsiteY4" fmla="*/ 3047860 h 3047860"/>
                <a:gd name="connsiteX5" fmla="*/ 0 w 3599435"/>
                <a:gd name="connsiteY5" fmla="*/ 3047860 h 3047860"/>
                <a:gd name="connsiteX6" fmla="*/ 0 w 3599435"/>
                <a:gd name="connsiteY6" fmla="*/ 261288 h 3047860"/>
                <a:gd name="connsiteX0" fmla="*/ 0 w 3599435"/>
                <a:gd name="connsiteY0" fmla="*/ 351702 h 3138274"/>
                <a:gd name="connsiteX1" fmla="*/ 1029967 w 3599435"/>
                <a:gd name="connsiteY1" fmla="*/ 109782 h 3138274"/>
                <a:gd name="connsiteX2" fmla="*/ 1865885 w 3599435"/>
                <a:gd name="connsiteY2" fmla="*/ 1266102 h 3138274"/>
                <a:gd name="connsiteX3" fmla="*/ 3354067 w 3599435"/>
                <a:gd name="connsiteY3" fmla="*/ 1976682 h 3138274"/>
                <a:gd name="connsiteX4" fmla="*/ 3599435 w 3599435"/>
                <a:gd name="connsiteY4" fmla="*/ 3138274 h 3138274"/>
                <a:gd name="connsiteX5" fmla="*/ 0 w 3599435"/>
                <a:gd name="connsiteY5" fmla="*/ 3138274 h 3138274"/>
                <a:gd name="connsiteX6" fmla="*/ 0 w 3599435"/>
                <a:gd name="connsiteY6" fmla="*/ 351702 h 3138274"/>
                <a:gd name="connsiteX0" fmla="*/ 0 w 3599435"/>
                <a:gd name="connsiteY0" fmla="*/ 274016 h 3060588"/>
                <a:gd name="connsiteX1" fmla="*/ 1201417 w 3599435"/>
                <a:gd name="connsiteY1" fmla="*/ 260696 h 3060588"/>
                <a:gd name="connsiteX2" fmla="*/ 1865885 w 3599435"/>
                <a:gd name="connsiteY2" fmla="*/ 1188416 h 3060588"/>
                <a:gd name="connsiteX3" fmla="*/ 3354067 w 3599435"/>
                <a:gd name="connsiteY3" fmla="*/ 1898996 h 3060588"/>
                <a:gd name="connsiteX4" fmla="*/ 3599435 w 3599435"/>
                <a:gd name="connsiteY4" fmla="*/ 3060588 h 3060588"/>
                <a:gd name="connsiteX5" fmla="*/ 0 w 3599435"/>
                <a:gd name="connsiteY5" fmla="*/ 3060588 h 3060588"/>
                <a:gd name="connsiteX6" fmla="*/ 0 w 3599435"/>
                <a:gd name="connsiteY6" fmla="*/ 274016 h 3060588"/>
                <a:gd name="connsiteX0" fmla="*/ 0 w 3599435"/>
                <a:gd name="connsiteY0" fmla="*/ 333672 h 3120244"/>
                <a:gd name="connsiteX1" fmla="*/ 1201417 w 3599435"/>
                <a:gd name="connsiteY1" fmla="*/ 320352 h 3120244"/>
                <a:gd name="connsiteX2" fmla="*/ 1865885 w 3599435"/>
                <a:gd name="connsiteY2" fmla="*/ 1248072 h 3120244"/>
                <a:gd name="connsiteX3" fmla="*/ 3354067 w 3599435"/>
                <a:gd name="connsiteY3" fmla="*/ 1958652 h 3120244"/>
                <a:gd name="connsiteX4" fmla="*/ 3599435 w 3599435"/>
                <a:gd name="connsiteY4" fmla="*/ 3120244 h 3120244"/>
                <a:gd name="connsiteX5" fmla="*/ 0 w 3599435"/>
                <a:gd name="connsiteY5" fmla="*/ 3120244 h 3120244"/>
                <a:gd name="connsiteX6" fmla="*/ 0 w 3599435"/>
                <a:gd name="connsiteY6" fmla="*/ 333672 h 3120244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3354067 w 3599435"/>
                <a:gd name="connsiteY3" fmla="*/ 195048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865885 w 3599435"/>
                <a:gd name="connsiteY2" fmla="*/ 12399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599435"/>
                <a:gd name="connsiteY0" fmla="*/ 325501 h 3112073"/>
                <a:gd name="connsiteX1" fmla="*/ 1201417 w 3599435"/>
                <a:gd name="connsiteY1" fmla="*/ 312181 h 3112073"/>
                <a:gd name="connsiteX2" fmla="*/ 1999235 w 3599435"/>
                <a:gd name="connsiteY2" fmla="*/ 1087501 h 3112073"/>
                <a:gd name="connsiteX3" fmla="*/ 2877817 w 3599435"/>
                <a:gd name="connsiteY3" fmla="*/ 1779031 h 3112073"/>
                <a:gd name="connsiteX4" fmla="*/ 3599435 w 3599435"/>
                <a:gd name="connsiteY4" fmla="*/ 3112073 h 3112073"/>
                <a:gd name="connsiteX5" fmla="*/ 0 w 3599435"/>
                <a:gd name="connsiteY5" fmla="*/ 3112073 h 3112073"/>
                <a:gd name="connsiteX6" fmla="*/ 0 w 3599435"/>
                <a:gd name="connsiteY6" fmla="*/ 325501 h 3112073"/>
                <a:gd name="connsiteX0" fmla="*/ 0 w 3756491"/>
                <a:gd name="connsiteY0" fmla="*/ 325501 h 3112073"/>
                <a:gd name="connsiteX1" fmla="*/ 1201417 w 3756491"/>
                <a:gd name="connsiteY1" fmla="*/ 312181 h 3112073"/>
                <a:gd name="connsiteX2" fmla="*/ 1999235 w 3756491"/>
                <a:gd name="connsiteY2" fmla="*/ 1087501 h 3112073"/>
                <a:gd name="connsiteX3" fmla="*/ 2877817 w 3756491"/>
                <a:gd name="connsiteY3" fmla="*/ 1779031 h 3112073"/>
                <a:gd name="connsiteX4" fmla="*/ 3599435 w 3756491"/>
                <a:gd name="connsiteY4" fmla="*/ 3112073 h 3112073"/>
                <a:gd name="connsiteX5" fmla="*/ 0 w 3756491"/>
                <a:gd name="connsiteY5" fmla="*/ 3112073 h 3112073"/>
                <a:gd name="connsiteX6" fmla="*/ 0 w 3756491"/>
                <a:gd name="connsiteY6" fmla="*/ 325501 h 3112073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0 w 3756491"/>
                <a:gd name="connsiteY0" fmla="*/ 400508 h 3187080"/>
                <a:gd name="connsiteX1" fmla="*/ 1201417 w 3756491"/>
                <a:gd name="connsiteY1" fmla="*/ 387188 h 3187080"/>
                <a:gd name="connsiteX2" fmla="*/ 1999235 w 3756491"/>
                <a:gd name="connsiteY2" fmla="*/ 1162508 h 3187080"/>
                <a:gd name="connsiteX3" fmla="*/ 2877817 w 3756491"/>
                <a:gd name="connsiteY3" fmla="*/ 1854038 h 3187080"/>
                <a:gd name="connsiteX4" fmla="*/ 3599435 w 3756491"/>
                <a:gd name="connsiteY4" fmla="*/ 3187080 h 3187080"/>
                <a:gd name="connsiteX5" fmla="*/ 0 w 3756491"/>
                <a:gd name="connsiteY5" fmla="*/ 3187080 h 3187080"/>
                <a:gd name="connsiteX6" fmla="*/ 0 w 3756491"/>
                <a:gd name="connsiteY6" fmla="*/ 400508 h 3187080"/>
                <a:gd name="connsiteX0" fmla="*/ 236 w 3756727"/>
                <a:gd name="connsiteY0" fmla="*/ 501012 h 3287584"/>
                <a:gd name="connsiteX1" fmla="*/ 1201653 w 3756727"/>
                <a:gd name="connsiteY1" fmla="*/ 487692 h 3287584"/>
                <a:gd name="connsiteX2" fmla="*/ 1999471 w 3756727"/>
                <a:gd name="connsiteY2" fmla="*/ 1263012 h 3287584"/>
                <a:gd name="connsiteX3" fmla="*/ 2878053 w 3756727"/>
                <a:gd name="connsiteY3" fmla="*/ 1954542 h 3287584"/>
                <a:gd name="connsiteX4" fmla="*/ 3599671 w 3756727"/>
                <a:gd name="connsiteY4" fmla="*/ 3287584 h 3287584"/>
                <a:gd name="connsiteX5" fmla="*/ 236 w 3756727"/>
                <a:gd name="connsiteY5" fmla="*/ 3287584 h 3287584"/>
                <a:gd name="connsiteX6" fmla="*/ 236 w 3756727"/>
                <a:gd name="connsiteY6" fmla="*/ 501012 h 3287584"/>
                <a:gd name="connsiteX0" fmla="*/ 0 w 3756491"/>
                <a:gd name="connsiteY0" fmla="*/ 393061 h 3179633"/>
                <a:gd name="connsiteX1" fmla="*/ 1201417 w 3756491"/>
                <a:gd name="connsiteY1" fmla="*/ 379741 h 3179633"/>
                <a:gd name="connsiteX2" fmla="*/ 1999235 w 3756491"/>
                <a:gd name="connsiteY2" fmla="*/ 1155061 h 3179633"/>
                <a:gd name="connsiteX3" fmla="*/ 2877817 w 3756491"/>
                <a:gd name="connsiteY3" fmla="*/ 1846591 h 3179633"/>
                <a:gd name="connsiteX4" fmla="*/ 3599435 w 3756491"/>
                <a:gd name="connsiteY4" fmla="*/ 3179633 h 3179633"/>
                <a:gd name="connsiteX5" fmla="*/ 0 w 3756491"/>
                <a:gd name="connsiteY5" fmla="*/ 3179633 h 3179633"/>
                <a:gd name="connsiteX6" fmla="*/ 0 w 3756491"/>
                <a:gd name="connsiteY6" fmla="*/ 393061 h 3179633"/>
                <a:gd name="connsiteX0" fmla="*/ 0 w 3756491"/>
                <a:gd name="connsiteY0" fmla="*/ 303281 h 3089853"/>
                <a:gd name="connsiteX1" fmla="*/ 1010917 w 3756491"/>
                <a:gd name="connsiteY1" fmla="*/ 518561 h 3089853"/>
                <a:gd name="connsiteX2" fmla="*/ 1999235 w 3756491"/>
                <a:gd name="connsiteY2" fmla="*/ 1065281 h 3089853"/>
                <a:gd name="connsiteX3" fmla="*/ 2877817 w 3756491"/>
                <a:gd name="connsiteY3" fmla="*/ 1756811 h 3089853"/>
                <a:gd name="connsiteX4" fmla="*/ 3599435 w 3756491"/>
                <a:gd name="connsiteY4" fmla="*/ 3089853 h 3089853"/>
                <a:gd name="connsiteX5" fmla="*/ 0 w 3756491"/>
                <a:gd name="connsiteY5" fmla="*/ 3089853 h 3089853"/>
                <a:gd name="connsiteX6" fmla="*/ 0 w 3756491"/>
                <a:gd name="connsiteY6" fmla="*/ 303281 h 3089853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347096 h 3133668"/>
                <a:gd name="connsiteX1" fmla="*/ 1010917 w 3756491"/>
                <a:gd name="connsiteY1" fmla="*/ 562376 h 3133668"/>
                <a:gd name="connsiteX2" fmla="*/ 1999235 w 3756491"/>
                <a:gd name="connsiteY2" fmla="*/ 1109096 h 3133668"/>
                <a:gd name="connsiteX3" fmla="*/ 2877817 w 3756491"/>
                <a:gd name="connsiteY3" fmla="*/ 1800626 h 3133668"/>
                <a:gd name="connsiteX4" fmla="*/ 3599435 w 3756491"/>
                <a:gd name="connsiteY4" fmla="*/ 3133668 h 3133668"/>
                <a:gd name="connsiteX5" fmla="*/ 0 w 3756491"/>
                <a:gd name="connsiteY5" fmla="*/ 3133668 h 3133668"/>
                <a:gd name="connsiteX6" fmla="*/ 0 w 3756491"/>
                <a:gd name="connsiteY6" fmla="*/ 347096 h 3133668"/>
                <a:gd name="connsiteX0" fmla="*/ 0 w 3756491"/>
                <a:gd name="connsiteY0" fmla="*/ 133043 h 2919615"/>
                <a:gd name="connsiteX1" fmla="*/ 1010917 w 3756491"/>
                <a:gd name="connsiteY1" fmla="*/ 348323 h 2919615"/>
                <a:gd name="connsiteX2" fmla="*/ 1999235 w 3756491"/>
                <a:gd name="connsiteY2" fmla="*/ 895043 h 2919615"/>
                <a:gd name="connsiteX3" fmla="*/ 2877817 w 3756491"/>
                <a:gd name="connsiteY3" fmla="*/ 1586573 h 2919615"/>
                <a:gd name="connsiteX4" fmla="*/ 3599435 w 3756491"/>
                <a:gd name="connsiteY4" fmla="*/ 2919615 h 2919615"/>
                <a:gd name="connsiteX5" fmla="*/ 0 w 3756491"/>
                <a:gd name="connsiteY5" fmla="*/ 2919615 h 2919615"/>
                <a:gd name="connsiteX6" fmla="*/ 0 w 3756491"/>
                <a:gd name="connsiteY6" fmla="*/ 133043 h 2919615"/>
                <a:gd name="connsiteX0" fmla="*/ 0 w 3756491"/>
                <a:gd name="connsiteY0" fmla="*/ 136594 h 2923166"/>
                <a:gd name="connsiteX1" fmla="*/ 1010917 w 3756491"/>
                <a:gd name="connsiteY1" fmla="*/ 351874 h 2923166"/>
                <a:gd name="connsiteX2" fmla="*/ 1999235 w 3756491"/>
                <a:gd name="connsiteY2" fmla="*/ 898594 h 2923166"/>
                <a:gd name="connsiteX3" fmla="*/ 2877817 w 3756491"/>
                <a:gd name="connsiteY3" fmla="*/ 1590124 h 2923166"/>
                <a:gd name="connsiteX4" fmla="*/ 3599435 w 3756491"/>
                <a:gd name="connsiteY4" fmla="*/ 2923166 h 2923166"/>
                <a:gd name="connsiteX5" fmla="*/ 0 w 3756491"/>
                <a:gd name="connsiteY5" fmla="*/ 2923166 h 2923166"/>
                <a:gd name="connsiteX6" fmla="*/ 0 w 3756491"/>
                <a:gd name="connsiteY6" fmla="*/ 136594 h 2923166"/>
                <a:gd name="connsiteX0" fmla="*/ 0 w 3756491"/>
                <a:gd name="connsiteY0" fmla="*/ 75559 h 2980465"/>
                <a:gd name="connsiteX1" fmla="*/ 1010917 w 3756491"/>
                <a:gd name="connsiteY1" fmla="*/ 409173 h 2980465"/>
                <a:gd name="connsiteX2" fmla="*/ 1999235 w 3756491"/>
                <a:gd name="connsiteY2" fmla="*/ 955893 h 2980465"/>
                <a:gd name="connsiteX3" fmla="*/ 2877817 w 3756491"/>
                <a:gd name="connsiteY3" fmla="*/ 1647423 h 2980465"/>
                <a:gd name="connsiteX4" fmla="*/ 3599435 w 3756491"/>
                <a:gd name="connsiteY4" fmla="*/ 2980465 h 2980465"/>
                <a:gd name="connsiteX5" fmla="*/ 0 w 3756491"/>
                <a:gd name="connsiteY5" fmla="*/ 2980465 h 2980465"/>
                <a:gd name="connsiteX6" fmla="*/ 0 w 3756491"/>
                <a:gd name="connsiteY6" fmla="*/ 75559 h 2980465"/>
                <a:gd name="connsiteX0" fmla="*/ 0 w 3756491"/>
                <a:gd name="connsiteY0" fmla="*/ 80432 h 2974580"/>
                <a:gd name="connsiteX1" fmla="*/ 1010917 w 3756491"/>
                <a:gd name="connsiteY1" fmla="*/ 403288 h 2974580"/>
                <a:gd name="connsiteX2" fmla="*/ 1999235 w 3756491"/>
                <a:gd name="connsiteY2" fmla="*/ 950008 h 2974580"/>
                <a:gd name="connsiteX3" fmla="*/ 2877817 w 3756491"/>
                <a:gd name="connsiteY3" fmla="*/ 1641538 h 2974580"/>
                <a:gd name="connsiteX4" fmla="*/ 3599435 w 3756491"/>
                <a:gd name="connsiteY4" fmla="*/ 2974580 h 2974580"/>
                <a:gd name="connsiteX5" fmla="*/ 0 w 3756491"/>
                <a:gd name="connsiteY5" fmla="*/ 2974580 h 2974580"/>
                <a:gd name="connsiteX6" fmla="*/ 0 w 3756491"/>
                <a:gd name="connsiteY6" fmla="*/ 80432 h 2974580"/>
                <a:gd name="connsiteX0" fmla="*/ 0 w 3756491"/>
                <a:gd name="connsiteY0" fmla="*/ 55077 h 2949225"/>
                <a:gd name="connsiteX1" fmla="*/ 1010917 w 3756491"/>
                <a:gd name="connsiteY1" fmla="*/ 377933 h 2949225"/>
                <a:gd name="connsiteX2" fmla="*/ 1999235 w 3756491"/>
                <a:gd name="connsiteY2" fmla="*/ 924653 h 2949225"/>
                <a:gd name="connsiteX3" fmla="*/ 2877817 w 3756491"/>
                <a:gd name="connsiteY3" fmla="*/ 1616183 h 2949225"/>
                <a:gd name="connsiteX4" fmla="*/ 3599435 w 3756491"/>
                <a:gd name="connsiteY4" fmla="*/ 2949225 h 2949225"/>
                <a:gd name="connsiteX5" fmla="*/ 0 w 3756491"/>
                <a:gd name="connsiteY5" fmla="*/ 2949225 h 2949225"/>
                <a:gd name="connsiteX6" fmla="*/ 0 w 3756491"/>
                <a:gd name="connsiteY6" fmla="*/ 55077 h 2949225"/>
                <a:gd name="connsiteX0" fmla="*/ 0 w 3756491"/>
                <a:gd name="connsiteY0" fmla="*/ 69227 h 2963375"/>
                <a:gd name="connsiteX1" fmla="*/ 1010917 w 3756491"/>
                <a:gd name="connsiteY1" fmla="*/ 392083 h 2963375"/>
                <a:gd name="connsiteX2" fmla="*/ 1999235 w 3756491"/>
                <a:gd name="connsiteY2" fmla="*/ 938803 h 2963375"/>
                <a:gd name="connsiteX3" fmla="*/ 2877817 w 3756491"/>
                <a:gd name="connsiteY3" fmla="*/ 1630333 h 2963375"/>
                <a:gd name="connsiteX4" fmla="*/ 3599435 w 3756491"/>
                <a:gd name="connsiteY4" fmla="*/ 2963375 h 2963375"/>
                <a:gd name="connsiteX5" fmla="*/ 0 w 3756491"/>
                <a:gd name="connsiteY5" fmla="*/ 2963375 h 2963375"/>
                <a:gd name="connsiteX6" fmla="*/ 0 w 3756491"/>
                <a:gd name="connsiteY6" fmla="*/ 69227 h 2963375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  <a:gd name="connsiteX0" fmla="*/ 0 w 3756491"/>
                <a:gd name="connsiteY0" fmla="*/ 141305 h 3035453"/>
                <a:gd name="connsiteX1" fmla="*/ 1010917 w 3756491"/>
                <a:gd name="connsiteY1" fmla="*/ 464161 h 3035453"/>
                <a:gd name="connsiteX2" fmla="*/ 1999235 w 3756491"/>
                <a:gd name="connsiteY2" fmla="*/ 1010881 h 3035453"/>
                <a:gd name="connsiteX3" fmla="*/ 2877817 w 3756491"/>
                <a:gd name="connsiteY3" fmla="*/ 1702411 h 3035453"/>
                <a:gd name="connsiteX4" fmla="*/ 3599435 w 3756491"/>
                <a:gd name="connsiteY4" fmla="*/ 3035453 h 3035453"/>
                <a:gd name="connsiteX5" fmla="*/ 0 w 3756491"/>
                <a:gd name="connsiteY5" fmla="*/ 3035453 h 3035453"/>
                <a:gd name="connsiteX6" fmla="*/ 0 w 3756491"/>
                <a:gd name="connsiteY6" fmla="*/ 141305 h 30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491" h="3035453">
                  <a:moveTo>
                    <a:pt x="0" y="141305"/>
                  </a:moveTo>
                  <a:cubicBezTo>
                    <a:pt x="21937" y="-62524"/>
                    <a:pt x="943484" y="-115076"/>
                    <a:pt x="1010917" y="464161"/>
                  </a:cubicBezTo>
                  <a:cubicBezTo>
                    <a:pt x="1417148" y="-104164"/>
                    <a:pt x="2281810" y="604481"/>
                    <a:pt x="1999235" y="1010881"/>
                  </a:cubicBezTo>
                  <a:cubicBezTo>
                    <a:pt x="2641346" y="625441"/>
                    <a:pt x="3035806" y="1478251"/>
                    <a:pt x="2877817" y="1702411"/>
                  </a:cubicBezTo>
                  <a:cubicBezTo>
                    <a:pt x="3670806" y="1689558"/>
                    <a:pt x="3968496" y="2648256"/>
                    <a:pt x="3599435" y="3035453"/>
                  </a:cubicBezTo>
                  <a:lnTo>
                    <a:pt x="0" y="3035453"/>
                  </a:lnTo>
                  <a:lnTo>
                    <a:pt x="0" y="141305"/>
                  </a:lnTo>
                  <a:close/>
                </a:path>
              </a:pathLst>
            </a:custGeom>
            <a:solidFill>
              <a:srgbClr val="FF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9" name="กลุ่ม 298"/>
            <p:cNvGrpSpPr/>
            <p:nvPr/>
          </p:nvGrpSpPr>
          <p:grpSpPr>
            <a:xfrm>
              <a:off x="762071" y="1406790"/>
              <a:ext cx="3060977" cy="4994684"/>
              <a:chOff x="905018" y="620688"/>
              <a:chExt cx="3416630" cy="6230224"/>
            </a:xfrm>
          </p:grpSpPr>
          <p:grpSp>
            <p:nvGrpSpPr>
              <p:cNvPr id="371" name="กลุ่ม 370"/>
              <p:cNvGrpSpPr/>
              <p:nvPr/>
            </p:nvGrpSpPr>
            <p:grpSpPr>
              <a:xfrm>
                <a:off x="905018" y="620688"/>
                <a:ext cx="3416630" cy="6230224"/>
                <a:chOff x="905018" y="620688"/>
                <a:chExt cx="3416630" cy="6230224"/>
              </a:xfrm>
            </p:grpSpPr>
            <p:sp>
              <p:nvSpPr>
                <p:cNvPr id="385" name="Freeform: Shape 108">
                  <a:extLst>
                    <a:ext uri="{FF2B5EF4-FFF2-40B4-BE49-F238E27FC236}">
                      <a16:creationId xmlns:a16="http://schemas.microsoft.com/office/drawing/2014/main" id="{478DDF94-6B99-46C2-BD38-FF546121CC8F}"/>
                    </a:ext>
                  </a:extLst>
                </p:cNvPr>
                <p:cNvSpPr/>
                <p:nvPr/>
              </p:nvSpPr>
              <p:spPr>
                <a:xfrm>
                  <a:off x="905018" y="620688"/>
                  <a:ext cx="3416630" cy="3334542"/>
                </a:xfrm>
                <a:custGeom>
                  <a:avLst/>
                  <a:gdLst>
                    <a:gd name="connsiteX0" fmla="*/ 841518 w 2613113"/>
                    <a:gd name="connsiteY0" fmla="*/ 2039175 h 2465592"/>
                    <a:gd name="connsiteX1" fmla="*/ 85391 w 2613113"/>
                    <a:gd name="connsiteY1" fmla="*/ 1932305 h 2465592"/>
                    <a:gd name="connsiteX2" fmla="*/ 467296 w 2613113"/>
                    <a:gd name="connsiteY2" fmla="*/ 1183687 h 2465592"/>
                    <a:gd name="connsiteX3" fmla="*/ 169386 w 2613113"/>
                    <a:gd name="connsiteY3" fmla="*/ 878093 h 2465592"/>
                    <a:gd name="connsiteX4" fmla="*/ 199945 w 2613113"/>
                    <a:gd name="connsiteY4" fmla="*/ 427386 h 2465592"/>
                    <a:gd name="connsiteX5" fmla="*/ 1032558 w 2613113"/>
                    <a:gd name="connsiteY5" fmla="*/ 435069 h 2465592"/>
                    <a:gd name="connsiteX6" fmla="*/ 1895729 w 2613113"/>
                    <a:gd name="connsiteY6" fmla="*/ 60848 h 2465592"/>
                    <a:gd name="connsiteX7" fmla="*/ 2048526 w 2613113"/>
                    <a:gd name="connsiteY7" fmla="*/ 840025 h 2465592"/>
                    <a:gd name="connsiteX8" fmla="*/ 2606104 w 2613113"/>
                    <a:gd name="connsiteY8" fmla="*/ 1313783 h 2465592"/>
                    <a:gd name="connsiteX9" fmla="*/ 1910922 w 2613113"/>
                    <a:gd name="connsiteY9" fmla="*/ 1756806 h 2465592"/>
                    <a:gd name="connsiteX10" fmla="*/ 1880362 w 2613113"/>
                    <a:gd name="connsiteY10" fmla="*/ 2222706 h 2465592"/>
                    <a:gd name="connsiteX11" fmla="*/ 1521333 w 2613113"/>
                    <a:gd name="connsiteY11" fmla="*/ 2459498 h 2465592"/>
                    <a:gd name="connsiteX12" fmla="*/ 864394 w 2613113"/>
                    <a:gd name="connsiteY12" fmla="*/ 2062226 h 246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3113" h="2465592">
                      <a:moveTo>
                        <a:pt x="841518" y="2039175"/>
                      </a:moveTo>
                      <a:cubicBezTo>
                        <a:pt x="604726" y="2161413"/>
                        <a:pt x="261064" y="2161413"/>
                        <a:pt x="85391" y="1932305"/>
                      </a:cubicBezTo>
                      <a:cubicBezTo>
                        <a:pt x="-159084" y="1619202"/>
                        <a:pt x="169386" y="1283049"/>
                        <a:pt x="467296" y="1183687"/>
                      </a:cubicBezTo>
                      <a:cubicBezTo>
                        <a:pt x="367935" y="1076642"/>
                        <a:pt x="230505" y="1030890"/>
                        <a:pt x="169386" y="878093"/>
                      </a:cubicBezTo>
                      <a:cubicBezTo>
                        <a:pt x="115951" y="740663"/>
                        <a:pt x="108267" y="549623"/>
                        <a:pt x="199945" y="427386"/>
                      </a:cubicBezTo>
                      <a:cubicBezTo>
                        <a:pt x="444421" y="129475"/>
                        <a:pt x="780399" y="244029"/>
                        <a:pt x="1032558" y="435069"/>
                      </a:cubicBezTo>
                      <a:cubicBezTo>
                        <a:pt x="1116552" y="68357"/>
                        <a:pt x="1567260" y="-99633"/>
                        <a:pt x="1895729" y="60848"/>
                      </a:cubicBezTo>
                      <a:cubicBezTo>
                        <a:pt x="2216516" y="221328"/>
                        <a:pt x="2208832" y="572674"/>
                        <a:pt x="2048526" y="840025"/>
                      </a:cubicBezTo>
                      <a:cubicBezTo>
                        <a:pt x="2315877" y="870584"/>
                        <a:pt x="2667223" y="954579"/>
                        <a:pt x="2606104" y="1313783"/>
                      </a:cubicBezTo>
                      <a:cubicBezTo>
                        <a:pt x="2537302" y="1672812"/>
                        <a:pt x="2224199" y="1756806"/>
                        <a:pt x="1910922" y="1756806"/>
                      </a:cubicBezTo>
                      <a:cubicBezTo>
                        <a:pt x="1918605" y="1955355"/>
                        <a:pt x="1956674" y="2077593"/>
                        <a:pt x="1880362" y="2222706"/>
                      </a:cubicBezTo>
                      <a:cubicBezTo>
                        <a:pt x="1811560" y="2352453"/>
                        <a:pt x="1658938" y="2444131"/>
                        <a:pt x="1521333" y="2459498"/>
                      </a:cubicBezTo>
                      <a:cubicBezTo>
                        <a:pt x="1246299" y="2505424"/>
                        <a:pt x="978948" y="2283825"/>
                        <a:pt x="864394" y="2062226"/>
                      </a:cubicBezTo>
                    </a:path>
                  </a:pathLst>
                </a:custGeom>
                <a:solidFill>
                  <a:srgbClr val="459B97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86" name="Graphic 7">
                  <a:extLst>
                    <a:ext uri="{FF2B5EF4-FFF2-40B4-BE49-F238E27FC236}">
                      <a16:creationId xmlns:a16="http://schemas.microsoft.com/office/drawing/2014/main" id="{BEA43459-EB0A-4180-ABC4-D40D04E6539B}"/>
                    </a:ext>
                  </a:extLst>
                </p:cNvPr>
                <p:cNvGrpSpPr/>
                <p:nvPr/>
              </p:nvGrpSpPr>
              <p:grpSpPr>
                <a:xfrm>
                  <a:off x="992835" y="1632048"/>
                  <a:ext cx="2282329" cy="5218864"/>
                  <a:chOff x="101106" y="2960878"/>
                  <a:chExt cx="1687576" cy="3858878"/>
                </a:xfrm>
              </p:grpSpPr>
              <p:sp>
                <p:nvSpPr>
                  <p:cNvPr id="387" name="Freeform: Shape 123">
                    <a:extLst>
                      <a:ext uri="{FF2B5EF4-FFF2-40B4-BE49-F238E27FC236}">
                        <a16:creationId xmlns:a16="http://schemas.microsoft.com/office/drawing/2014/main" id="{2AF5C422-2E4E-45C9-92A8-AF6711880E87}"/>
                      </a:ext>
                    </a:extLst>
                  </p:cNvPr>
                  <p:cNvSpPr/>
                  <p:nvPr/>
                </p:nvSpPr>
                <p:spPr>
                  <a:xfrm>
                    <a:off x="101106" y="2960878"/>
                    <a:ext cx="1687576" cy="3858878"/>
                  </a:xfrm>
                  <a:custGeom>
                    <a:avLst/>
                    <a:gdLst>
                      <a:gd name="connsiteX0" fmla="*/ 0 w 1687576"/>
                      <a:gd name="connsiteY0" fmla="*/ 3858879 h 3858878"/>
                      <a:gd name="connsiteX1" fmla="*/ 893207 w 1687576"/>
                      <a:gd name="connsiteY1" fmla="*/ 664986 h 3858878"/>
                      <a:gd name="connsiteX2" fmla="*/ 1061197 w 1687576"/>
                      <a:gd name="connsiteY2" fmla="*/ 363 h 3858878"/>
                      <a:gd name="connsiteX3" fmla="*/ 1061197 w 1687576"/>
                      <a:gd name="connsiteY3" fmla="*/ 363 h 3858878"/>
                      <a:gd name="connsiteX4" fmla="*/ 1000078 w 1687576"/>
                      <a:gd name="connsiteY4" fmla="*/ 810099 h 3858878"/>
                      <a:gd name="connsiteX5" fmla="*/ 1687577 w 1687576"/>
                      <a:gd name="connsiteY5" fmla="*/ 451070 h 3858878"/>
                      <a:gd name="connsiteX6" fmla="*/ 1084247 w 1687576"/>
                      <a:gd name="connsiteY6" fmla="*/ 916970 h 3858878"/>
                      <a:gd name="connsiteX7" fmla="*/ 587788 w 1687576"/>
                      <a:gd name="connsiteY7" fmla="*/ 2322527 h 3858878"/>
                      <a:gd name="connsiteX8" fmla="*/ 542560 w 1687576"/>
                      <a:gd name="connsiteY8" fmla="*/ 3849274 h 3858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7576" h="3858878">
                        <a:moveTo>
                          <a:pt x="0" y="3858879"/>
                        </a:moveTo>
                        <a:cubicBezTo>
                          <a:pt x="145113" y="2094467"/>
                          <a:pt x="832088" y="894094"/>
                          <a:pt x="893207" y="664986"/>
                        </a:cubicBezTo>
                        <a:cubicBezTo>
                          <a:pt x="962010" y="451070"/>
                          <a:pt x="1000078" y="-14830"/>
                          <a:pt x="1061197" y="363"/>
                        </a:cubicBezTo>
                        <a:lnTo>
                          <a:pt x="1061197" y="363"/>
                        </a:lnTo>
                        <a:cubicBezTo>
                          <a:pt x="1145191" y="46115"/>
                          <a:pt x="1084073" y="527556"/>
                          <a:pt x="1000078" y="810099"/>
                        </a:cubicBezTo>
                        <a:cubicBezTo>
                          <a:pt x="1389666" y="458754"/>
                          <a:pt x="1657017" y="397635"/>
                          <a:pt x="1687577" y="451070"/>
                        </a:cubicBezTo>
                        <a:cubicBezTo>
                          <a:pt x="1687577" y="512189"/>
                          <a:pt x="1313355" y="664986"/>
                          <a:pt x="1084247" y="916970"/>
                        </a:cubicBezTo>
                        <a:cubicBezTo>
                          <a:pt x="778653" y="1199513"/>
                          <a:pt x="664099" y="1917572"/>
                          <a:pt x="587788" y="2322527"/>
                        </a:cubicBezTo>
                        <a:cubicBezTo>
                          <a:pt x="500825" y="2783363"/>
                          <a:pt x="450882" y="3528488"/>
                          <a:pt x="542560" y="3849274"/>
                        </a:cubicBezTo>
                      </a:path>
                    </a:pathLst>
                  </a:custGeom>
                  <a:solidFill>
                    <a:srgbClr val="724120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8" name="Freeform: Shape 124">
                    <a:extLst>
                      <a:ext uri="{FF2B5EF4-FFF2-40B4-BE49-F238E27FC236}">
                        <a16:creationId xmlns:a16="http://schemas.microsoft.com/office/drawing/2014/main" id="{8BB85878-CCFB-4C70-9678-F5D6128D1A35}"/>
                      </a:ext>
                    </a:extLst>
                  </p:cNvPr>
                  <p:cNvSpPr/>
                  <p:nvPr/>
                </p:nvSpPr>
                <p:spPr>
                  <a:xfrm>
                    <a:off x="779057" y="3831456"/>
                    <a:ext cx="261635" cy="504625"/>
                  </a:xfrm>
                  <a:custGeom>
                    <a:avLst/>
                    <a:gdLst>
                      <a:gd name="connsiteX0" fmla="*/ 232021 w 261635"/>
                      <a:gd name="connsiteY0" fmla="*/ 7974 h 504625"/>
                      <a:gd name="connsiteX1" fmla="*/ 1167 w 261635"/>
                      <a:gd name="connsiteY1" fmla="*/ 485399 h 504625"/>
                      <a:gd name="connsiteX2" fmla="*/ 31901 w 261635"/>
                      <a:gd name="connsiteY2" fmla="*/ 493956 h 504625"/>
                      <a:gd name="connsiteX3" fmla="*/ 259437 w 261635"/>
                      <a:gd name="connsiteY3" fmla="*/ 24214 h 504625"/>
                      <a:gd name="connsiteX4" fmla="*/ 232021 w 261635"/>
                      <a:gd name="connsiteY4" fmla="*/ 7974 h 504625"/>
                      <a:gd name="connsiteX5" fmla="*/ 232021 w 261635"/>
                      <a:gd name="connsiteY5" fmla="*/ 7974 h 50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35" h="504625">
                        <a:moveTo>
                          <a:pt x="232021" y="7974"/>
                        </a:moveTo>
                        <a:cubicBezTo>
                          <a:pt x="146979" y="163041"/>
                          <a:pt x="65254" y="320204"/>
                          <a:pt x="1167" y="485399"/>
                        </a:cubicBezTo>
                        <a:cubicBezTo>
                          <a:pt x="-6342" y="504608"/>
                          <a:pt x="24567" y="512815"/>
                          <a:pt x="31901" y="493956"/>
                        </a:cubicBezTo>
                        <a:cubicBezTo>
                          <a:pt x="94940" y="331380"/>
                          <a:pt x="175617" y="176837"/>
                          <a:pt x="259437" y="24214"/>
                        </a:cubicBezTo>
                        <a:cubicBezTo>
                          <a:pt x="269565" y="5879"/>
                          <a:pt x="241975" y="-10187"/>
                          <a:pt x="232021" y="7974"/>
                        </a:cubicBezTo>
                        <a:lnTo>
                          <a:pt x="232021" y="797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9" name="Freeform: Shape 125">
                    <a:extLst>
                      <a:ext uri="{FF2B5EF4-FFF2-40B4-BE49-F238E27FC236}">
                        <a16:creationId xmlns:a16="http://schemas.microsoft.com/office/drawing/2014/main" id="{8CAF3220-9CA7-4EF8-B1E4-1C20A2990C6F}"/>
                      </a:ext>
                    </a:extLst>
                  </p:cNvPr>
                  <p:cNvSpPr/>
                  <p:nvPr/>
                </p:nvSpPr>
                <p:spPr>
                  <a:xfrm>
                    <a:off x="741557" y="4450472"/>
                    <a:ext cx="62490" cy="130486"/>
                  </a:xfrm>
                  <a:custGeom>
                    <a:avLst/>
                    <a:gdLst>
                      <a:gd name="connsiteX0" fmla="*/ 31158 w 62490"/>
                      <a:gd name="connsiteY0" fmla="*/ 11322 h 130486"/>
                      <a:gd name="connsiteX1" fmla="*/ 598 w 62490"/>
                      <a:gd name="connsiteY1" fmla="*/ 110684 h 130486"/>
                      <a:gd name="connsiteX2" fmla="*/ 31332 w 62490"/>
                      <a:gd name="connsiteY2" fmla="*/ 119240 h 130486"/>
                      <a:gd name="connsiteX3" fmla="*/ 61892 w 62490"/>
                      <a:gd name="connsiteY3" fmla="*/ 19879 h 130486"/>
                      <a:gd name="connsiteX4" fmla="*/ 31158 w 62490"/>
                      <a:gd name="connsiteY4" fmla="*/ 11322 h 130486"/>
                      <a:gd name="connsiteX5" fmla="*/ 31158 w 62490"/>
                      <a:gd name="connsiteY5" fmla="*/ 11322 h 13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490" h="130486">
                        <a:moveTo>
                          <a:pt x="31158" y="11322"/>
                        </a:moveTo>
                        <a:cubicBezTo>
                          <a:pt x="22427" y="44850"/>
                          <a:pt x="9330" y="77156"/>
                          <a:pt x="598" y="110684"/>
                        </a:cubicBezTo>
                        <a:cubicBezTo>
                          <a:pt x="-4640" y="130591"/>
                          <a:pt x="26094" y="138973"/>
                          <a:pt x="31332" y="119240"/>
                        </a:cubicBezTo>
                        <a:cubicBezTo>
                          <a:pt x="40064" y="85712"/>
                          <a:pt x="53161" y="53407"/>
                          <a:pt x="61892" y="19879"/>
                        </a:cubicBezTo>
                        <a:cubicBezTo>
                          <a:pt x="67131" y="-29"/>
                          <a:pt x="36397" y="-8585"/>
                          <a:pt x="31158" y="11322"/>
                        </a:cubicBezTo>
                        <a:lnTo>
                          <a:pt x="31158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0" name="Freeform: Shape 126">
                    <a:extLst>
                      <a:ext uri="{FF2B5EF4-FFF2-40B4-BE49-F238E27FC236}">
                        <a16:creationId xmlns:a16="http://schemas.microsoft.com/office/drawing/2014/main" id="{71FBAA3D-275B-4122-B958-683762AF9FCE}"/>
                      </a:ext>
                    </a:extLst>
                  </p:cNvPr>
                  <p:cNvSpPr/>
                  <p:nvPr/>
                </p:nvSpPr>
                <p:spPr>
                  <a:xfrm>
                    <a:off x="618985" y="4420114"/>
                    <a:ext cx="116418" cy="305631"/>
                  </a:xfrm>
                  <a:custGeom>
                    <a:avLst/>
                    <a:gdLst>
                      <a:gd name="connsiteX0" fmla="*/ 84927 w 116418"/>
                      <a:gd name="connsiteY0" fmla="*/ 11121 h 305631"/>
                      <a:gd name="connsiteX1" fmla="*/ 932 w 116418"/>
                      <a:gd name="connsiteY1" fmla="*/ 286155 h 305631"/>
                      <a:gd name="connsiteX2" fmla="*/ 31666 w 116418"/>
                      <a:gd name="connsiteY2" fmla="*/ 294712 h 305631"/>
                      <a:gd name="connsiteX3" fmla="*/ 115661 w 116418"/>
                      <a:gd name="connsiteY3" fmla="*/ 19677 h 305631"/>
                      <a:gd name="connsiteX4" fmla="*/ 84927 w 116418"/>
                      <a:gd name="connsiteY4" fmla="*/ 11121 h 305631"/>
                      <a:gd name="connsiteX5" fmla="*/ 84927 w 116418"/>
                      <a:gd name="connsiteY5" fmla="*/ 11121 h 30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418" h="305631">
                        <a:moveTo>
                          <a:pt x="84927" y="11121"/>
                        </a:moveTo>
                        <a:cubicBezTo>
                          <a:pt x="57860" y="103148"/>
                          <a:pt x="31841" y="195350"/>
                          <a:pt x="932" y="286155"/>
                        </a:cubicBezTo>
                        <a:cubicBezTo>
                          <a:pt x="-5703" y="305713"/>
                          <a:pt x="25031" y="313921"/>
                          <a:pt x="31666" y="294712"/>
                        </a:cubicBezTo>
                        <a:cubicBezTo>
                          <a:pt x="62575" y="203907"/>
                          <a:pt x="88594" y="111705"/>
                          <a:pt x="115661" y="19677"/>
                        </a:cubicBezTo>
                        <a:cubicBezTo>
                          <a:pt x="121598" y="-55"/>
                          <a:pt x="90864" y="-8437"/>
                          <a:pt x="84927" y="11121"/>
                        </a:cubicBezTo>
                        <a:lnTo>
                          <a:pt x="84927" y="11121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1" name="Freeform: Shape 127">
                    <a:extLst>
                      <a:ext uri="{FF2B5EF4-FFF2-40B4-BE49-F238E27FC236}">
                        <a16:creationId xmlns:a16="http://schemas.microsoft.com/office/drawing/2014/main" id="{F4314D6B-B81B-4F28-B947-D325A7321CEA}"/>
                      </a:ext>
                    </a:extLst>
                  </p:cNvPr>
                  <p:cNvSpPr/>
                  <p:nvPr/>
                </p:nvSpPr>
                <p:spPr>
                  <a:xfrm>
                    <a:off x="619494" y="4652988"/>
                    <a:ext cx="142468" cy="501041"/>
                  </a:xfrm>
                  <a:custGeom>
                    <a:avLst/>
                    <a:gdLst>
                      <a:gd name="connsiteX0" fmla="*/ 111136 w 142468"/>
                      <a:gd name="connsiteY0" fmla="*/ 11372 h 501041"/>
                      <a:gd name="connsiteX1" fmla="*/ 423 w 142468"/>
                      <a:gd name="connsiteY1" fmla="*/ 481113 h 501041"/>
                      <a:gd name="connsiteX2" fmla="*/ 31157 w 142468"/>
                      <a:gd name="connsiteY2" fmla="*/ 489670 h 501041"/>
                      <a:gd name="connsiteX3" fmla="*/ 141870 w 142468"/>
                      <a:gd name="connsiteY3" fmla="*/ 19928 h 501041"/>
                      <a:gd name="connsiteX4" fmla="*/ 111136 w 142468"/>
                      <a:gd name="connsiteY4" fmla="*/ 11372 h 501041"/>
                      <a:gd name="connsiteX5" fmla="*/ 111136 w 142468"/>
                      <a:gd name="connsiteY5" fmla="*/ 11372 h 50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2468" h="501041">
                        <a:moveTo>
                          <a:pt x="111136" y="11372"/>
                        </a:moveTo>
                        <a:cubicBezTo>
                          <a:pt x="70448" y="167137"/>
                          <a:pt x="35348" y="324125"/>
                          <a:pt x="423" y="481113"/>
                        </a:cubicBezTo>
                        <a:cubicBezTo>
                          <a:pt x="-3942" y="501195"/>
                          <a:pt x="26792" y="509577"/>
                          <a:pt x="31157" y="489670"/>
                        </a:cubicBezTo>
                        <a:cubicBezTo>
                          <a:pt x="66082" y="332682"/>
                          <a:pt x="101182" y="175519"/>
                          <a:pt x="141870" y="19928"/>
                        </a:cubicBezTo>
                        <a:cubicBezTo>
                          <a:pt x="147108" y="-154"/>
                          <a:pt x="116374" y="-8535"/>
                          <a:pt x="111136" y="11372"/>
                        </a:cubicBezTo>
                        <a:lnTo>
                          <a:pt x="111136" y="1137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2" name="Freeform: Shape 128">
                    <a:extLst>
                      <a:ext uri="{FF2B5EF4-FFF2-40B4-BE49-F238E27FC236}">
                        <a16:creationId xmlns:a16="http://schemas.microsoft.com/office/drawing/2014/main" id="{E43F2A05-A21F-416F-8FF4-24C9BDFAB8A5}"/>
                      </a:ext>
                    </a:extLst>
                  </p:cNvPr>
                  <p:cNvSpPr/>
                  <p:nvPr/>
                </p:nvSpPr>
                <p:spPr>
                  <a:xfrm>
                    <a:off x="474473" y="4801818"/>
                    <a:ext cx="123305" cy="363637"/>
                  </a:xfrm>
                  <a:custGeom>
                    <a:avLst/>
                    <a:gdLst>
                      <a:gd name="connsiteX0" fmla="*/ 92010 w 123305"/>
                      <a:gd name="connsiteY0" fmla="*/ 11322 h 363637"/>
                      <a:gd name="connsiteX1" fmla="*/ 332 w 123305"/>
                      <a:gd name="connsiteY1" fmla="*/ 343633 h 363637"/>
                      <a:gd name="connsiteX2" fmla="*/ 31066 w 123305"/>
                      <a:gd name="connsiteY2" fmla="*/ 352190 h 363637"/>
                      <a:gd name="connsiteX3" fmla="*/ 122744 w 123305"/>
                      <a:gd name="connsiteY3" fmla="*/ 19879 h 363637"/>
                      <a:gd name="connsiteX4" fmla="*/ 92010 w 123305"/>
                      <a:gd name="connsiteY4" fmla="*/ 11322 h 363637"/>
                      <a:gd name="connsiteX5" fmla="*/ 92010 w 123305"/>
                      <a:gd name="connsiteY5" fmla="*/ 11322 h 36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305" h="363637">
                        <a:moveTo>
                          <a:pt x="92010" y="11322"/>
                        </a:moveTo>
                        <a:cubicBezTo>
                          <a:pt x="63371" y="122558"/>
                          <a:pt x="22334" y="230826"/>
                          <a:pt x="332" y="343633"/>
                        </a:cubicBezTo>
                        <a:cubicBezTo>
                          <a:pt x="-3510" y="363715"/>
                          <a:pt x="27224" y="372272"/>
                          <a:pt x="31066" y="352190"/>
                        </a:cubicBezTo>
                        <a:cubicBezTo>
                          <a:pt x="53068" y="239382"/>
                          <a:pt x="94105" y="131115"/>
                          <a:pt x="122744" y="19879"/>
                        </a:cubicBezTo>
                        <a:cubicBezTo>
                          <a:pt x="127808" y="-29"/>
                          <a:pt x="97074" y="-8585"/>
                          <a:pt x="92010" y="11322"/>
                        </a:cubicBezTo>
                        <a:lnTo>
                          <a:pt x="92010" y="11322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3" name="Freeform: Shape 129">
                    <a:extLst>
                      <a:ext uri="{FF2B5EF4-FFF2-40B4-BE49-F238E27FC236}">
                        <a16:creationId xmlns:a16="http://schemas.microsoft.com/office/drawing/2014/main" id="{5D0EA8E5-D6B2-4ED9-AE4B-4DFEAEF6D008}"/>
                      </a:ext>
                    </a:extLst>
                  </p:cNvPr>
                  <p:cNvSpPr/>
                  <p:nvPr/>
                </p:nvSpPr>
                <p:spPr>
                  <a:xfrm>
                    <a:off x="481952" y="5214157"/>
                    <a:ext cx="77238" cy="260559"/>
                  </a:xfrm>
                  <a:custGeom>
                    <a:avLst/>
                    <a:gdLst>
                      <a:gd name="connsiteX0" fmla="*/ 46287 w 77238"/>
                      <a:gd name="connsiteY0" fmla="*/ 11447 h 260559"/>
                      <a:gd name="connsiteX1" fmla="*/ 361 w 77238"/>
                      <a:gd name="connsiteY1" fmla="*/ 240555 h 260559"/>
                      <a:gd name="connsiteX2" fmla="*/ 31095 w 77238"/>
                      <a:gd name="connsiteY2" fmla="*/ 249112 h 260559"/>
                      <a:gd name="connsiteX3" fmla="*/ 76847 w 77238"/>
                      <a:gd name="connsiteY3" fmla="*/ 20004 h 260559"/>
                      <a:gd name="connsiteX4" fmla="*/ 46287 w 77238"/>
                      <a:gd name="connsiteY4" fmla="*/ 11447 h 260559"/>
                      <a:gd name="connsiteX5" fmla="*/ 46287 w 77238"/>
                      <a:gd name="connsiteY5" fmla="*/ 11447 h 26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8" h="260559">
                        <a:moveTo>
                          <a:pt x="46287" y="11447"/>
                        </a:moveTo>
                        <a:cubicBezTo>
                          <a:pt x="31095" y="87758"/>
                          <a:pt x="15728" y="164244"/>
                          <a:pt x="361" y="240555"/>
                        </a:cubicBezTo>
                        <a:cubicBezTo>
                          <a:pt x="-3655" y="260637"/>
                          <a:pt x="27079" y="269194"/>
                          <a:pt x="31095" y="249112"/>
                        </a:cubicBezTo>
                        <a:cubicBezTo>
                          <a:pt x="46287" y="172801"/>
                          <a:pt x="61654" y="96315"/>
                          <a:pt x="76847" y="20004"/>
                        </a:cubicBezTo>
                        <a:cubicBezTo>
                          <a:pt x="81038" y="-78"/>
                          <a:pt x="50304" y="-8635"/>
                          <a:pt x="46287" y="11447"/>
                        </a:cubicBezTo>
                        <a:lnTo>
                          <a:pt x="46287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4" name="Freeform: Shape 130">
                    <a:extLst>
                      <a:ext uri="{FF2B5EF4-FFF2-40B4-BE49-F238E27FC236}">
                        <a16:creationId xmlns:a16="http://schemas.microsoft.com/office/drawing/2014/main" id="{DAD3735E-B6C3-498A-B156-5633C5D54568}"/>
                      </a:ext>
                    </a:extLst>
                  </p:cNvPr>
                  <p:cNvSpPr/>
                  <p:nvPr/>
                </p:nvSpPr>
                <p:spPr>
                  <a:xfrm>
                    <a:off x="290917" y="5412869"/>
                    <a:ext cx="138799" cy="802531"/>
                  </a:xfrm>
                  <a:custGeom>
                    <a:avLst/>
                    <a:gdLst>
                      <a:gd name="connsiteX0" fmla="*/ 107575 w 138799"/>
                      <a:gd name="connsiteY0" fmla="*/ 11458 h 802531"/>
                      <a:gd name="connsiteX1" fmla="*/ 6 w 138799"/>
                      <a:gd name="connsiteY1" fmla="*/ 787143 h 802531"/>
                      <a:gd name="connsiteX2" fmla="*/ 31963 w 138799"/>
                      <a:gd name="connsiteY2" fmla="*/ 787143 h 802531"/>
                      <a:gd name="connsiteX3" fmla="*/ 138309 w 138799"/>
                      <a:gd name="connsiteY3" fmla="*/ 19840 h 802531"/>
                      <a:gd name="connsiteX4" fmla="*/ 107575 w 138799"/>
                      <a:gd name="connsiteY4" fmla="*/ 11458 h 802531"/>
                      <a:gd name="connsiteX5" fmla="*/ 107575 w 138799"/>
                      <a:gd name="connsiteY5" fmla="*/ 11458 h 80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799" h="802531">
                        <a:moveTo>
                          <a:pt x="107575" y="11458"/>
                        </a:moveTo>
                        <a:cubicBezTo>
                          <a:pt x="47504" y="268157"/>
                          <a:pt x="7166" y="523285"/>
                          <a:pt x="6" y="787143"/>
                        </a:cubicBezTo>
                        <a:cubicBezTo>
                          <a:pt x="-517" y="807749"/>
                          <a:pt x="31264" y="807574"/>
                          <a:pt x="31963" y="787143"/>
                        </a:cubicBezTo>
                        <a:cubicBezTo>
                          <a:pt x="39122" y="526253"/>
                          <a:pt x="78937" y="273571"/>
                          <a:pt x="138309" y="19840"/>
                        </a:cubicBezTo>
                        <a:cubicBezTo>
                          <a:pt x="143024" y="-67"/>
                          <a:pt x="112290" y="-8624"/>
                          <a:pt x="107575" y="11458"/>
                        </a:cubicBezTo>
                        <a:lnTo>
                          <a:pt x="107575" y="114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5" name="Freeform: Shape 131">
                    <a:extLst>
                      <a:ext uri="{FF2B5EF4-FFF2-40B4-BE49-F238E27FC236}">
                        <a16:creationId xmlns:a16="http://schemas.microsoft.com/office/drawing/2014/main" id="{0472BF93-DEE5-449C-B771-58AA77EF5BC7}"/>
                      </a:ext>
                    </a:extLst>
                  </p:cNvPr>
                  <p:cNvSpPr/>
                  <p:nvPr/>
                </p:nvSpPr>
                <p:spPr>
                  <a:xfrm>
                    <a:off x="462671" y="5550865"/>
                    <a:ext cx="85627" cy="515449"/>
                  </a:xfrm>
                  <a:custGeom>
                    <a:avLst/>
                    <a:gdLst>
                      <a:gd name="connsiteX0" fmla="*/ 53519 w 85627"/>
                      <a:gd name="connsiteY0" fmla="*/ 15258 h 515449"/>
                      <a:gd name="connsiteX1" fmla="*/ 84 w 85627"/>
                      <a:gd name="connsiteY1" fmla="*/ 500192 h 515449"/>
                      <a:gd name="connsiteX2" fmla="*/ 32040 w 85627"/>
                      <a:gd name="connsiteY2" fmla="*/ 500192 h 515449"/>
                      <a:gd name="connsiteX3" fmla="*/ 85475 w 85627"/>
                      <a:gd name="connsiteY3" fmla="*/ 15258 h 515449"/>
                      <a:gd name="connsiteX4" fmla="*/ 53519 w 85627"/>
                      <a:gd name="connsiteY4" fmla="*/ 15258 h 515449"/>
                      <a:gd name="connsiteX5" fmla="*/ 53519 w 85627"/>
                      <a:gd name="connsiteY5" fmla="*/ 15258 h 5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7" h="515449">
                        <a:moveTo>
                          <a:pt x="53519" y="15258"/>
                        </a:moveTo>
                        <a:cubicBezTo>
                          <a:pt x="33088" y="176611"/>
                          <a:pt x="15800" y="338314"/>
                          <a:pt x="84" y="500192"/>
                        </a:cubicBezTo>
                        <a:cubicBezTo>
                          <a:pt x="-1837" y="520623"/>
                          <a:pt x="29945" y="520448"/>
                          <a:pt x="32040" y="500192"/>
                        </a:cubicBezTo>
                        <a:cubicBezTo>
                          <a:pt x="47931" y="338314"/>
                          <a:pt x="65044" y="176611"/>
                          <a:pt x="85475" y="15258"/>
                        </a:cubicBezTo>
                        <a:cubicBezTo>
                          <a:pt x="88095" y="-5173"/>
                          <a:pt x="56138" y="-4999"/>
                          <a:pt x="53519" y="15258"/>
                        </a:cubicBezTo>
                        <a:lnTo>
                          <a:pt x="53519" y="15258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6" name="Freeform: Shape 132">
                    <a:extLst>
                      <a:ext uri="{FF2B5EF4-FFF2-40B4-BE49-F238E27FC236}">
                        <a16:creationId xmlns:a16="http://schemas.microsoft.com/office/drawing/2014/main" id="{6B2F0040-DF3E-4767-80B8-41F49E1A3735}"/>
                      </a:ext>
                    </a:extLst>
                  </p:cNvPr>
                  <p:cNvSpPr/>
                  <p:nvPr/>
                </p:nvSpPr>
                <p:spPr>
                  <a:xfrm>
                    <a:off x="405478" y="6207434"/>
                    <a:ext cx="31956" cy="229457"/>
                  </a:xfrm>
                  <a:custGeom>
                    <a:avLst/>
                    <a:gdLst>
                      <a:gd name="connsiteX0" fmla="*/ 0 w 31956"/>
                      <a:gd name="connsiteY0" fmla="*/ 15454 h 229457"/>
                      <a:gd name="connsiteX1" fmla="*/ 0 w 31956"/>
                      <a:gd name="connsiteY1" fmla="*/ 214003 h 229457"/>
                      <a:gd name="connsiteX2" fmla="*/ 31956 w 31956"/>
                      <a:gd name="connsiteY2" fmla="*/ 214003 h 229457"/>
                      <a:gd name="connsiteX3" fmla="*/ 31956 w 31956"/>
                      <a:gd name="connsiteY3" fmla="*/ 15454 h 229457"/>
                      <a:gd name="connsiteX4" fmla="*/ 0 w 31956"/>
                      <a:gd name="connsiteY4" fmla="*/ 15454 h 229457"/>
                      <a:gd name="connsiteX5" fmla="*/ 0 w 31956"/>
                      <a:gd name="connsiteY5" fmla="*/ 15454 h 229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956" h="229457">
                        <a:moveTo>
                          <a:pt x="0" y="15454"/>
                        </a:moveTo>
                        <a:cubicBezTo>
                          <a:pt x="0" y="81637"/>
                          <a:pt x="0" y="147820"/>
                          <a:pt x="0" y="214003"/>
                        </a:cubicBezTo>
                        <a:cubicBezTo>
                          <a:pt x="0" y="234609"/>
                          <a:pt x="31956" y="234609"/>
                          <a:pt x="31956" y="214003"/>
                        </a:cubicBezTo>
                        <a:cubicBezTo>
                          <a:pt x="31956" y="147820"/>
                          <a:pt x="31956" y="81637"/>
                          <a:pt x="31956" y="15454"/>
                        </a:cubicBezTo>
                        <a:cubicBezTo>
                          <a:pt x="31956" y="-5151"/>
                          <a:pt x="0" y="-5151"/>
                          <a:pt x="0" y="15454"/>
                        </a:cubicBezTo>
                        <a:lnTo>
                          <a:pt x="0" y="15454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7" name="Freeform: Shape 133">
                    <a:extLst>
                      <a:ext uri="{FF2B5EF4-FFF2-40B4-BE49-F238E27FC236}">
                        <a16:creationId xmlns:a16="http://schemas.microsoft.com/office/drawing/2014/main" id="{55F9EC79-2D3B-4B5F-AE25-8852748FA27F}"/>
                      </a:ext>
                    </a:extLst>
                  </p:cNvPr>
                  <p:cNvSpPr/>
                  <p:nvPr/>
                </p:nvSpPr>
                <p:spPr>
                  <a:xfrm>
                    <a:off x="1070201" y="3312141"/>
                    <a:ext cx="77507" cy="245291"/>
                  </a:xfrm>
                  <a:custGeom>
                    <a:avLst/>
                    <a:gdLst>
                      <a:gd name="connsiteX0" fmla="*/ 46175 w 77507"/>
                      <a:gd name="connsiteY0" fmla="*/ 11447 h 245291"/>
                      <a:gd name="connsiteX1" fmla="*/ 423 w 77507"/>
                      <a:gd name="connsiteY1" fmla="*/ 225363 h 245291"/>
                      <a:gd name="connsiteX2" fmla="*/ 31157 w 77507"/>
                      <a:gd name="connsiteY2" fmla="*/ 233920 h 245291"/>
                      <a:gd name="connsiteX3" fmla="*/ 77084 w 77507"/>
                      <a:gd name="connsiteY3" fmla="*/ 20004 h 245291"/>
                      <a:gd name="connsiteX4" fmla="*/ 46175 w 77507"/>
                      <a:gd name="connsiteY4" fmla="*/ 11447 h 245291"/>
                      <a:gd name="connsiteX5" fmla="*/ 46175 w 77507"/>
                      <a:gd name="connsiteY5" fmla="*/ 11447 h 24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507" h="245291">
                        <a:moveTo>
                          <a:pt x="46175" y="11447"/>
                        </a:moveTo>
                        <a:cubicBezTo>
                          <a:pt x="30459" y="82694"/>
                          <a:pt x="16140" y="154116"/>
                          <a:pt x="423" y="225363"/>
                        </a:cubicBezTo>
                        <a:cubicBezTo>
                          <a:pt x="-3942" y="245445"/>
                          <a:pt x="26792" y="253827"/>
                          <a:pt x="31157" y="233920"/>
                        </a:cubicBezTo>
                        <a:cubicBezTo>
                          <a:pt x="46874" y="162673"/>
                          <a:pt x="61368" y="91251"/>
                          <a:pt x="77084" y="20004"/>
                        </a:cubicBezTo>
                        <a:cubicBezTo>
                          <a:pt x="81449" y="-78"/>
                          <a:pt x="50715" y="-8635"/>
                          <a:pt x="46175" y="11447"/>
                        </a:cubicBezTo>
                        <a:lnTo>
                          <a:pt x="46175" y="11447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8" name="Freeform: Shape 134">
                    <a:extLst>
                      <a:ext uri="{FF2B5EF4-FFF2-40B4-BE49-F238E27FC236}">
                        <a16:creationId xmlns:a16="http://schemas.microsoft.com/office/drawing/2014/main" id="{0E2067A8-4766-47E2-8573-DCCDDC576BF5}"/>
                      </a:ext>
                    </a:extLst>
                  </p:cNvPr>
                  <p:cNvSpPr/>
                  <p:nvPr/>
                </p:nvSpPr>
                <p:spPr>
                  <a:xfrm>
                    <a:off x="1206938" y="3624927"/>
                    <a:ext cx="169799" cy="138393"/>
                  </a:xfrm>
                  <a:custGeom>
                    <a:avLst/>
                    <a:gdLst>
                      <a:gd name="connsiteX0" fmla="*/ 27834 w 169799"/>
                      <a:gd name="connsiteY0" fmla="*/ 134350 h 138393"/>
                      <a:gd name="connsiteX1" fmla="*/ 162121 w 169799"/>
                      <a:gd name="connsiteY1" fmla="*/ 29925 h 138393"/>
                      <a:gd name="connsiteX2" fmla="*/ 146055 w 169799"/>
                      <a:gd name="connsiteY2" fmla="*/ 2334 h 138393"/>
                      <a:gd name="connsiteX3" fmla="*/ 5307 w 169799"/>
                      <a:gd name="connsiteY3" fmla="*/ 111824 h 138393"/>
                      <a:gd name="connsiteX4" fmla="*/ 27834 w 169799"/>
                      <a:gd name="connsiteY4" fmla="*/ 134350 h 138393"/>
                      <a:gd name="connsiteX5" fmla="*/ 27834 w 169799"/>
                      <a:gd name="connsiteY5" fmla="*/ 134350 h 13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9799" h="138393">
                        <a:moveTo>
                          <a:pt x="27834" y="134350"/>
                        </a:moveTo>
                        <a:cubicBezTo>
                          <a:pt x="71490" y="97679"/>
                          <a:pt x="112702" y="58912"/>
                          <a:pt x="162121" y="29925"/>
                        </a:cubicBezTo>
                        <a:cubicBezTo>
                          <a:pt x="179758" y="19447"/>
                          <a:pt x="163867" y="-8144"/>
                          <a:pt x="146055" y="2334"/>
                        </a:cubicBezTo>
                        <a:cubicBezTo>
                          <a:pt x="94366" y="32719"/>
                          <a:pt x="51059" y="73406"/>
                          <a:pt x="5307" y="111824"/>
                        </a:cubicBezTo>
                        <a:cubicBezTo>
                          <a:pt x="-10409" y="125095"/>
                          <a:pt x="12293" y="147622"/>
                          <a:pt x="27834" y="134350"/>
                        </a:cubicBezTo>
                        <a:lnTo>
                          <a:pt x="27834" y="134350"/>
                        </a:lnTo>
                        <a:close/>
                      </a:path>
                    </a:pathLst>
                  </a:custGeom>
                  <a:solidFill>
                    <a:srgbClr val="BC8662"/>
                  </a:solidFill>
                  <a:ln w="17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372" name="Graphic 7">
                <a:extLst>
                  <a:ext uri="{FF2B5EF4-FFF2-40B4-BE49-F238E27FC236}">
                    <a16:creationId xmlns:a16="http://schemas.microsoft.com/office/drawing/2014/main" id="{8471D50C-066E-4D75-8DC0-62BAC1B37C7B}"/>
                  </a:ext>
                </a:extLst>
              </p:cNvPr>
              <p:cNvGrpSpPr/>
              <p:nvPr/>
            </p:nvGrpSpPr>
            <p:grpSpPr>
              <a:xfrm>
                <a:off x="1126448" y="954188"/>
                <a:ext cx="2949079" cy="2691485"/>
                <a:chOff x="199901" y="2459662"/>
                <a:chExt cx="2180577" cy="1990110"/>
              </a:xfrm>
            </p:grpSpPr>
            <p:sp>
              <p:nvSpPr>
                <p:cNvPr id="373" name="Freeform: Shape 111">
                  <a:extLst>
                    <a:ext uri="{FF2B5EF4-FFF2-40B4-BE49-F238E27FC236}">
                      <a16:creationId xmlns:a16="http://schemas.microsoft.com/office/drawing/2014/main" id="{C32D96C1-82EC-4171-8EE0-BEAC8040E472}"/>
                    </a:ext>
                  </a:extLst>
                </p:cNvPr>
                <p:cNvSpPr/>
                <p:nvPr/>
              </p:nvSpPr>
              <p:spPr>
                <a:xfrm>
                  <a:off x="199901" y="3663758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4" name="Freeform: Shape 112">
                  <a:extLst>
                    <a:ext uri="{FF2B5EF4-FFF2-40B4-BE49-F238E27FC236}">
                      <a16:creationId xmlns:a16="http://schemas.microsoft.com/office/drawing/2014/main" id="{C0A4C7FD-1BAF-42D9-BD21-1800D0A07237}"/>
                    </a:ext>
                  </a:extLst>
                </p:cNvPr>
                <p:cNvSpPr/>
                <p:nvPr/>
              </p:nvSpPr>
              <p:spPr>
                <a:xfrm>
                  <a:off x="199901" y="3671441"/>
                  <a:ext cx="15454" cy="15890"/>
                </a:xfrm>
                <a:custGeom>
                  <a:avLst/>
                  <a:gdLst>
                    <a:gd name="connsiteX0" fmla="*/ 7727 w 15454"/>
                    <a:gd name="connsiteY0" fmla="*/ 15891 h 15890"/>
                    <a:gd name="connsiteX1" fmla="*/ 7727 w 15454"/>
                    <a:gd name="connsiteY1" fmla="*/ 0 h 15890"/>
                    <a:gd name="connsiteX2" fmla="*/ 7727 w 15454"/>
                    <a:gd name="connsiteY2" fmla="*/ 15891 h 15890"/>
                    <a:gd name="connsiteX3" fmla="*/ 7727 w 15454"/>
                    <a:gd name="connsiteY3" fmla="*/ 15891 h 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" h="15890">
                      <a:moveTo>
                        <a:pt x="7727" y="15891"/>
                      </a:moveTo>
                      <a:cubicBezTo>
                        <a:pt x="18030" y="15891"/>
                        <a:pt x="18030" y="0"/>
                        <a:pt x="7727" y="0"/>
                      </a:cubicBezTo>
                      <a:cubicBezTo>
                        <a:pt x="-2576" y="0"/>
                        <a:pt x="-2576" y="15891"/>
                        <a:pt x="7727" y="15891"/>
                      </a:cubicBezTo>
                      <a:lnTo>
                        <a:pt x="7727" y="15891"/>
                      </a:lnTo>
                      <a:close/>
                    </a:path>
                  </a:pathLst>
                </a:custGeom>
                <a:solidFill>
                  <a:srgbClr val="724120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5" name="Freeform: Shape 113">
                  <a:extLst>
                    <a:ext uri="{FF2B5EF4-FFF2-40B4-BE49-F238E27FC236}">
                      <a16:creationId xmlns:a16="http://schemas.microsoft.com/office/drawing/2014/main" id="{847BD92E-626E-4EAF-B322-0F39164720FB}"/>
                    </a:ext>
                  </a:extLst>
                </p:cNvPr>
                <p:cNvSpPr/>
                <p:nvPr/>
              </p:nvSpPr>
              <p:spPr>
                <a:xfrm>
                  <a:off x="1162692" y="3602167"/>
                  <a:ext cx="748162" cy="847605"/>
                </a:xfrm>
                <a:custGeom>
                  <a:avLst/>
                  <a:gdLst>
                    <a:gd name="connsiteX0" fmla="*/ 3627 w 748162"/>
                    <a:gd name="connsiteY0" fmla="*/ 699497 h 847605"/>
                    <a:gd name="connsiteX1" fmla="*/ 447350 w 748162"/>
                    <a:gd name="connsiteY1" fmla="*/ 776157 h 847605"/>
                    <a:gd name="connsiteX2" fmla="*/ 480878 w 748162"/>
                    <a:gd name="connsiteY2" fmla="*/ 332784 h 847605"/>
                    <a:gd name="connsiteX3" fmla="*/ 461320 w 748162"/>
                    <a:gd name="connsiteY3" fmla="*/ 352342 h 847605"/>
                    <a:gd name="connsiteX4" fmla="*/ 690777 w 748162"/>
                    <a:gd name="connsiteY4" fmla="*/ 4838 h 847605"/>
                    <a:gd name="connsiteX5" fmla="*/ 668250 w 748162"/>
                    <a:gd name="connsiteY5" fmla="*/ 27365 h 847605"/>
                    <a:gd name="connsiteX6" fmla="*/ 469876 w 748162"/>
                    <a:gd name="connsiteY6" fmla="*/ 321608 h 847605"/>
                    <a:gd name="connsiteX7" fmla="*/ 450318 w 748162"/>
                    <a:gd name="connsiteY7" fmla="*/ 341166 h 847605"/>
                    <a:gd name="connsiteX8" fmla="*/ 448747 w 748162"/>
                    <a:gd name="connsiteY8" fmla="*/ 721849 h 847605"/>
                    <a:gd name="connsiteX9" fmla="*/ 26154 w 748162"/>
                    <a:gd name="connsiteY9" fmla="*/ 676970 h 847605"/>
                    <a:gd name="connsiteX10" fmla="*/ 3627 w 748162"/>
                    <a:gd name="connsiteY10" fmla="*/ 699497 h 847605"/>
                    <a:gd name="connsiteX11" fmla="*/ 3627 w 748162"/>
                    <a:gd name="connsiteY11" fmla="*/ 699497 h 84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8162" h="847605">
                      <a:moveTo>
                        <a:pt x="3627" y="699497"/>
                      </a:moveTo>
                      <a:cubicBezTo>
                        <a:pt x="108053" y="834482"/>
                        <a:pt x="311491" y="912888"/>
                        <a:pt x="447350" y="776157"/>
                      </a:cubicBezTo>
                      <a:cubicBezTo>
                        <a:pt x="557364" y="665445"/>
                        <a:pt x="530297" y="464277"/>
                        <a:pt x="480878" y="332784"/>
                      </a:cubicBezTo>
                      <a:cubicBezTo>
                        <a:pt x="474417" y="339245"/>
                        <a:pt x="467781" y="345881"/>
                        <a:pt x="461320" y="352342"/>
                      </a:cubicBezTo>
                      <a:cubicBezTo>
                        <a:pt x="655677" y="394601"/>
                        <a:pt x="846892" y="165668"/>
                        <a:pt x="690777" y="4838"/>
                      </a:cubicBezTo>
                      <a:cubicBezTo>
                        <a:pt x="676458" y="-10005"/>
                        <a:pt x="653931" y="12696"/>
                        <a:pt x="668250" y="27365"/>
                      </a:cubicBezTo>
                      <a:cubicBezTo>
                        <a:pt x="801839" y="164969"/>
                        <a:pt x="632802" y="356882"/>
                        <a:pt x="469876" y="321608"/>
                      </a:cubicBezTo>
                      <a:cubicBezTo>
                        <a:pt x="459050" y="319163"/>
                        <a:pt x="445778" y="329117"/>
                        <a:pt x="450318" y="341166"/>
                      </a:cubicBezTo>
                      <a:cubicBezTo>
                        <a:pt x="494673" y="459911"/>
                        <a:pt x="514406" y="607295"/>
                        <a:pt x="448747" y="721849"/>
                      </a:cubicBezTo>
                      <a:cubicBezTo>
                        <a:pt x="348512" y="896823"/>
                        <a:pt x="121499" y="799906"/>
                        <a:pt x="26154" y="676970"/>
                      </a:cubicBezTo>
                      <a:cubicBezTo>
                        <a:pt x="13581" y="660730"/>
                        <a:pt x="-8771" y="683431"/>
                        <a:pt x="3627" y="699497"/>
                      </a:cubicBezTo>
                      <a:lnTo>
                        <a:pt x="3627" y="69949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6" name="Freeform: Shape 114">
                  <a:extLst>
                    <a:ext uri="{FF2B5EF4-FFF2-40B4-BE49-F238E27FC236}">
                      <a16:creationId xmlns:a16="http://schemas.microsoft.com/office/drawing/2014/main" id="{8D7920B2-023B-4923-B248-7A5613F37A6C}"/>
                    </a:ext>
                  </a:extLst>
                </p:cNvPr>
                <p:cNvSpPr/>
                <p:nvPr/>
              </p:nvSpPr>
              <p:spPr>
                <a:xfrm>
                  <a:off x="1222038" y="3915720"/>
                  <a:ext cx="245244" cy="237062"/>
                </a:xfrm>
                <a:custGeom>
                  <a:avLst/>
                  <a:gdLst>
                    <a:gd name="connsiteX0" fmla="*/ 5400 w 245244"/>
                    <a:gd name="connsiteY0" fmla="*/ 195077 h 237062"/>
                    <a:gd name="connsiteX1" fmla="*/ 183867 w 245244"/>
                    <a:gd name="connsiteY1" fmla="*/ 209047 h 237062"/>
                    <a:gd name="connsiteX2" fmla="*/ 238350 w 245244"/>
                    <a:gd name="connsiteY2" fmla="*/ 11372 h 237062"/>
                    <a:gd name="connsiteX3" fmla="*/ 207616 w 245244"/>
                    <a:gd name="connsiteY3" fmla="*/ 19928 h 237062"/>
                    <a:gd name="connsiteX4" fmla="*/ 28102 w 245244"/>
                    <a:gd name="connsiteY4" fmla="*/ 172551 h 237062"/>
                    <a:gd name="connsiteX5" fmla="*/ 5400 w 245244"/>
                    <a:gd name="connsiteY5" fmla="*/ 195077 h 237062"/>
                    <a:gd name="connsiteX6" fmla="*/ 5400 w 245244"/>
                    <a:gd name="connsiteY6" fmla="*/ 195077 h 237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44" h="237062">
                      <a:moveTo>
                        <a:pt x="5400" y="195077"/>
                      </a:moveTo>
                      <a:cubicBezTo>
                        <a:pt x="57089" y="237337"/>
                        <a:pt x="127987" y="257069"/>
                        <a:pt x="183867" y="209047"/>
                      </a:cubicBezTo>
                      <a:cubicBezTo>
                        <a:pt x="240970" y="159803"/>
                        <a:pt x="255813" y="82619"/>
                        <a:pt x="238350" y="11372"/>
                      </a:cubicBezTo>
                      <a:cubicBezTo>
                        <a:pt x="233461" y="-8536"/>
                        <a:pt x="202727" y="-153"/>
                        <a:pt x="207616" y="19928"/>
                      </a:cubicBezTo>
                      <a:cubicBezTo>
                        <a:pt x="235032" y="132736"/>
                        <a:pt x="141608" y="265277"/>
                        <a:pt x="28102" y="172551"/>
                      </a:cubicBezTo>
                      <a:cubicBezTo>
                        <a:pt x="12211" y="159628"/>
                        <a:pt x="-10491" y="181980"/>
                        <a:pt x="5400" y="195077"/>
                      </a:cubicBezTo>
                      <a:lnTo>
                        <a:pt x="5400" y="1950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7" name="Freeform: Shape 115">
                  <a:extLst>
                    <a:ext uri="{FF2B5EF4-FFF2-40B4-BE49-F238E27FC236}">
                      <a16:creationId xmlns:a16="http://schemas.microsoft.com/office/drawing/2014/main" id="{618E97B2-B6C4-43D1-8AB0-5D67425C8AE0}"/>
                    </a:ext>
                  </a:extLst>
                </p:cNvPr>
                <p:cNvSpPr/>
                <p:nvPr/>
              </p:nvSpPr>
              <p:spPr>
                <a:xfrm>
                  <a:off x="1444396" y="3073335"/>
                  <a:ext cx="936082" cy="721591"/>
                </a:xfrm>
                <a:custGeom>
                  <a:avLst/>
                  <a:gdLst>
                    <a:gd name="connsiteX0" fmla="*/ 31185 w 936082"/>
                    <a:gd name="connsiteY0" fmla="*/ 213058 h 721591"/>
                    <a:gd name="connsiteX1" fmla="*/ 428107 w 936082"/>
                    <a:gd name="connsiteY1" fmla="*/ 205374 h 721591"/>
                    <a:gd name="connsiteX2" fmla="*/ 451507 w 936082"/>
                    <a:gd name="connsiteY2" fmla="*/ 214979 h 721591"/>
                    <a:gd name="connsiteX3" fmla="*/ 710127 w 936082"/>
                    <a:gd name="connsiteY3" fmla="*/ 149844 h 721591"/>
                    <a:gd name="connsiteX4" fmla="*/ 878989 w 936082"/>
                    <a:gd name="connsiteY4" fmla="*/ 321500 h 721591"/>
                    <a:gd name="connsiteX5" fmla="*/ 881609 w 936082"/>
                    <a:gd name="connsiteY5" fmla="*/ 556895 h 721591"/>
                    <a:gd name="connsiteX6" fmla="*/ 649707 w 936082"/>
                    <a:gd name="connsiteY6" fmla="*/ 689610 h 721591"/>
                    <a:gd name="connsiteX7" fmla="*/ 649707 w 936082"/>
                    <a:gd name="connsiteY7" fmla="*/ 721566 h 721591"/>
                    <a:gd name="connsiteX8" fmla="*/ 900992 w 936082"/>
                    <a:gd name="connsiteY8" fmla="*/ 588677 h 721591"/>
                    <a:gd name="connsiteX9" fmla="*/ 913041 w 936082"/>
                    <a:gd name="connsiteY9" fmla="*/ 321849 h 721591"/>
                    <a:gd name="connsiteX10" fmla="*/ 735448 w 936082"/>
                    <a:gd name="connsiteY10" fmla="*/ 125396 h 721591"/>
                    <a:gd name="connsiteX11" fmla="*/ 435442 w 936082"/>
                    <a:gd name="connsiteY11" fmla="*/ 187563 h 721591"/>
                    <a:gd name="connsiteX12" fmla="*/ 458841 w 936082"/>
                    <a:gd name="connsiteY12" fmla="*/ 197167 h 721591"/>
                    <a:gd name="connsiteX13" fmla="*/ 232353 w 936082"/>
                    <a:gd name="connsiteY13" fmla="*/ 15 h 721591"/>
                    <a:gd name="connsiteX14" fmla="*/ 276 w 936082"/>
                    <a:gd name="connsiteY14" fmla="*/ 204851 h 721591"/>
                    <a:gd name="connsiteX15" fmla="*/ 31185 w 936082"/>
                    <a:gd name="connsiteY15" fmla="*/ 213058 h 721591"/>
                    <a:gd name="connsiteX16" fmla="*/ 31185 w 936082"/>
                    <a:gd name="connsiteY16" fmla="*/ 213058 h 72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6082" h="721591">
                      <a:moveTo>
                        <a:pt x="31185" y="213058"/>
                      </a:moveTo>
                      <a:cubicBezTo>
                        <a:pt x="73095" y="-15177"/>
                        <a:pt x="381133" y="-26178"/>
                        <a:pt x="428107" y="205374"/>
                      </a:cubicBezTo>
                      <a:cubicBezTo>
                        <a:pt x="430028" y="214804"/>
                        <a:pt x="443474" y="220916"/>
                        <a:pt x="451507" y="214979"/>
                      </a:cubicBezTo>
                      <a:cubicBezTo>
                        <a:pt x="526771" y="157702"/>
                        <a:pt x="615829" y="120856"/>
                        <a:pt x="710127" y="149844"/>
                      </a:cubicBezTo>
                      <a:cubicBezTo>
                        <a:pt x="789931" y="174291"/>
                        <a:pt x="848255" y="246935"/>
                        <a:pt x="878989" y="321500"/>
                      </a:cubicBezTo>
                      <a:cubicBezTo>
                        <a:pt x="909549" y="395541"/>
                        <a:pt x="914788" y="483028"/>
                        <a:pt x="881609" y="556895"/>
                      </a:cubicBezTo>
                      <a:cubicBezTo>
                        <a:pt x="840572" y="648224"/>
                        <a:pt x="743480" y="684022"/>
                        <a:pt x="649707" y="689610"/>
                      </a:cubicBezTo>
                      <a:cubicBezTo>
                        <a:pt x="629276" y="690832"/>
                        <a:pt x="629101" y="722614"/>
                        <a:pt x="649707" y="721566"/>
                      </a:cubicBezTo>
                      <a:cubicBezTo>
                        <a:pt x="750989" y="715629"/>
                        <a:pt x="847208" y="679307"/>
                        <a:pt x="900992" y="588677"/>
                      </a:cubicBezTo>
                      <a:cubicBezTo>
                        <a:pt x="948316" y="508873"/>
                        <a:pt x="943077" y="406368"/>
                        <a:pt x="913041" y="321849"/>
                      </a:cubicBezTo>
                      <a:cubicBezTo>
                        <a:pt x="883180" y="237855"/>
                        <a:pt x="819792" y="158575"/>
                        <a:pt x="735448" y="125396"/>
                      </a:cubicBezTo>
                      <a:cubicBezTo>
                        <a:pt x="629450" y="83835"/>
                        <a:pt x="522405" y="121554"/>
                        <a:pt x="435442" y="187563"/>
                      </a:cubicBezTo>
                      <a:cubicBezTo>
                        <a:pt x="443300" y="190706"/>
                        <a:pt x="450983" y="193849"/>
                        <a:pt x="458841" y="197167"/>
                      </a:cubicBezTo>
                      <a:cubicBezTo>
                        <a:pt x="435616" y="82788"/>
                        <a:pt x="351622" y="1412"/>
                        <a:pt x="232353" y="15"/>
                      </a:cubicBezTo>
                      <a:cubicBezTo>
                        <a:pt x="113084" y="-1382"/>
                        <a:pt x="20882" y="92392"/>
                        <a:pt x="276" y="204851"/>
                      </a:cubicBezTo>
                      <a:cubicBezTo>
                        <a:pt x="-3217" y="224583"/>
                        <a:pt x="27518" y="233315"/>
                        <a:pt x="31185" y="213058"/>
                      </a:cubicBezTo>
                      <a:lnTo>
                        <a:pt x="31185" y="21305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8" name="Freeform: Shape 116">
                  <a:extLst>
                    <a:ext uri="{FF2B5EF4-FFF2-40B4-BE49-F238E27FC236}">
                      <a16:creationId xmlns:a16="http://schemas.microsoft.com/office/drawing/2014/main" id="{8FADC819-5AC8-4267-BD76-99E3D52A7BE6}"/>
                    </a:ext>
                  </a:extLst>
                </p:cNvPr>
                <p:cNvSpPr/>
                <p:nvPr/>
              </p:nvSpPr>
              <p:spPr>
                <a:xfrm>
                  <a:off x="2040767" y="3372531"/>
                  <a:ext cx="97716" cy="201476"/>
                </a:xfrm>
                <a:custGeom>
                  <a:avLst/>
                  <a:gdLst>
                    <a:gd name="connsiteX0" fmla="*/ 7234 w 97716"/>
                    <a:gd name="connsiteY0" fmla="*/ 30337 h 201476"/>
                    <a:gd name="connsiteX1" fmla="*/ 49843 w 97716"/>
                    <a:gd name="connsiteY1" fmla="*/ 173355 h 201476"/>
                    <a:gd name="connsiteX2" fmla="*/ 72370 w 97716"/>
                    <a:gd name="connsiteY2" fmla="*/ 195882 h 201476"/>
                    <a:gd name="connsiteX3" fmla="*/ 23300 w 97716"/>
                    <a:gd name="connsiteY3" fmla="*/ 2746 h 201476"/>
                    <a:gd name="connsiteX4" fmla="*/ 7234 w 97716"/>
                    <a:gd name="connsiteY4" fmla="*/ 30337 h 201476"/>
                    <a:gd name="connsiteX5" fmla="*/ 7234 w 97716"/>
                    <a:gd name="connsiteY5" fmla="*/ 30337 h 20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716" h="201476">
                      <a:moveTo>
                        <a:pt x="7234" y="30337"/>
                      </a:moveTo>
                      <a:cubicBezTo>
                        <a:pt x="53510" y="61246"/>
                        <a:pt x="89483" y="122539"/>
                        <a:pt x="49843" y="173355"/>
                      </a:cubicBezTo>
                      <a:cubicBezTo>
                        <a:pt x="37445" y="189421"/>
                        <a:pt x="59797" y="212122"/>
                        <a:pt x="72370" y="195882"/>
                      </a:cubicBezTo>
                      <a:cubicBezTo>
                        <a:pt x="125281" y="127953"/>
                        <a:pt x="88784" y="46577"/>
                        <a:pt x="23300" y="2746"/>
                      </a:cubicBezTo>
                      <a:cubicBezTo>
                        <a:pt x="6187" y="-8779"/>
                        <a:pt x="-9704" y="18986"/>
                        <a:pt x="7234" y="30337"/>
                      </a:cubicBezTo>
                      <a:lnTo>
                        <a:pt x="7234" y="3033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9" name="Freeform: Shape 117">
                  <a:extLst>
                    <a:ext uri="{FF2B5EF4-FFF2-40B4-BE49-F238E27FC236}">
                      <a16:creationId xmlns:a16="http://schemas.microsoft.com/office/drawing/2014/main" id="{39B8A6DF-1DAA-4471-9A56-B29DA3037D6B}"/>
                    </a:ext>
                  </a:extLst>
                </p:cNvPr>
                <p:cNvSpPr/>
                <p:nvPr/>
              </p:nvSpPr>
              <p:spPr>
                <a:xfrm>
                  <a:off x="1276234" y="2683609"/>
                  <a:ext cx="681445" cy="201037"/>
                </a:xfrm>
                <a:custGeom>
                  <a:avLst/>
                  <a:gdLst>
                    <a:gd name="connsiteX0" fmla="*/ 29786 w 681445"/>
                    <a:gd name="connsiteY0" fmla="*/ 132868 h 201037"/>
                    <a:gd name="connsiteX1" fmla="*/ 209999 w 681445"/>
                    <a:gd name="connsiteY1" fmla="*/ 41015 h 201037"/>
                    <a:gd name="connsiteX2" fmla="*/ 361224 w 681445"/>
                    <a:gd name="connsiteY2" fmla="*/ 178620 h 201037"/>
                    <a:gd name="connsiteX3" fmla="*/ 388815 w 681445"/>
                    <a:gd name="connsiteY3" fmla="*/ 178620 h 201037"/>
                    <a:gd name="connsiteX4" fmla="*/ 649356 w 681445"/>
                    <a:gd name="connsiteY4" fmla="*/ 185779 h 201037"/>
                    <a:gd name="connsiteX5" fmla="*/ 681312 w 681445"/>
                    <a:gd name="connsiteY5" fmla="*/ 185779 h 201037"/>
                    <a:gd name="connsiteX6" fmla="*/ 361399 w 681445"/>
                    <a:gd name="connsiteY6" fmla="*/ 162380 h 201037"/>
                    <a:gd name="connsiteX7" fmla="*/ 388990 w 681445"/>
                    <a:gd name="connsiteY7" fmla="*/ 162380 h 201037"/>
                    <a:gd name="connsiteX8" fmla="*/ 192711 w 681445"/>
                    <a:gd name="connsiteY8" fmla="*/ 3296 h 201037"/>
                    <a:gd name="connsiteX9" fmla="*/ 2544 w 681445"/>
                    <a:gd name="connsiteY9" fmla="*/ 116628 h 201037"/>
                    <a:gd name="connsiteX10" fmla="*/ 29786 w 681445"/>
                    <a:gd name="connsiteY10" fmla="*/ 132868 h 201037"/>
                    <a:gd name="connsiteX11" fmla="*/ 29786 w 681445"/>
                    <a:gd name="connsiteY11" fmla="*/ 132868 h 20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1445" h="201037">
                      <a:moveTo>
                        <a:pt x="29786" y="132868"/>
                      </a:moveTo>
                      <a:cubicBezTo>
                        <a:pt x="70648" y="64590"/>
                        <a:pt x="127227" y="15695"/>
                        <a:pt x="209999" y="41015"/>
                      </a:cubicBezTo>
                      <a:cubicBezTo>
                        <a:pt x="275134" y="61097"/>
                        <a:pt x="325601" y="124311"/>
                        <a:pt x="361224" y="178620"/>
                      </a:cubicBezTo>
                      <a:cubicBezTo>
                        <a:pt x="368209" y="189272"/>
                        <a:pt x="381481" y="188399"/>
                        <a:pt x="388815" y="178620"/>
                      </a:cubicBezTo>
                      <a:cubicBezTo>
                        <a:pt x="454299" y="90260"/>
                        <a:pt x="630671" y="29839"/>
                        <a:pt x="649356" y="185779"/>
                      </a:cubicBezTo>
                      <a:cubicBezTo>
                        <a:pt x="651800" y="206036"/>
                        <a:pt x="683757" y="206211"/>
                        <a:pt x="681312" y="185779"/>
                      </a:cubicBezTo>
                      <a:cubicBezTo>
                        <a:pt x="658785" y="-3339"/>
                        <a:pt x="448013" y="45556"/>
                        <a:pt x="361399" y="162380"/>
                      </a:cubicBezTo>
                      <a:cubicBezTo>
                        <a:pt x="370479" y="162380"/>
                        <a:pt x="379735" y="162380"/>
                        <a:pt x="388990" y="162380"/>
                      </a:cubicBezTo>
                      <a:cubicBezTo>
                        <a:pt x="342015" y="90783"/>
                        <a:pt x="279325" y="22330"/>
                        <a:pt x="192711" y="3296"/>
                      </a:cubicBezTo>
                      <a:cubicBezTo>
                        <a:pt x="107145" y="-15563"/>
                        <a:pt x="42533" y="49747"/>
                        <a:pt x="2544" y="116628"/>
                      </a:cubicBezTo>
                      <a:cubicBezTo>
                        <a:pt x="-8457" y="134614"/>
                        <a:pt x="19134" y="150505"/>
                        <a:pt x="29786" y="132868"/>
                      </a:cubicBezTo>
                      <a:lnTo>
                        <a:pt x="29786" y="13286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0" name="Freeform: Shape 118">
                  <a:extLst>
                    <a:ext uri="{FF2B5EF4-FFF2-40B4-BE49-F238E27FC236}">
                      <a16:creationId xmlns:a16="http://schemas.microsoft.com/office/drawing/2014/main" id="{A2AFF578-0E14-4C2F-9A88-D7AC662D655F}"/>
                    </a:ext>
                  </a:extLst>
                </p:cNvPr>
                <p:cNvSpPr/>
                <p:nvPr/>
              </p:nvSpPr>
              <p:spPr>
                <a:xfrm>
                  <a:off x="1512358" y="2459662"/>
                  <a:ext cx="223992" cy="81615"/>
                </a:xfrm>
                <a:custGeom>
                  <a:avLst/>
                  <a:gdLst>
                    <a:gd name="connsiteX0" fmla="*/ 27834 w 223992"/>
                    <a:gd name="connsiteY0" fmla="*/ 69905 h 81615"/>
                    <a:gd name="connsiteX1" fmla="*/ 193728 w 223992"/>
                    <a:gd name="connsiteY1" fmla="*/ 74271 h 81615"/>
                    <a:gd name="connsiteX2" fmla="*/ 221319 w 223992"/>
                    <a:gd name="connsiteY2" fmla="*/ 58205 h 81615"/>
                    <a:gd name="connsiteX3" fmla="*/ 5308 w 223992"/>
                    <a:gd name="connsiteY3" fmla="*/ 47379 h 81615"/>
                    <a:gd name="connsiteX4" fmla="*/ 27834 w 223992"/>
                    <a:gd name="connsiteY4" fmla="*/ 69905 h 81615"/>
                    <a:gd name="connsiteX5" fmla="*/ 27834 w 223992"/>
                    <a:gd name="connsiteY5" fmla="*/ 69905 h 8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92" h="81615">
                      <a:moveTo>
                        <a:pt x="27834" y="69905"/>
                      </a:moveTo>
                      <a:cubicBezTo>
                        <a:pt x="79872" y="26424"/>
                        <a:pt x="151294" y="9485"/>
                        <a:pt x="193728" y="74271"/>
                      </a:cubicBezTo>
                      <a:cubicBezTo>
                        <a:pt x="204904" y="91384"/>
                        <a:pt x="232669" y="75493"/>
                        <a:pt x="221319" y="58205"/>
                      </a:cubicBezTo>
                      <a:cubicBezTo>
                        <a:pt x="166661" y="-25091"/>
                        <a:pt x="74110" y="-10073"/>
                        <a:pt x="5308" y="47379"/>
                      </a:cubicBezTo>
                      <a:cubicBezTo>
                        <a:pt x="-10409" y="60476"/>
                        <a:pt x="12292" y="83002"/>
                        <a:pt x="27834" y="69905"/>
                      </a:cubicBezTo>
                      <a:lnTo>
                        <a:pt x="27834" y="69905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1" name="Freeform: Shape 119">
                  <a:extLst>
                    <a:ext uri="{FF2B5EF4-FFF2-40B4-BE49-F238E27FC236}">
                      <a16:creationId xmlns:a16="http://schemas.microsoft.com/office/drawing/2014/main" id="{03B5B3A2-6DED-4F4E-A687-2E65AC5EAD95}"/>
                    </a:ext>
                  </a:extLst>
                </p:cNvPr>
                <p:cNvSpPr/>
                <p:nvPr/>
              </p:nvSpPr>
              <p:spPr>
                <a:xfrm>
                  <a:off x="326340" y="2606049"/>
                  <a:ext cx="477304" cy="515465"/>
                </a:xfrm>
                <a:custGeom>
                  <a:avLst/>
                  <a:gdLst>
                    <a:gd name="connsiteX0" fmla="*/ 49277 w 477304"/>
                    <a:gd name="connsiteY0" fmla="*/ 496114 h 515465"/>
                    <a:gd name="connsiteX1" fmla="*/ 319946 w 477304"/>
                    <a:gd name="connsiteY1" fmla="*/ 210253 h 515465"/>
                    <a:gd name="connsiteX2" fmla="*/ 339504 w 477304"/>
                    <a:gd name="connsiteY2" fmla="*/ 190695 h 515465"/>
                    <a:gd name="connsiteX3" fmla="*/ 457376 w 477304"/>
                    <a:gd name="connsiteY3" fmla="*/ 34580 h 515465"/>
                    <a:gd name="connsiteX4" fmla="*/ 465933 w 477304"/>
                    <a:gd name="connsiteY4" fmla="*/ 3846 h 515465"/>
                    <a:gd name="connsiteX5" fmla="*/ 308770 w 477304"/>
                    <a:gd name="connsiteY5" fmla="*/ 199077 h 515465"/>
                    <a:gd name="connsiteX6" fmla="*/ 328328 w 477304"/>
                    <a:gd name="connsiteY6" fmla="*/ 179519 h 515465"/>
                    <a:gd name="connsiteX7" fmla="*/ 18369 w 477304"/>
                    <a:gd name="connsiteY7" fmla="*/ 504671 h 515465"/>
                    <a:gd name="connsiteX8" fmla="*/ 49277 w 477304"/>
                    <a:gd name="connsiteY8" fmla="*/ 496114 h 515465"/>
                    <a:gd name="connsiteX9" fmla="*/ 49277 w 477304"/>
                    <a:gd name="connsiteY9" fmla="*/ 496114 h 51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7304" h="515465">
                      <a:moveTo>
                        <a:pt x="49277" y="496114"/>
                      </a:moveTo>
                      <a:cubicBezTo>
                        <a:pt x="-18477" y="310837"/>
                        <a:pt x="125414" y="133942"/>
                        <a:pt x="319946" y="210253"/>
                      </a:cubicBezTo>
                      <a:cubicBezTo>
                        <a:pt x="330598" y="214444"/>
                        <a:pt x="344045" y="201522"/>
                        <a:pt x="339504" y="190695"/>
                      </a:cubicBezTo>
                      <a:cubicBezTo>
                        <a:pt x="305627" y="109495"/>
                        <a:pt x="363079" y="12927"/>
                        <a:pt x="457376" y="34580"/>
                      </a:cubicBezTo>
                      <a:cubicBezTo>
                        <a:pt x="477458" y="39121"/>
                        <a:pt x="485840" y="8387"/>
                        <a:pt x="465933" y="3846"/>
                      </a:cubicBezTo>
                      <a:cubicBezTo>
                        <a:pt x="350855" y="-22697"/>
                        <a:pt x="264590" y="93080"/>
                        <a:pt x="308770" y="199077"/>
                      </a:cubicBezTo>
                      <a:cubicBezTo>
                        <a:pt x="315406" y="192441"/>
                        <a:pt x="321867" y="185980"/>
                        <a:pt x="328328" y="179519"/>
                      </a:cubicBezTo>
                      <a:cubicBezTo>
                        <a:pt x="112142" y="94651"/>
                        <a:pt x="-57419" y="297042"/>
                        <a:pt x="18369" y="504671"/>
                      </a:cubicBezTo>
                      <a:cubicBezTo>
                        <a:pt x="25528" y="523705"/>
                        <a:pt x="56437" y="515498"/>
                        <a:pt x="49277" y="496114"/>
                      </a:cubicBezTo>
                      <a:lnTo>
                        <a:pt x="49277" y="49611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2" name="Freeform: Shape 120">
                  <a:extLst>
                    <a:ext uri="{FF2B5EF4-FFF2-40B4-BE49-F238E27FC236}">
                      <a16:creationId xmlns:a16="http://schemas.microsoft.com/office/drawing/2014/main" id="{849D28D1-E1DD-4654-9332-3E7DF7DC73FD}"/>
                    </a:ext>
                  </a:extLst>
                </p:cNvPr>
                <p:cNvSpPr/>
                <p:nvPr/>
              </p:nvSpPr>
              <p:spPr>
                <a:xfrm>
                  <a:off x="695702" y="2906938"/>
                  <a:ext cx="222322" cy="230106"/>
                </a:xfrm>
                <a:custGeom>
                  <a:avLst/>
                  <a:gdLst>
                    <a:gd name="connsiteX0" fmla="*/ 31959 w 222322"/>
                    <a:gd name="connsiteY0" fmla="*/ 214783 h 230106"/>
                    <a:gd name="connsiteX1" fmla="*/ 206934 w 222322"/>
                    <a:gd name="connsiteY1" fmla="*/ 32125 h 230106"/>
                    <a:gd name="connsiteX2" fmla="*/ 206934 w 222322"/>
                    <a:gd name="connsiteY2" fmla="*/ 169 h 230106"/>
                    <a:gd name="connsiteX3" fmla="*/ 3 w 222322"/>
                    <a:gd name="connsiteY3" fmla="*/ 214783 h 230106"/>
                    <a:gd name="connsiteX4" fmla="*/ 31959 w 222322"/>
                    <a:gd name="connsiteY4" fmla="*/ 214783 h 230106"/>
                    <a:gd name="connsiteX5" fmla="*/ 31959 w 222322"/>
                    <a:gd name="connsiteY5" fmla="*/ 214783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22" h="230106">
                      <a:moveTo>
                        <a:pt x="31959" y="214783"/>
                      </a:moveTo>
                      <a:cubicBezTo>
                        <a:pt x="33705" y="107040"/>
                        <a:pt x="93776" y="27934"/>
                        <a:pt x="206934" y="32125"/>
                      </a:cubicBezTo>
                      <a:cubicBezTo>
                        <a:pt x="227539" y="32824"/>
                        <a:pt x="227365" y="1042"/>
                        <a:pt x="206934" y="169"/>
                      </a:cubicBezTo>
                      <a:cubicBezTo>
                        <a:pt x="76314" y="-4546"/>
                        <a:pt x="2098" y="89926"/>
                        <a:pt x="3" y="214783"/>
                      </a:cubicBezTo>
                      <a:cubicBezTo>
                        <a:pt x="-346" y="235214"/>
                        <a:pt x="31610" y="235214"/>
                        <a:pt x="31959" y="214783"/>
                      </a:cubicBezTo>
                      <a:lnTo>
                        <a:pt x="31959" y="21478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3" name="Freeform: Shape 121">
                  <a:extLst>
                    <a:ext uri="{FF2B5EF4-FFF2-40B4-BE49-F238E27FC236}">
                      <a16:creationId xmlns:a16="http://schemas.microsoft.com/office/drawing/2014/main" id="{7AC049F2-E329-4092-9EDD-77F619194444}"/>
                    </a:ext>
                  </a:extLst>
                </p:cNvPr>
                <p:cNvSpPr/>
                <p:nvPr/>
              </p:nvSpPr>
              <p:spPr>
                <a:xfrm>
                  <a:off x="568098" y="3273785"/>
                  <a:ext cx="304130" cy="804256"/>
                </a:xfrm>
                <a:custGeom>
                  <a:avLst/>
                  <a:gdLst>
                    <a:gd name="connsiteX0" fmla="*/ 288786 w 304130"/>
                    <a:gd name="connsiteY0" fmla="*/ 34 h 804256"/>
                    <a:gd name="connsiteX1" fmla="*/ 87443 w 304130"/>
                    <a:gd name="connsiteY1" fmla="*/ 151609 h 804256"/>
                    <a:gd name="connsiteX2" fmla="*/ 201124 w 304130"/>
                    <a:gd name="connsiteY2" fmla="*/ 363429 h 804256"/>
                    <a:gd name="connsiteX3" fmla="*/ 212475 w 304130"/>
                    <a:gd name="connsiteY3" fmla="*/ 336188 h 804256"/>
                    <a:gd name="connsiteX4" fmla="*/ 105080 w 304130"/>
                    <a:gd name="connsiteY4" fmla="*/ 801214 h 804256"/>
                    <a:gd name="connsiteX5" fmla="*/ 121146 w 304130"/>
                    <a:gd name="connsiteY5" fmla="*/ 773624 h 804256"/>
                    <a:gd name="connsiteX6" fmla="*/ 212475 w 304130"/>
                    <a:gd name="connsiteY6" fmla="*/ 367969 h 804256"/>
                    <a:gd name="connsiteX7" fmla="*/ 223825 w 304130"/>
                    <a:gd name="connsiteY7" fmla="*/ 340728 h 804256"/>
                    <a:gd name="connsiteX8" fmla="*/ 117653 w 304130"/>
                    <a:gd name="connsiteY8" fmla="*/ 212553 h 804256"/>
                    <a:gd name="connsiteX9" fmla="*/ 288960 w 304130"/>
                    <a:gd name="connsiteY9" fmla="*/ 31816 h 804256"/>
                    <a:gd name="connsiteX10" fmla="*/ 288786 w 304130"/>
                    <a:gd name="connsiteY10" fmla="*/ 34 h 804256"/>
                    <a:gd name="connsiteX11" fmla="*/ 288786 w 304130"/>
                    <a:gd name="connsiteY11" fmla="*/ 34 h 80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130" h="804256">
                      <a:moveTo>
                        <a:pt x="288786" y="34"/>
                      </a:moveTo>
                      <a:cubicBezTo>
                        <a:pt x="193440" y="5797"/>
                        <a:pt x="117653" y="60978"/>
                        <a:pt x="87443" y="151609"/>
                      </a:cubicBezTo>
                      <a:cubicBezTo>
                        <a:pt x="57407" y="241192"/>
                        <a:pt x="145942" y="309295"/>
                        <a:pt x="201124" y="363429"/>
                      </a:cubicBezTo>
                      <a:cubicBezTo>
                        <a:pt x="204966" y="354349"/>
                        <a:pt x="208633" y="345268"/>
                        <a:pt x="212475" y="336188"/>
                      </a:cubicBezTo>
                      <a:cubicBezTo>
                        <a:pt x="-18031" y="360111"/>
                        <a:pt x="-71990" y="672166"/>
                        <a:pt x="105080" y="801214"/>
                      </a:cubicBezTo>
                      <a:cubicBezTo>
                        <a:pt x="121670" y="813438"/>
                        <a:pt x="137560" y="785673"/>
                        <a:pt x="121146" y="773624"/>
                      </a:cubicBezTo>
                      <a:cubicBezTo>
                        <a:pt x="-29556" y="663784"/>
                        <a:pt x="14100" y="388575"/>
                        <a:pt x="212475" y="367969"/>
                      </a:cubicBezTo>
                      <a:cubicBezTo>
                        <a:pt x="225571" y="366572"/>
                        <a:pt x="234477" y="351380"/>
                        <a:pt x="223825" y="340728"/>
                      </a:cubicBezTo>
                      <a:cubicBezTo>
                        <a:pt x="184709" y="302310"/>
                        <a:pt x="136338" y="265988"/>
                        <a:pt x="117653" y="212553"/>
                      </a:cubicBezTo>
                      <a:cubicBezTo>
                        <a:pt x="83427" y="114065"/>
                        <a:pt x="208633" y="36706"/>
                        <a:pt x="288960" y="31816"/>
                      </a:cubicBezTo>
                      <a:cubicBezTo>
                        <a:pt x="309217" y="30594"/>
                        <a:pt x="309217" y="-1188"/>
                        <a:pt x="288786" y="34"/>
                      </a:cubicBezTo>
                      <a:lnTo>
                        <a:pt x="288786" y="34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4" name="Freeform: Shape 122">
                  <a:extLst>
                    <a:ext uri="{FF2B5EF4-FFF2-40B4-BE49-F238E27FC236}">
                      <a16:creationId xmlns:a16="http://schemas.microsoft.com/office/drawing/2014/main" id="{96544CE0-C7D0-4A9F-806D-8CC59337619A}"/>
                    </a:ext>
                  </a:extLst>
                </p:cNvPr>
                <p:cNvSpPr/>
                <p:nvPr/>
              </p:nvSpPr>
              <p:spPr>
                <a:xfrm>
                  <a:off x="299494" y="3717343"/>
                  <a:ext cx="92065" cy="314134"/>
                </a:xfrm>
                <a:custGeom>
                  <a:avLst/>
                  <a:gdLst>
                    <a:gd name="connsiteX0" fmla="*/ 46961 w 92065"/>
                    <a:gd name="connsiteY0" fmla="*/ 7533 h 314134"/>
                    <a:gd name="connsiteX1" fmla="*/ 64773 w 92065"/>
                    <a:gd name="connsiteY1" fmla="*/ 309460 h 314134"/>
                    <a:gd name="connsiteX2" fmla="*/ 87299 w 92065"/>
                    <a:gd name="connsiteY2" fmla="*/ 286933 h 314134"/>
                    <a:gd name="connsiteX3" fmla="*/ 74552 w 92065"/>
                    <a:gd name="connsiteY3" fmla="*/ 23598 h 314134"/>
                    <a:gd name="connsiteX4" fmla="*/ 46961 w 92065"/>
                    <a:gd name="connsiteY4" fmla="*/ 7533 h 314134"/>
                    <a:gd name="connsiteX5" fmla="*/ 46961 w 92065"/>
                    <a:gd name="connsiteY5" fmla="*/ 7533 h 314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65" h="314134">
                      <a:moveTo>
                        <a:pt x="46961" y="7533"/>
                      </a:moveTo>
                      <a:cubicBezTo>
                        <a:pt x="-15031" y="106196"/>
                        <a:pt x="-22016" y="223719"/>
                        <a:pt x="64773" y="309460"/>
                      </a:cubicBezTo>
                      <a:cubicBezTo>
                        <a:pt x="79441" y="323954"/>
                        <a:pt x="101968" y="301427"/>
                        <a:pt x="87299" y="286933"/>
                      </a:cubicBezTo>
                      <a:cubicBezTo>
                        <a:pt x="10290" y="210797"/>
                        <a:pt x="20243" y="110038"/>
                        <a:pt x="74552" y="23598"/>
                      </a:cubicBezTo>
                      <a:cubicBezTo>
                        <a:pt x="85553" y="6136"/>
                        <a:pt x="57962" y="-9929"/>
                        <a:pt x="46961" y="7533"/>
                      </a:cubicBezTo>
                      <a:lnTo>
                        <a:pt x="46961" y="753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17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300" name="กลุ่ม 299"/>
            <p:cNvGrpSpPr/>
            <p:nvPr/>
          </p:nvGrpSpPr>
          <p:grpSpPr>
            <a:xfrm>
              <a:off x="-36747" y="4369901"/>
              <a:ext cx="3199646" cy="2538461"/>
              <a:chOff x="-36747" y="4369901"/>
              <a:chExt cx="3199646" cy="2538461"/>
            </a:xfrm>
          </p:grpSpPr>
          <p:pic>
            <p:nvPicPr>
              <p:cNvPr id="301" name="Graphic 106">
                <a:extLst>
                  <a:ext uri="{FF2B5EF4-FFF2-40B4-BE49-F238E27FC236}">
                    <a16:creationId xmlns:a16="http://schemas.microsoft.com/office/drawing/2014/main" id="{94557E12-5529-483C-AD7B-8B35BAE47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0673619">
                <a:off x="132619" y="4369901"/>
                <a:ext cx="1476195" cy="2310495"/>
              </a:xfrm>
              <a:prstGeom prst="rect">
                <a:avLst/>
              </a:prstGeom>
            </p:spPr>
          </p:pic>
          <p:grpSp>
            <p:nvGrpSpPr>
              <p:cNvPr id="302" name="Graphic 153">
                <a:extLst>
                  <a:ext uri="{FF2B5EF4-FFF2-40B4-BE49-F238E27FC236}">
                    <a16:creationId xmlns:a16="http://schemas.microsoft.com/office/drawing/2014/main" id="{86608150-45A9-4D6B-8206-3E94FE509B2C}"/>
                  </a:ext>
                </a:extLst>
              </p:cNvPr>
              <p:cNvGrpSpPr/>
              <p:nvPr/>
            </p:nvGrpSpPr>
            <p:grpSpPr>
              <a:xfrm rot="4389177">
                <a:off x="1571126" y="4768689"/>
                <a:ext cx="1249076" cy="1550824"/>
                <a:chOff x="11161825" y="3187825"/>
                <a:chExt cx="1068908" cy="1281259"/>
              </a:xfrm>
            </p:grpSpPr>
            <p:sp>
              <p:nvSpPr>
                <p:cNvPr id="366" name="Freeform: Shape 101">
                  <a:extLst>
                    <a:ext uri="{FF2B5EF4-FFF2-40B4-BE49-F238E27FC236}">
                      <a16:creationId xmlns:a16="http://schemas.microsoft.com/office/drawing/2014/main" id="{48226227-9384-433E-AAF5-A35AA8DDAAE0}"/>
                    </a:ext>
                  </a:extLst>
                </p:cNvPr>
                <p:cNvSpPr/>
                <p:nvPr/>
              </p:nvSpPr>
              <p:spPr>
                <a:xfrm>
                  <a:off x="11161825" y="3187825"/>
                  <a:ext cx="1065500" cy="1267823"/>
                </a:xfrm>
                <a:custGeom>
                  <a:avLst/>
                  <a:gdLst>
                    <a:gd name="connsiteX0" fmla="*/ 996210 w 1065500"/>
                    <a:gd name="connsiteY0" fmla="*/ 1267823 h 1267823"/>
                    <a:gd name="connsiteX1" fmla="*/ 199371 w 1065500"/>
                    <a:gd name="connsiteY1" fmla="*/ 961111 h 1267823"/>
                    <a:gd name="connsiteX2" fmla="*/ 59 w 1065500"/>
                    <a:gd name="connsiteY2" fmla="*/ 814786 h 1267823"/>
                    <a:gd name="connsiteX3" fmla="*/ 163096 w 1065500"/>
                    <a:gd name="connsiteY3" fmla="*/ 788701 h 1267823"/>
                    <a:gd name="connsiteX4" fmla="*/ 576188 w 1065500"/>
                    <a:gd name="connsiteY4" fmla="*/ 936656 h 1267823"/>
                    <a:gd name="connsiteX5" fmla="*/ 95232 w 1065500"/>
                    <a:gd name="connsiteY5" fmla="*/ 448566 h 1267823"/>
                    <a:gd name="connsiteX6" fmla="*/ 362407 w 1065500"/>
                    <a:gd name="connsiteY6" fmla="*/ 547407 h 1267823"/>
                    <a:gd name="connsiteX7" fmla="*/ 674010 w 1065500"/>
                    <a:gd name="connsiteY7" fmla="*/ 768729 h 1267823"/>
                    <a:gd name="connsiteX8" fmla="*/ 451466 w 1065500"/>
                    <a:gd name="connsiteY8" fmla="*/ 409845 h 1267823"/>
                    <a:gd name="connsiteX9" fmla="*/ 346511 w 1065500"/>
                    <a:gd name="connsiteY9" fmla="*/ 135741 h 1267823"/>
                    <a:gd name="connsiteX10" fmla="*/ 574966 w 1065500"/>
                    <a:gd name="connsiteY10" fmla="*/ 260871 h 1267823"/>
                    <a:gd name="connsiteX11" fmla="*/ 808311 w 1065500"/>
                    <a:gd name="connsiteY11" fmla="*/ 639319 h 1267823"/>
                    <a:gd name="connsiteX12" fmla="*/ 705598 w 1065500"/>
                    <a:gd name="connsiteY12" fmla="*/ 166514 h 1267823"/>
                    <a:gd name="connsiteX13" fmla="*/ 912451 w 1065500"/>
                    <a:gd name="connsiteY13" fmla="*/ 133703 h 1267823"/>
                    <a:gd name="connsiteX14" fmla="*/ 1050827 w 1065500"/>
                    <a:gd name="connsiteY14" fmla="*/ 883262 h 1267823"/>
                    <a:gd name="connsiteX15" fmla="*/ 1065501 w 1065500"/>
                    <a:gd name="connsiteY15" fmla="*/ 1260283 h 126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5500" h="1267823">
                      <a:moveTo>
                        <a:pt x="996210" y="1267823"/>
                      </a:moveTo>
                      <a:cubicBezTo>
                        <a:pt x="733518" y="1153902"/>
                        <a:pt x="462063" y="1069938"/>
                        <a:pt x="199371" y="961111"/>
                      </a:cubicBezTo>
                      <a:cubicBezTo>
                        <a:pt x="149034" y="938286"/>
                        <a:pt x="2913" y="889172"/>
                        <a:pt x="59" y="814786"/>
                      </a:cubicBezTo>
                      <a:cubicBezTo>
                        <a:pt x="-2998" y="735510"/>
                        <a:pt x="112758" y="775658"/>
                        <a:pt x="163096" y="788701"/>
                      </a:cubicBezTo>
                      <a:cubicBezTo>
                        <a:pt x="293932" y="833332"/>
                        <a:pt x="429456" y="867773"/>
                        <a:pt x="576188" y="936656"/>
                      </a:cubicBezTo>
                      <a:cubicBezTo>
                        <a:pt x="481627" y="806227"/>
                        <a:pt x="16159" y="585924"/>
                        <a:pt x="95232" y="448566"/>
                      </a:cubicBezTo>
                      <a:cubicBezTo>
                        <a:pt x="156574" y="342185"/>
                        <a:pt x="305956" y="505018"/>
                        <a:pt x="362407" y="547407"/>
                      </a:cubicBezTo>
                      <a:cubicBezTo>
                        <a:pt x="464712" y="623015"/>
                        <a:pt x="576392" y="688230"/>
                        <a:pt x="674010" y="768729"/>
                      </a:cubicBezTo>
                      <a:cubicBezTo>
                        <a:pt x="630194" y="661125"/>
                        <a:pt x="510159" y="516838"/>
                        <a:pt x="451466" y="409845"/>
                      </a:cubicBezTo>
                      <a:cubicBezTo>
                        <a:pt x="403574" y="327308"/>
                        <a:pt x="320425" y="231117"/>
                        <a:pt x="346511" y="135741"/>
                      </a:cubicBezTo>
                      <a:cubicBezTo>
                        <a:pt x="384825" y="-29741"/>
                        <a:pt x="532984" y="202993"/>
                        <a:pt x="574966" y="260871"/>
                      </a:cubicBezTo>
                      <a:cubicBezTo>
                        <a:pt x="638346" y="357674"/>
                        <a:pt x="743301" y="502776"/>
                        <a:pt x="808311" y="639319"/>
                      </a:cubicBezTo>
                      <a:cubicBezTo>
                        <a:pt x="823188" y="509501"/>
                        <a:pt x="715788" y="300203"/>
                        <a:pt x="705598" y="166514"/>
                      </a:cubicBezTo>
                      <a:cubicBezTo>
                        <a:pt x="692148" y="-41561"/>
                        <a:pt x="835620" y="-57050"/>
                        <a:pt x="912451" y="133703"/>
                      </a:cubicBezTo>
                      <a:cubicBezTo>
                        <a:pt x="1011087" y="373162"/>
                        <a:pt x="1030652" y="620977"/>
                        <a:pt x="1050827" y="883262"/>
                      </a:cubicBezTo>
                      <a:cubicBezTo>
                        <a:pt x="1060202" y="997183"/>
                        <a:pt x="1061017" y="1146158"/>
                        <a:pt x="1065501" y="1260283"/>
                      </a:cubicBezTo>
                    </a:path>
                  </a:pathLst>
                </a:custGeom>
                <a:solidFill>
                  <a:srgbClr val="FFDB69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7" name="Freeform: Shape 102">
                  <a:extLst>
                    <a:ext uri="{FF2B5EF4-FFF2-40B4-BE49-F238E27FC236}">
                      <a16:creationId xmlns:a16="http://schemas.microsoft.com/office/drawing/2014/main" id="{9E3C5A8E-3BE9-41B1-8260-B86067A48F79}"/>
                    </a:ext>
                  </a:extLst>
                </p:cNvPr>
                <p:cNvSpPr/>
                <p:nvPr/>
              </p:nvSpPr>
              <p:spPr>
                <a:xfrm>
                  <a:off x="11581671" y="3386307"/>
                  <a:ext cx="649062" cy="1076344"/>
                </a:xfrm>
                <a:custGeom>
                  <a:avLst/>
                  <a:gdLst>
                    <a:gd name="connsiteX0" fmla="*/ 2885 w 649062"/>
                    <a:gd name="connsiteY0" fmla="*/ 27541 h 1076344"/>
                    <a:gd name="connsiteX1" fmla="*/ 362583 w 649062"/>
                    <a:gd name="connsiteY1" fmla="*/ 612433 h 1076344"/>
                    <a:gd name="connsiteX2" fmla="*/ 517264 w 649062"/>
                    <a:gd name="connsiteY2" fmla="*/ 884907 h 1076344"/>
                    <a:gd name="connsiteX3" fmla="*/ 617531 w 649062"/>
                    <a:gd name="connsiteY3" fmla="*/ 1070565 h 1076344"/>
                    <a:gd name="connsiteX4" fmla="*/ 643821 w 649062"/>
                    <a:gd name="connsiteY4" fmla="*/ 1044275 h 1076344"/>
                    <a:gd name="connsiteX5" fmla="*/ 541719 w 649062"/>
                    <a:gd name="connsiteY5" fmla="*/ 849243 h 1076344"/>
                    <a:gd name="connsiteX6" fmla="*/ 379702 w 649062"/>
                    <a:gd name="connsiteY6" fmla="*/ 570451 h 1076344"/>
                    <a:gd name="connsiteX7" fmla="*/ 35288 w 649062"/>
                    <a:gd name="connsiteY7" fmla="*/ 8791 h 1076344"/>
                    <a:gd name="connsiteX8" fmla="*/ 2885 w 649062"/>
                    <a:gd name="connsiteY8" fmla="*/ 27541 h 1076344"/>
                    <a:gd name="connsiteX9" fmla="*/ 2885 w 649062"/>
                    <a:gd name="connsiteY9" fmla="*/ 27541 h 107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9062" h="1076344">
                      <a:moveTo>
                        <a:pt x="2885" y="27541"/>
                      </a:moveTo>
                      <a:cubicBezTo>
                        <a:pt x="123124" y="222573"/>
                        <a:pt x="237249" y="420662"/>
                        <a:pt x="362583" y="612433"/>
                      </a:cubicBezTo>
                      <a:cubicBezTo>
                        <a:pt x="419238" y="699046"/>
                        <a:pt x="473855" y="790957"/>
                        <a:pt x="517264" y="884907"/>
                      </a:cubicBezTo>
                      <a:cubicBezTo>
                        <a:pt x="546406" y="948084"/>
                        <a:pt x="569028" y="1019004"/>
                        <a:pt x="617531" y="1070565"/>
                      </a:cubicBezTo>
                      <a:cubicBezTo>
                        <a:pt x="634038" y="1088091"/>
                        <a:pt x="660328" y="1061801"/>
                        <a:pt x="643821" y="1044275"/>
                      </a:cubicBezTo>
                      <a:cubicBezTo>
                        <a:pt x="594298" y="991696"/>
                        <a:pt x="571473" y="913846"/>
                        <a:pt x="541719" y="849243"/>
                      </a:cubicBezTo>
                      <a:cubicBezTo>
                        <a:pt x="497088" y="752644"/>
                        <a:pt x="437784" y="659306"/>
                        <a:pt x="379702" y="570451"/>
                      </a:cubicBezTo>
                      <a:cubicBezTo>
                        <a:pt x="259463" y="386424"/>
                        <a:pt x="150636" y="195875"/>
                        <a:pt x="35288" y="8791"/>
                      </a:cubicBezTo>
                      <a:cubicBezTo>
                        <a:pt x="22449" y="-11588"/>
                        <a:pt x="-9751" y="7161"/>
                        <a:pt x="2885" y="27541"/>
                      </a:cubicBezTo>
                      <a:lnTo>
                        <a:pt x="2885" y="27541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8" name="Freeform: Shape 103">
                  <a:extLst>
                    <a:ext uri="{FF2B5EF4-FFF2-40B4-BE49-F238E27FC236}">
                      <a16:creationId xmlns:a16="http://schemas.microsoft.com/office/drawing/2014/main" id="{964C4405-5C99-442F-AA48-91F6430134E0}"/>
                    </a:ext>
                  </a:extLst>
                </p:cNvPr>
                <p:cNvSpPr/>
                <p:nvPr/>
              </p:nvSpPr>
              <p:spPr>
                <a:xfrm>
                  <a:off x="11345328" y="3703811"/>
                  <a:ext cx="879995" cy="764358"/>
                </a:xfrm>
                <a:custGeom>
                  <a:avLst/>
                  <a:gdLst>
                    <a:gd name="connsiteX0" fmla="*/ 6086 w 879995"/>
                    <a:gd name="connsiteY0" fmla="*/ 31014 h 764358"/>
                    <a:gd name="connsiteX1" fmla="*/ 445469 w 879995"/>
                    <a:gd name="connsiteY1" fmla="*/ 375428 h 764358"/>
                    <a:gd name="connsiteX2" fmla="*/ 848779 w 879995"/>
                    <a:gd name="connsiteY2" fmla="*/ 758359 h 764358"/>
                    <a:gd name="connsiteX3" fmla="*/ 875069 w 879995"/>
                    <a:gd name="connsiteY3" fmla="*/ 732070 h 764358"/>
                    <a:gd name="connsiteX4" fmla="*/ 531266 w 879995"/>
                    <a:gd name="connsiteY4" fmla="*/ 390509 h 764358"/>
                    <a:gd name="connsiteX5" fmla="*/ 32172 w 879995"/>
                    <a:gd name="connsiteY5" fmla="*/ 4928 h 764358"/>
                    <a:gd name="connsiteX6" fmla="*/ 6086 w 879995"/>
                    <a:gd name="connsiteY6" fmla="*/ 31014 h 764358"/>
                    <a:gd name="connsiteX7" fmla="*/ 6086 w 879995"/>
                    <a:gd name="connsiteY7" fmla="*/ 31014 h 76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9995" h="764358">
                      <a:moveTo>
                        <a:pt x="6086" y="31014"/>
                      </a:moveTo>
                      <a:cubicBezTo>
                        <a:pt x="147316" y="152476"/>
                        <a:pt x="294049" y="267009"/>
                        <a:pt x="445469" y="375428"/>
                      </a:cubicBezTo>
                      <a:cubicBezTo>
                        <a:pt x="601576" y="487108"/>
                        <a:pt x="722426" y="615295"/>
                        <a:pt x="848779" y="758359"/>
                      </a:cubicBezTo>
                      <a:cubicBezTo>
                        <a:pt x="864675" y="776293"/>
                        <a:pt x="890965" y="750004"/>
                        <a:pt x="875069" y="732070"/>
                      </a:cubicBezTo>
                      <a:cubicBezTo>
                        <a:pt x="767261" y="609996"/>
                        <a:pt x="663733" y="486904"/>
                        <a:pt x="531266" y="390509"/>
                      </a:cubicBezTo>
                      <a:cubicBezTo>
                        <a:pt x="360894" y="266398"/>
                        <a:pt x="192355" y="142490"/>
                        <a:pt x="32172" y="4928"/>
                      </a:cubicBezTo>
                      <a:cubicBezTo>
                        <a:pt x="14442" y="-10968"/>
                        <a:pt x="-12052" y="15322"/>
                        <a:pt x="6086" y="31014"/>
                      </a:cubicBezTo>
                      <a:lnTo>
                        <a:pt x="6086" y="31014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9" name="Freeform: Shape 104">
                  <a:extLst>
                    <a:ext uri="{FF2B5EF4-FFF2-40B4-BE49-F238E27FC236}">
                      <a16:creationId xmlns:a16="http://schemas.microsoft.com/office/drawing/2014/main" id="{248FAD37-E4AE-4700-B9C6-3B8F258DBFA2}"/>
                    </a:ext>
                  </a:extLst>
                </p:cNvPr>
                <p:cNvSpPr/>
                <p:nvPr/>
              </p:nvSpPr>
              <p:spPr>
                <a:xfrm>
                  <a:off x="11239302" y="4015204"/>
                  <a:ext cx="970593" cy="453881"/>
                </a:xfrm>
                <a:custGeom>
                  <a:avLst/>
                  <a:gdLst>
                    <a:gd name="connsiteX0" fmla="*/ 13271 w 970593"/>
                    <a:gd name="connsiteY0" fmla="*/ 36523 h 453881"/>
                    <a:gd name="connsiteX1" fmla="*/ 478332 w 970593"/>
                    <a:gd name="connsiteY1" fmla="*/ 217086 h 453881"/>
                    <a:gd name="connsiteX2" fmla="*/ 944004 w 970593"/>
                    <a:gd name="connsiteY2" fmla="*/ 450227 h 453881"/>
                    <a:gd name="connsiteX3" fmla="*/ 962753 w 970593"/>
                    <a:gd name="connsiteY3" fmla="*/ 418028 h 453881"/>
                    <a:gd name="connsiteX4" fmla="*/ 536414 w 970593"/>
                    <a:gd name="connsiteY4" fmla="*/ 198744 h 453881"/>
                    <a:gd name="connsiteX5" fmla="*/ 23257 w 970593"/>
                    <a:gd name="connsiteY5" fmla="*/ 655 h 453881"/>
                    <a:gd name="connsiteX6" fmla="*/ 13271 w 970593"/>
                    <a:gd name="connsiteY6" fmla="*/ 36523 h 453881"/>
                    <a:gd name="connsiteX7" fmla="*/ 13271 w 970593"/>
                    <a:gd name="connsiteY7" fmla="*/ 36523 h 45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0593" h="453881">
                      <a:moveTo>
                        <a:pt x="13271" y="36523"/>
                      </a:moveTo>
                      <a:cubicBezTo>
                        <a:pt x="175492" y="76671"/>
                        <a:pt x="323244" y="156762"/>
                        <a:pt x="478332" y="217086"/>
                      </a:cubicBezTo>
                      <a:cubicBezTo>
                        <a:pt x="642591" y="281281"/>
                        <a:pt x="802366" y="342420"/>
                        <a:pt x="944004" y="450227"/>
                      </a:cubicBezTo>
                      <a:cubicBezTo>
                        <a:pt x="963161" y="464697"/>
                        <a:pt x="981502" y="432497"/>
                        <a:pt x="962753" y="418028"/>
                      </a:cubicBezTo>
                      <a:cubicBezTo>
                        <a:pt x="833751" y="319798"/>
                        <a:pt x="687630" y="254992"/>
                        <a:pt x="536414" y="198744"/>
                      </a:cubicBezTo>
                      <a:cubicBezTo>
                        <a:pt x="364818" y="135160"/>
                        <a:pt x="201782" y="44879"/>
                        <a:pt x="23257" y="655"/>
                      </a:cubicBezTo>
                      <a:cubicBezTo>
                        <a:pt x="-179" y="-5255"/>
                        <a:pt x="-9961" y="30613"/>
                        <a:pt x="13271" y="36523"/>
                      </a:cubicBezTo>
                      <a:lnTo>
                        <a:pt x="13271" y="36523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0" name="Freeform: Shape 105">
                  <a:extLst>
                    <a:ext uri="{FF2B5EF4-FFF2-40B4-BE49-F238E27FC236}">
                      <a16:creationId xmlns:a16="http://schemas.microsoft.com/office/drawing/2014/main" id="{A2B21126-6E9D-4F2A-95FC-526654DF9933}"/>
                    </a:ext>
                  </a:extLst>
                </p:cNvPr>
                <p:cNvSpPr/>
                <p:nvPr/>
              </p:nvSpPr>
              <p:spPr>
                <a:xfrm>
                  <a:off x="11926029" y="3314013"/>
                  <a:ext cx="284246" cy="1128593"/>
                </a:xfrm>
                <a:custGeom>
                  <a:avLst/>
                  <a:gdLst>
                    <a:gd name="connsiteX0" fmla="*/ 284178 w 284246"/>
                    <a:gd name="connsiteY0" fmla="*/ 1110659 h 1128593"/>
                    <a:gd name="connsiteX1" fmla="*/ 234452 w 284246"/>
                    <a:gd name="connsiteY1" fmla="*/ 872626 h 1128593"/>
                    <a:gd name="connsiteX2" fmla="*/ 173517 w 284246"/>
                    <a:gd name="connsiteY2" fmla="*/ 585479 h 1128593"/>
                    <a:gd name="connsiteX3" fmla="*/ 110340 w 284246"/>
                    <a:gd name="connsiteY3" fmla="*/ 299758 h 1128593"/>
                    <a:gd name="connsiteX4" fmla="*/ 37178 w 284246"/>
                    <a:gd name="connsiteY4" fmla="*/ 12610 h 1128593"/>
                    <a:gd name="connsiteX5" fmla="*/ 1310 w 284246"/>
                    <a:gd name="connsiteY5" fmla="*/ 22392 h 1128593"/>
                    <a:gd name="connsiteX6" fmla="*/ 126032 w 284246"/>
                    <a:gd name="connsiteY6" fmla="*/ 540440 h 1128593"/>
                    <a:gd name="connsiteX7" fmla="*/ 185948 w 284246"/>
                    <a:gd name="connsiteY7" fmla="*/ 836962 h 1128593"/>
                    <a:gd name="connsiteX8" fmla="*/ 246679 w 284246"/>
                    <a:gd name="connsiteY8" fmla="*/ 1110455 h 1128593"/>
                    <a:gd name="connsiteX9" fmla="*/ 284178 w 284246"/>
                    <a:gd name="connsiteY9" fmla="*/ 1110659 h 1128593"/>
                    <a:gd name="connsiteX10" fmla="*/ 284178 w 284246"/>
                    <a:gd name="connsiteY10" fmla="*/ 1110659 h 1128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246" h="1128593">
                      <a:moveTo>
                        <a:pt x="284178" y="1110659"/>
                      </a:moveTo>
                      <a:cubicBezTo>
                        <a:pt x="285808" y="1027918"/>
                        <a:pt x="258296" y="950680"/>
                        <a:pt x="234452" y="872626"/>
                      </a:cubicBezTo>
                      <a:cubicBezTo>
                        <a:pt x="206124" y="779492"/>
                        <a:pt x="193081" y="680855"/>
                        <a:pt x="173517" y="585479"/>
                      </a:cubicBezTo>
                      <a:cubicBezTo>
                        <a:pt x="153952" y="489899"/>
                        <a:pt x="129905" y="395338"/>
                        <a:pt x="110340" y="299758"/>
                      </a:cubicBezTo>
                      <a:cubicBezTo>
                        <a:pt x="90572" y="202547"/>
                        <a:pt x="72842" y="105337"/>
                        <a:pt x="37178" y="12610"/>
                      </a:cubicBezTo>
                      <a:cubicBezTo>
                        <a:pt x="28618" y="-9603"/>
                        <a:pt x="-7250" y="-25"/>
                        <a:pt x="1310" y="22392"/>
                      </a:cubicBezTo>
                      <a:cubicBezTo>
                        <a:pt x="64079" y="186244"/>
                        <a:pt x="89146" y="369252"/>
                        <a:pt x="126032" y="540440"/>
                      </a:cubicBezTo>
                      <a:cubicBezTo>
                        <a:pt x="147227" y="639077"/>
                        <a:pt x="164142" y="738529"/>
                        <a:pt x="185948" y="836962"/>
                      </a:cubicBezTo>
                      <a:cubicBezTo>
                        <a:pt x="206328" y="929078"/>
                        <a:pt x="248513" y="1014264"/>
                        <a:pt x="246679" y="1110455"/>
                      </a:cubicBezTo>
                      <a:cubicBezTo>
                        <a:pt x="246475" y="1134707"/>
                        <a:pt x="283770" y="1134503"/>
                        <a:pt x="284178" y="1110659"/>
                      </a:cubicBezTo>
                      <a:lnTo>
                        <a:pt x="284178" y="1110659"/>
                      </a:lnTo>
                      <a:close/>
                    </a:path>
                  </a:pathLst>
                </a:custGeom>
                <a:solidFill>
                  <a:srgbClr val="FFA522"/>
                </a:solidFill>
                <a:ln w="203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3" name="Graphic 233">
                <a:extLst>
                  <a:ext uri="{FF2B5EF4-FFF2-40B4-BE49-F238E27FC236}">
                    <a16:creationId xmlns:a16="http://schemas.microsoft.com/office/drawing/2014/main" id="{CCE77335-BFD2-41F1-93A4-5A0B0CC402FC}"/>
                  </a:ext>
                </a:extLst>
              </p:cNvPr>
              <p:cNvGrpSpPr/>
              <p:nvPr/>
            </p:nvGrpSpPr>
            <p:grpSpPr>
              <a:xfrm rot="19717863">
                <a:off x="1351472" y="5170102"/>
                <a:ext cx="1511958" cy="1300286"/>
                <a:chOff x="2651548" y="5448024"/>
                <a:chExt cx="1484013" cy="1429614"/>
              </a:xfrm>
            </p:grpSpPr>
            <p:sp>
              <p:nvSpPr>
                <p:cNvPr id="358" name="Freeform: Shape 221">
                  <a:extLst>
                    <a:ext uri="{FF2B5EF4-FFF2-40B4-BE49-F238E27FC236}">
                      <a16:creationId xmlns:a16="http://schemas.microsoft.com/office/drawing/2014/main" id="{6AB9BCB3-9383-453E-858B-DD0256085066}"/>
                    </a:ext>
                  </a:extLst>
                </p:cNvPr>
                <p:cNvSpPr/>
                <p:nvPr/>
              </p:nvSpPr>
              <p:spPr>
                <a:xfrm>
                  <a:off x="3734725" y="5448024"/>
                  <a:ext cx="400837" cy="596339"/>
                </a:xfrm>
                <a:custGeom>
                  <a:avLst/>
                  <a:gdLst>
                    <a:gd name="connsiteX0" fmla="*/ 22109 w 400837"/>
                    <a:gd name="connsiteY0" fmla="*/ 564557 h 596339"/>
                    <a:gd name="connsiteX1" fmla="*/ 97650 w 400837"/>
                    <a:gd name="connsiteY1" fmla="*/ 167510 h 596339"/>
                    <a:gd name="connsiteX2" fmla="*/ 343386 w 400837"/>
                    <a:gd name="connsiteY2" fmla="*/ 38309 h 596339"/>
                    <a:gd name="connsiteX3" fmla="*/ 378162 w 400837"/>
                    <a:gd name="connsiteY3" fmla="*/ 303161 h 596339"/>
                    <a:gd name="connsiteX4" fmla="*/ 160753 w 400837"/>
                    <a:gd name="connsiteY4" fmla="*/ 545903 h 596339"/>
                    <a:gd name="connsiteX5" fmla="*/ 0 w 400837"/>
                    <a:gd name="connsiteY5" fmla="*/ 596340 h 59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837" h="596339">
                      <a:moveTo>
                        <a:pt x="22109" y="564557"/>
                      </a:moveTo>
                      <a:cubicBezTo>
                        <a:pt x="63104" y="435356"/>
                        <a:pt x="40994" y="296712"/>
                        <a:pt x="97650" y="167510"/>
                      </a:cubicBezTo>
                      <a:cubicBezTo>
                        <a:pt x="138644" y="72855"/>
                        <a:pt x="239518" y="-68783"/>
                        <a:pt x="343386" y="38309"/>
                      </a:cubicBezTo>
                      <a:cubicBezTo>
                        <a:pt x="412708" y="107631"/>
                        <a:pt x="412708" y="221172"/>
                        <a:pt x="378162" y="303161"/>
                      </a:cubicBezTo>
                      <a:cubicBezTo>
                        <a:pt x="340392" y="394592"/>
                        <a:pt x="245736" y="495466"/>
                        <a:pt x="160753" y="545903"/>
                      </a:cubicBezTo>
                      <a:cubicBezTo>
                        <a:pt x="110316" y="577455"/>
                        <a:pt x="44219" y="574230"/>
                        <a:pt x="0" y="596340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222">
                  <a:extLst>
                    <a:ext uri="{FF2B5EF4-FFF2-40B4-BE49-F238E27FC236}">
                      <a16:creationId xmlns:a16="http://schemas.microsoft.com/office/drawing/2014/main" id="{4DA1FAD5-3A41-4075-B8B5-EA5F88ED7193}"/>
                    </a:ext>
                  </a:extLst>
                </p:cNvPr>
                <p:cNvSpPr/>
                <p:nvPr/>
              </p:nvSpPr>
              <p:spPr>
                <a:xfrm>
                  <a:off x="3484903" y="5645912"/>
                  <a:ext cx="216606" cy="448427"/>
                </a:xfrm>
                <a:custGeom>
                  <a:avLst/>
                  <a:gdLst>
                    <a:gd name="connsiteX0" fmla="*/ 16753 w 216606"/>
                    <a:gd name="connsiteY0" fmla="*/ 442209 h 448427"/>
                    <a:gd name="connsiteX1" fmla="*/ 130293 w 216606"/>
                    <a:gd name="connsiteY1" fmla="*/ 943 h 448427"/>
                    <a:gd name="connsiteX2" fmla="*/ 177506 w 216606"/>
                    <a:gd name="connsiteY2" fmla="*/ 237237 h 448427"/>
                    <a:gd name="connsiteX3" fmla="*/ 101735 w 216606"/>
                    <a:gd name="connsiteY3" fmla="*/ 369663 h 448427"/>
                    <a:gd name="connsiteX4" fmla="*/ 19747 w 216606"/>
                    <a:gd name="connsiteY4" fmla="*/ 448427 h 448427"/>
                    <a:gd name="connsiteX5" fmla="*/ 19747 w 216606"/>
                    <a:gd name="connsiteY5" fmla="*/ 448427 h 44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06" h="448427">
                      <a:moveTo>
                        <a:pt x="16753" y="442209"/>
                      </a:moveTo>
                      <a:cubicBezTo>
                        <a:pt x="1092" y="325674"/>
                        <a:pt x="-43127" y="23053"/>
                        <a:pt x="130293" y="943"/>
                      </a:cubicBezTo>
                      <a:cubicBezTo>
                        <a:pt x="262719" y="-14948"/>
                        <a:pt x="212282" y="174363"/>
                        <a:pt x="177506" y="237237"/>
                      </a:cubicBezTo>
                      <a:cubicBezTo>
                        <a:pt x="155397" y="281455"/>
                        <a:pt x="130293" y="331892"/>
                        <a:pt x="101735" y="369663"/>
                      </a:cubicBezTo>
                      <a:cubicBezTo>
                        <a:pt x="76632" y="401214"/>
                        <a:pt x="41856" y="420099"/>
                        <a:pt x="19747" y="448427"/>
                      </a:cubicBezTo>
                      <a:lnTo>
                        <a:pt x="19747" y="448427"/>
                      </a:ln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0" name="Freeform: Shape 223">
                  <a:extLst>
                    <a:ext uri="{FF2B5EF4-FFF2-40B4-BE49-F238E27FC236}">
                      <a16:creationId xmlns:a16="http://schemas.microsoft.com/office/drawing/2014/main" id="{08849965-AFD9-44F8-95DA-D15FA00AB454}"/>
                    </a:ext>
                  </a:extLst>
                </p:cNvPr>
                <p:cNvSpPr/>
                <p:nvPr/>
              </p:nvSpPr>
              <p:spPr>
                <a:xfrm>
                  <a:off x="3473328" y="6120338"/>
                  <a:ext cx="560208" cy="314958"/>
                </a:xfrm>
                <a:custGeom>
                  <a:avLst/>
                  <a:gdLst>
                    <a:gd name="connsiteX0" fmla="*/ 0 w 560208"/>
                    <a:gd name="connsiteY0" fmla="*/ 163313 h 314958"/>
                    <a:gd name="connsiteX1" fmla="*/ 497921 w 560208"/>
                    <a:gd name="connsiteY1" fmla="*/ 242077 h 314958"/>
                    <a:gd name="connsiteX2" fmla="*/ 475811 w 560208"/>
                    <a:gd name="connsiteY2" fmla="*/ 5784 h 314958"/>
                    <a:gd name="connsiteX3" fmla="*/ 207966 w 560208"/>
                    <a:gd name="connsiteY3" fmla="*/ 93991 h 314958"/>
                    <a:gd name="connsiteX4" fmla="*/ 9443 w 560208"/>
                    <a:gd name="connsiteY4" fmla="*/ 163313 h 31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208" h="314958">
                      <a:moveTo>
                        <a:pt x="0" y="163313"/>
                      </a:moveTo>
                      <a:cubicBezTo>
                        <a:pt x="129201" y="286296"/>
                        <a:pt x="346840" y="390164"/>
                        <a:pt x="497921" y="242077"/>
                      </a:cubicBezTo>
                      <a:cubicBezTo>
                        <a:pt x="570467" y="172755"/>
                        <a:pt x="598795" y="37336"/>
                        <a:pt x="475811" y="5784"/>
                      </a:cubicBezTo>
                      <a:cubicBezTo>
                        <a:pt x="378162" y="-19550"/>
                        <a:pt x="286731" y="43554"/>
                        <a:pt x="207966" y="93991"/>
                      </a:cubicBezTo>
                      <a:cubicBezTo>
                        <a:pt x="144862" y="131761"/>
                        <a:pt x="84983" y="169531"/>
                        <a:pt x="9443" y="163313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1" name="Freeform: Shape 224">
                  <a:extLst>
                    <a:ext uri="{FF2B5EF4-FFF2-40B4-BE49-F238E27FC236}">
                      <a16:creationId xmlns:a16="http://schemas.microsoft.com/office/drawing/2014/main" id="{DC7FE4FD-0847-46F3-8DFD-60D116E5A031}"/>
                    </a:ext>
                  </a:extLst>
                </p:cNvPr>
                <p:cNvSpPr/>
                <p:nvPr/>
              </p:nvSpPr>
              <p:spPr>
                <a:xfrm>
                  <a:off x="2842432" y="5942815"/>
                  <a:ext cx="287500" cy="381829"/>
                </a:xfrm>
                <a:custGeom>
                  <a:avLst/>
                  <a:gdLst>
                    <a:gd name="connsiteX0" fmla="*/ 12986 w 287500"/>
                    <a:gd name="connsiteY0" fmla="*/ 381830 h 381829"/>
                    <a:gd name="connsiteX1" fmla="*/ 208285 w 287500"/>
                    <a:gd name="connsiteY1" fmla="*/ 444 h 381829"/>
                    <a:gd name="connsiteX2" fmla="*/ 192625 w 287500"/>
                    <a:gd name="connsiteY2" fmla="*/ 255853 h 381829"/>
                    <a:gd name="connsiteX3" fmla="*/ 16211 w 287500"/>
                    <a:gd name="connsiteY3" fmla="*/ 378836 h 38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500" h="381829">
                      <a:moveTo>
                        <a:pt x="12986" y="381830"/>
                      </a:moveTo>
                      <a:cubicBezTo>
                        <a:pt x="-28008" y="249404"/>
                        <a:pt x="25653" y="-12223"/>
                        <a:pt x="208285" y="444"/>
                      </a:cubicBezTo>
                      <a:cubicBezTo>
                        <a:pt x="365815" y="13111"/>
                        <a:pt x="249280" y="202192"/>
                        <a:pt x="192625" y="255853"/>
                      </a:cubicBezTo>
                      <a:cubicBezTo>
                        <a:pt x="145412" y="300071"/>
                        <a:pt x="47532" y="325175"/>
                        <a:pt x="16211" y="378836"/>
                      </a:cubicBezTo>
                    </a:path>
                  </a:pathLst>
                </a:custGeom>
                <a:solidFill>
                  <a:srgbClr val="FF6699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2" name="Freeform: Shape 225">
                  <a:extLst>
                    <a:ext uri="{FF2B5EF4-FFF2-40B4-BE49-F238E27FC236}">
                      <a16:creationId xmlns:a16="http://schemas.microsoft.com/office/drawing/2014/main" id="{0439AFFC-79BD-479C-A2D4-F66A0A5EB27C}"/>
                    </a:ext>
                  </a:extLst>
                </p:cNvPr>
                <p:cNvSpPr/>
                <p:nvPr/>
              </p:nvSpPr>
              <p:spPr>
                <a:xfrm>
                  <a:off x="2651548" y="5595325"/>
                  <a:ext cx="1347585" cy="1282312"/>
                </a:xfrm>
                <a:custGeom>
                  <a:avLst/>
                  <a:gdLst>
                    <a:gd name="connsiteX0" fmla="*/ 42195 w 1347585"/>
                    <a:gd name="connsiteY0" fmla="*/ 1262017 h 1282312"/>
                    <a:gd name="connsiteX1" fmla="*/ 338598 w 1347585"/>
                    <a:gd name="connsiteY1" fmla="*/ 761102 h 1282312"/>
                    <a:gd name="connsiteX2" fmla="*/ 832604 w 1347585"/>
                    <a:gd name="connsiteY2" fmla="*/ 596664 h 1282312"/>
                    <a:gd name="connsiteX3" fmla="*/ 1158486 w 1347585"/>
                    <a:gd name="connsiteY3" fmla="*/ 393764 h 1282312"/>
                    <a:gd name="connsiteX4" fmla="*/ 1346416 w 1347585"/>
                    <a:gd name="connsiteY4" fmla="*/ 25736 h 1282312"/>
                    <a:gd name="connsiteX5" fmla="*/ 1305882 w 1347585"/>
                    <a:gd name="connsiteY5" fmla="*/ 14681 h 1282312"/>
                    <a:gd name="connsiteX6" fmla="*/ 1072813 w 1347585"/>
                    <a:gd name="connsiteY6" fmla="*/ 416795 h 1282312"/>
                    <a:gd name="connsiteX7" fmla="*/ 649971 w 1347585"/>
                    <a:gd name="connsiteY7" fmla="*/ 611403 h 1282312"/>
                    <a:gd name="connsiteX8" fmla="*/ 213082 w 1347585"/>
                    <a:gd name="connsiteY8" fmla="*/ 794726 h 1282312"/>
                    <a:gd name="connsiteX9" fmla="*/ 49 w 1347585"/>
                    <a:gd name="connsiteY9" fmla="*/ 1262017 h 1282312"/>
                    <a:gd name="connsiteX10" fmla="*/ 42195 w 1347585"/>
                    <a:gd name="connsiteY10" fmla="*/ 1262017 h 1282312"/>
                    <a:gd name="connsiteX11" fmla="*/ 42195 w 1347585"/>
                    <a:gd name="connsiteY11" fmla="*/ 1262017 h 128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7585" h="1282312">
                      <a:moveTo>
                        <a:pt x="42195" y="1262017"/>
                      </a:moveTo>
                      <a:cubicBezTo>
                        <a:pt x="39201" y="1054742"/>
                        <a:pt x="157117" y="859673"/>
                        <a:pt x="338598" y="761102"/>
                      </a:cubicBezTo>
                      <a:cubicBezTo>
                        <a:pt x="489679" y="678883"/>
                        <a:pt x="671851" y="656082"/>
                        <a:pt x="832604" y="596664"/>
                      </a:cubicBezTo>
                      <a:cubicBezTo>
                        <a:pt x="954436" y="551754"/>
                        <a:pt x="1067746" y="487499"/>
                        <a:pt x="1158486" y="393764"/>
                      </a:cubicBezTo>
                      <a:cubicBezTo>
                        <a:pt x="1258669" y="290127"/>
                        <a:pt x="1301967" y="159083"/>
                        <a:pt x="1346416" y="25736"/>
                      </a:cubicBezTo>
                      <a:cubicBezTo>
                        <a:pt x="1354937" y="-58"/>
                        <a:pt x="1314403" y="-11113"/>
                        <a:pt x="1305882" y="14681"/>
                      </a:cubicBezTo>
                      <a:cubicBezTo>
                        <a:pt x="1254063" y="170138"/>
                        <a:pt x="1200172" y="307169"/>
                        <a:pt x="1072813" y="416795"/>
                      </a:cubicBezTo>
                      <a:cubicBezTo>
                        <a:pt x="954436" y="518820"/>
                        <a:pt x="797597" y="569257"/>
                        <a:pt x="649971" y="611403"/>
                      </a:cubicBezTo>
                      <a:cubicBezTo>
                        <a:pt x="496818" y="654931"/>
                        <a:pt x="339059" y="692701"/>
                        <a:pt x="213082" y="794726"/>
                      </a:cubicBezTo>
                      <a:cubicBezTo>
                        <a:pt x="76741" y="905503"/>
                        <a:pt x="-2254" y="1088366"/>
                        <a:pt x="49" y="1262017"/>
                      </a:cubicBezTo>
                      <a:cubicBezTo>
                        <a:pt x="510" y="1288962"/>
                        <a:pt x="42656" y="1289193"/>
                        <a:pt x="42195" y="1262017"/>
                      </a:cubicBezTo>
                      <a:lnTo>
                        <a:pt x="42195" y="126201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3" name="Freeform: Shape 226">
                  <a:extLst>
                    <a:ext uri="{FF2B5EF4-FFF2-40B4-BE49-F238E27FC236}">
                      <a16:creationId xmlns:a16="http://schemas.microsoft.com/office/drawing/2014/main" id="{0A81B519-2025-457A-9FE8-0C4AA7A3BD18}"/>
                    </a:ext>
                  </a:extLst>
                </p:cNvPr>
                <p:cNvSpPr/>
                <p:nvPr/>
              </p:nvSpPr>
              <p:spPr>
                <a:xfrm>
                  <a:off x="3477800" y="5796462"/>
                  <a:ext cx="129996" cy="375553"/>
                </a:xfrm>
                <a:custGeom>
                  <a:avLst/>
                  <a:gdLst>
                    <a:gd name="connsiteX0" fmla="*/ 40898 w 129996"/>
                    <a:gd name="connsiteY0" fmla="*/ 360291 h 375553"/>
                    <a:gd name="connsiteX1" fmla="*/ 129105 w 129996"/>
                    <a:gd name="connsiteY1" fmla="*/ 26117 h 375553"/>
                    <a:gd name="connsiteX2" fmla="*/ 88571 w 129996"/>
                    <a:gd name="connsiteY2" fmla="*/ 14832 h 375553"/>
                    <a:gd name="connsiteX3" fmla="*/ 364 w 129996"/>
                    <a:gd name="connsiteY3" fmla="*/ 349006 h 375553"/>
                    <a:gd name="connsiteX4" fmla="*/ 40898 w 129996"/>
                    <a:gd name="connsiteY4" fmla="*/ 360291 h 375553"/>
                    <a:gd name="connsiteX5" fmla="*/ 40898 w 129996"/>
                    <a:gd name="connsiteY5" fmla="*/ 360291 h 37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996" h="375553">
                      <a:moveTo>
                        <a:pt x="40898" y="360291"/>
                      </a:moveTo>
                      <a:cubicBezTo>
                        <a:pt x="61165" y="246520"/>
                        <a:pt x="97783" y="137125"/>
                        <a:pt x="129105" y="26117"/>
                      </a:cubicBezTo>
                      <a:cubicBezTo>
                        <a:pt x="136475" y="-138"/>
                        <a:pt x="95941" y="-11192"/>
                        <a:pt x="88571" y="14832"/>
                      </a:cubicBezTo>
                      <a:cubicBezTo>
                        <a:pt x="57250" y="125840"/>
                        <a:pt x="20631" y="235235"/>
                        <a:pt x="364" y="349006"/>
                      </a:cubicBezTo>
                      <a:cubicBezTo>
                        <a:pt x="-4242" y="375721"/>
                        <a:pt x="36292" y="387006"/>
                        <a:pt x="40898" y="360291"/>
                      </a:cubicBezTo>
                      <a:lnTo>
                        <a:pt x="40898" y="360291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4" name="Freeform: Shape 227">
                  <a:extLst>
                    <a:ext uri="{FF2B5EF4-FFF2-40B4-BE49-F238E27FC236}">
                      <a16:creationId xmlns:a16="http://schemas.microsoft.com/office/drawing/2014/main" id="{25FF5D80-DE37-450B-A5E8-70D9A2ABB489}"/>
                    </a:ext>
                  </a:extLst>
                </p:cNvPr>
                <p:cNvSpPr/>
                <p:nvPr/>
              </p:nvSpPr>
              <p:spPr>
                <a:xfrm>
                  <a:off x="3340381" y="6185574"/>
                  <a:ext cx="607160" cy="145197"/>
                </a:xfrm>
                <a:custGeom>
                  <a:avLst/>
                  <a:gdLst>
                    <a:gd name="connsiteX0" fmla="*/ 8813 w 607160"/>
                    <a:gd name="connsiteY0" fmla="*/ 40500 h 145197"/>
                    <a:gd name="connsiteX1" fmla="*/ 597474 w 607160"/>
                    <a:gd name="connsiteY1" fmla="*/ 72052 h 145197"/>
                    <a:gd name="connsiteX2" fmla="*/ 576286 w 607160"/>
                    <a:gd name="connsiteY2" fmla="*/ 35664 h 145197"/>
                    <a:gd name="connsiteX3" fmla="*/ 30231 w 607160"/>
                    <a:gd name="connsiteY3" fmla="*/ 4112 h 145197"/>
                    <a:gd name="connsiteX4" fmla="*/ 8813 w 607160"/>
                    <a:gd name="connsiteY4" fmla="*/ 40500 h 145197"/>
                    <a:gd name="connsiteX5" fmla="*/ 8813 w 607160"/>
                    <a:gd name="connsiteY5" fmla="*/ 40500 h 145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7160" h="145197">
                      <a:moveTo>
                        <a:pt x="8813" y="40500"/>
                      </a:moveTo>
                      <a:cubicBezTo>
                        <a:pt x="168414" y="163023"/>
                        <a:pt x="427048" y="183750"/>
                        <a:pt x="597474" y="72052"/>
                      </a:cubicBezTo>
                      <a:cubicBezTo>
                        <a:pt x="620044" y="57312"/>
                        <a:pt x="599086" y="20694"/>
                        <a:pt x="576286" y="35664"/>
                      </a:cubicBezTo>
                      <a:cubicBezTo>
                        <a:pt x="417144" y="139992"/>
                        <a:pt x="178778" y="118113"/>
                        <a:pt x="30231" y="4112"/>
                      </a:cubicBezTo>
                      <a:cubicBezTo>
                        <a:pt x="8582" y="-12240"/>
                        <a:pt x="-12376" y="24379"/>
                        <a:pt x="8813" y="40500"/>
                      </a:cubicBezTo>
                      <a:lnTo>
                        <a:pt x="8813" y="4050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5" name="Freeform: Shape 228">
                  <a:extLst>
                    <a:ext uri="{FF2B5EF4-FFF2-40B4-BE49-F238E27FC236}">
                      <a16:creationId xmlns:a16="http://schemas.microsoft.com/office/drawing/2014/main" id="{98BDED34-9644-490E-B787-ECE4614FCA5B}"/>
                    </a:ext>
                  </a:extLst>
                </p:cNvPr>
                <p:cNvSpPr/>
                <p:nvPr/>
              </p:nvSpPr>
              <p:spPr>
                <a:xfrm>
                  <a:off x="2846810" y="6074267"/>
                  <a:ext cx="169221" cy="349438"/>
                </a:xfrm>
                <a:custGeom>
                  <a:avLst/>
                  <a:gdLst>
                    <a:gd name="connsiteX0" fmla="*/ 42233 w 169221"/>
                    <a:gd name="connsiteY0" fmla="*/ 329143 h 349438"/>
                    <a:gd name="connsiteX1" fmla="*/ 162222 w 169221"/>
                    <a:gd name="connsiteY1" fmla="*/ 35042 h 349438"/>
                    <a:gd name="connsiteX2" fmla="*/ 132512 w 169221"/>
                    <a:gd name="connsiteY2" fmla="*/ 5333 h 349438"/>
                    <a:gd name="connsiteX3" fmla="*/ 317 w 169221"/>
                    <a:gd name="connsiteY3" fmla="*/ 329143 h 349438"/>
                    <a:gd name="connsiteX4" fmla="*/ 42233 w 169221"/>
                    <a:gd name="connsiteY4" fmla="*/ 329143 h 349438"/>
                    <a:gd name="connsiteX5" fmla="*/ 42233 w 169221"/>
                    <a:gd name="connsiteY5" fmla="*/ 329143 h 34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221" h="349438">
                      <a:moveTo>
                        <a:pt x="42233" y="329143"/>
                      </a:moveTo>
                      <a:cubicBezTo>
                        <a:pt x="38317" y="215372"/>
                        <a:pt x="74015" y="110122"/>
                        <a:pt x="162222" y="35042"/>
                      </a:cubicBezTo>
                      <a:cubicBezTo>
                        <a:pt x="182949" y="17539"/>
                        <a:pt x="153010" y="-12170"/>
                        <a:pt x="132512" y="5333"/>
                      </a:cubicBezTo>
                      <a:cubicBezTo>
                        <a:pt x="36705" y="86861"/>
                        <a:pt x="-4059" y="205238"/>
                        <a:pt x="317" y="329143"/>
                      </a:cubicBezTo>
                      <a:cubicBezTo>
                        <a:pt x="1238" y="356088"/>
                        <a:pt x="43154" y="356319"/>
                        <a:pt x="42233" y="329143"/>
                      </a:cubicBezTo>
                      <a:lnTo>
                        <a:pt x="42233" y="329143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29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4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158739">
                <a:off x="1193981" y="5236697"/>
                <a:ext cx="953214" cy="1029808"/>
                <a:chOff x="9167261" y="3475651"/>
                <a:chExt cx="1734184" cy="1380521"/>
              </a:xfrm>
            </p:grpSpPr>
            <p:sp>
              <p:nvSpPr>
                <p:cNvPr id="339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0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1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2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3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4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5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6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7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8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9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0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1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2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3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4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5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6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5" name="Graphic 154">
                <a:extLst>
                  <a:ext uri="{FF2B5EF4-FFF2-40B4-BE49-F238E27FC236}">
                    <a16:creationId xmlns:a16="http://schemas.microsoft.com/office/drawing/2014/main" id="{F5C53CD7-C260-46A7-9B45-B0D92CF09A3F}"/>
                  </a:ext>
                </a:extLst>
              </p:cNvPr>
              <p:cNvGrpSpPr/>
              <p:nvPr/>
            </p:nvGrpSpPr>
            <p:grpSpPr>
              <a:xfrm rot="1905150" flipH="1">
                <a:off x="1807383" y="5921972"/>
                <a:ext cx="1355516" cy="932676"/>
                <a:chOff x="9167261" y="3475651"/>
                <a:chExt cx="1734184" cy="1380521"/>
              </a:xfrm>
            </p:grpSpPr>
            <p:sp>
              <p:nvSpPr>
                <p:cNvPr id="317" name="Freeform: Shape 22">
                  <a:extLst>
                    <a:ext uri="{FF2B5EF4-FFF2-40B4-BE49-F238E27FC236}">
                      <a16:creationId xmlns:a16="http://schemas.microsoft.com/office/drawing/2014/main" id="{D242EABD-D5A0-479E-B4C7-FF5E8BD0E3B4}"/>
                    </a:ext>
                  </a:extLst>
                </p:cNvPr>
                <p:cNvSpPr/>
                <p:nvPr/>
              </p:nvSpPr>
              <p:spPr>
                <a:xfrm>
                  <a:off x="9167261" y="3475651"/>
                  <a:ext cx="1726833" cy="1380521"/>
                </a:xfrm>
                <a:custGeom>
                  <a:avLst/>
                  <a:gdLst>
                    <a:gd name="connsiteX0" fmla="*/ 1726834 w 1726833"/>
                    <a:gd name="connsiteY0" fmla="*/ 1380521 h 1380521"/>
                    <a:gd name="connsiteX1" fmla="*/ 695820 w 1726833"/>
                    <a:gd name="connsiteY1" fmla="*/ 1058460 h 1380521"/>
                    <a:gd name="connsiteX2" fmla="*/ 287875 w 1726833"/>
                    <a:gd name="connsiteY2" fmla="*/ 488963 h 1380521"/>
                    <a:gd name="connsiteX3" fmla="*/ 0 w 1726833"/>
                    <a:gd name="connsiteY3" fmla="*/ 14730 h 1380521"/>
                    <a:gd name="connsiteX4" fmla="*/ 1726834 w 1726833"/>
                    <a:gd name="connsiteY4" fmla="*/ 1380521 h 138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833" h="1380521">
                      <a:moveTo>
                        <a:pt x="1726834" y="1380521"/>
                      </a:moveTo>
                      <a:cubicBezTo>
                        <a:pt x="1402271" y="1347794"/>
                        <a:pt x="956387" y="1275252"/>
                        <a:pt x="695820" y="1058460"/>
                      </a:cubicBezTo>
                      <a:cubicBezTo>
                        <a:pt x="515090" y="905037"/>
                        <a:pt x="392728" y="691164"/>
                        <a:pt x="287875" y="488963"/>
                      </a:cubicBezTo>
                      <a:cubicBezTo>
                        <a:pt x="200116" y="326160"/>
                        <a:pt x="87759" y="177533"/>
                        <a:pt x="0" y="14730"/>
                      </a:cubicBezTo>
                      <a:cubicBezTo>
                        <a:pt x="796086" y="-102421"/>
                        <a:pt x="1725583" y="490839"/>
                        <a:pt x="1726834" y="1380521"/>
                      </a:cubicBezTo>
                    </a:path>
                  </a:pathLst>
                </a:custGeom>
                <a:solidFill>
                  <a:srgbClr val="11564F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8" name="Freeform: Shape 23">
                  <a:extLst>
                    <a:ext uri="{FF2B5EF4-FFF2-40B4-BE49-F238E27FC236}">
                      <a16:creationId xmlns:a16="http://schemas.microsoft.com/office/drawing/2014/main" id="{0C03ED2D-4C71-4EF6-9491-27C28F98B2D2}"/>
                    </a:ext>
                  </a:extLst>
                </p:cNvPr>
                <p:cNvSpPr/>
                <p:nvPr/>
              </p:nvSpPr>
              <p:spPr>
                <a:xfrm>
                  <a:off x="9470928" y="3641271"/>
                  <a:ext cx="1430516" cy="1197398"/>
                </a:xfrm>
                <a:custGeom>
                  <a:avLst/>
                  <a:gdLst>
                    <a:gd name="connsiteX0" fmla="*/ 1426084 w 1430516"/>
                    <a:gd name="connsiteY0" fmla="*/ 1163829 h 1197398"/>
                    <a:gd name="connsiteX1" fmla="*/ 783629 w 1430516"/>
                    <a:gd name="connsiteY1" fmla="*/ 612051 h 1197398"/>
                    <a:gd name="connsiteX2" fmla="*/ 27774 w 1430516"/>
                    <a:gd name="connsiteY2" fmla="*/ 3365 h 1197398"/>
                    <a:gd name="connsiteX3" fmla="*/ 8596 w 1430516"/>
                    <a:gd name="connsiteY3" fmla="*/ 36301 h 1197398"/>
                    <a:gd name="connsiteX4" fmla="*/ 725887 w 1430516"/>
                    <a:gd name="connsiteY4" fmla="*/ 616012 h 1197398"/>
                    <a:gd name="connsiteX5" fmla="*/ 1399194 w 1430516"/>
                    <a:gd name="connsiteY5" fmla="*/ 1190720 h 1197398"/>
                    <a:gd name="connsiteX6" fmla="*/ 1426084 w 1430516"/>
                    <a:gd name="connsiteY6" fmla="*/ 1163829 h 1197398"/>
                    <a:gd name="connsiteX7" fmla="*/ 1426084 w 1430516"/>
                    <a:gd name="connsiteY7" fmla="*/ 1163829 h 119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0516" h="1197398">
                      <a:moveTo>
                        <a:pt x="1426084" y="1163829"/>
                      </a:moveTo>
                      <a:cubicBezTo>
                        <a:pt x="1250149" y="940784"/>
                        <a:pt x="1009384" y="780065"/>
                        <a:pt x="783629" y="612051"/>
                      </a:cubicBezTo>
                      <a:cubicBezTo>
                        <a:pt x="523895" y="418814"/>
                        <a:pt x="295221" y="186805"/>
                        <a:pt x="27774" y="3365"/>
                      </a:cubicBezTo>
                      <a:cubicBezTo>
                        <a:pt x="7554" y="-10601"/>
                        <a:pt x="-11624" y="22543"/>
                        <a:pt x="8596" y="36301"/>
                      </a:cubicBezTo>
                      <a:cubicBezTo>
                        <a:pt x="262910" y="210569"/>
                        <a:pt x="480953" y="429863"/>
                        <a:pt x="725887" y="616012"/>
                      </a:cubicBezTo>
                      <a:cubicBezTo>
                        <a:pt x="960398" y="794240"/>
                        <a:pt x="1214712" y="956834"/>
                        <a:pt x="1399194" y="1190720"/>
                      </a:cubicBezTo>
                      <a:cubicBezTo>
                        <a:pt x="1414411" y="1210106"/>
                        <a:pt x="1441093" y="1183007"/>
                        <a:pt x="1426084" y="1163829"/>
                      </a:cubicBezTo>
                      <a:lnTo>
                        <a:pt x="1426084" y="1163829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9" name="Freeform: Shape 24">
                  <a:extLst>
                    <a:ext uri="{FF2B5EF4-FFF2-40B4-BE49-F238E27FC236}">
                      <a16:creationId xmlns:a16="http://schemas.microsoft.com/office/drawing/2014/main" id="{5363A67B-16D3-4FE9-A37C-9AAEFAC74442}"/>
                    </a:ext>
                  </a:extLst>
                </p:cNvPr>
                <p:cNvSpPr/>
                <p:nvPr/>
              </p:nvSpPr>
              <p:spPr>
                <a:xfrm>
                  <a:off x="10419392" y="4372509"/>
                  <a:ext cx="354555" cy="325891"/>
                </a:xfrm>
                <a:custGeom>
                  <a:avLst/>
                  <a:gdLst>
                    <a:gd name="connsiteX0" fmla="*/ 18396 w 354555"/>
                    <a:gd name="connsiteY0" fmla="*/ 316066 h 325891"/>
                    <a:gd name="connsiteX1" fmla="*/ 335455 w 354555"/>
                    <a:gd name="connsiteY1" fmla="*/ 325863 h 325891"/>
                    <a:gd name="connsiteX2" fmla="*/ 354424 w 354555"/>
                    <a:gd name="connsiteY2" fmla="*/ 306894 h 325891"/>
                    <a:gd name="connsiteX3" fmla="*/ 312108 w 354555"/>
                    <a:gd name="connsiteY3" fmla="*/ 8596 h 325891"/>
                    <a:gd name="connsiteX4" fmla="*/ 279172 w 354555"/>
                    <a:gd name="connsiteY4" fmla="*/ 27774 h 325891"/>
                    <a:gd name="connsiteX5" fmla="*/ 316277 w 354555"/>
                    <a:gd name="connsiteY5" fmla="*/ 306894 h 325891"/>
                    <a:gd name="connsiteX6" fmla="*/ 335247 w 354555"/>
                    <a:gd name="connsiteY6" fmla="*/ 287925 h 325891"/>
                    <a:gd name="connsiteX7" fmla="*/ 18188 w 354555"/>
                    <a:gd name="connsiteY7" fmla="*/ 278127 h 325891"/>
                    <a:gd name="connsiteX8" fmla="*/ 18396 w 354555"/>
                    <a:gd name="connsiteY8" fmla="*/ 316066 h 325891"/>
                    <a:gd name="connsiteX9" fmla="*/ 18396 w 354555"/>
                    <a:gd name="connsiteY9" fmla="*/ 316066 h 325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555" h="325891">
                      <a:moveTo>
                        <a:pt x="18396" y="316066"/>
                      </a:moveTo>
                      <a:cubicBezTo>
                        <a:pt x="123874" y="323570"/>
                        <a:pt x="229769" y="319610"/>
                        <a:pt x="335455" y="325863"/>
                      </a:cubicBezTo>
                      <a:cubicBezTo>
                        <a:pt x="344836" y="326489"/>
                        <a:pt x="355884" y="316691"/>
                        <a:pt x="354424" y="306894"/>
                      </a:cubicBezTo>
                      <a:cubicBezTo>
                        <a:pt x="340875" y="206211"/>
                        <a:pt x="373394" y="98023"/>
                        <a:pt x="312108" y="8596"/>
                      </a:cubicBezTo>
                      <a:cubicBezTo>
                        <a:pt x="298350" y="-11624"/>
                        <a:pt x="265206" y="7554"/>
                        <a:pt x="279172" y="27774"/>
                      </a:cubicBezTo>
                      <a:cubicBezTo>
                        <a:pt x="335455" y="110113"/>
                        <a:pt x="303770" y="213924"/>
                        <a:pt x="316277" y="306894"/>
                      </a:cubicBezTo>
                      <a:cubicBezTo>
                        <a:pt x="322531" y="300640"/>
                        <a:pt x="328993" y="294178"/>
                        <a:pt x="335247" y="287925"/>
                      </a:cubicBezTo>
                      <a:cubicBezTo>
                        <a:pt x="229560" y="281671"/>
                        <a:pt x="123874" y="285632"/>
                        <a:pt x="18188" y="278127"/>
                      </a:cubicBezTo>
                      <a:cubicBezTo>
                        <a:pt x="-6201" y="276251"/>
                        <a:pt x="-5993" y="314398"/>
                        <a:pt x="18396" y="316066"/>
                      </a:cubicBezTo>
                      <a:lnTo>
                        <a:pt x="18396" y="31606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0" name="Freeform: Shape 25">
                  <a:extLst>
                    <a:ext uri="{FF2B5EF4-FFF2-40B4-BE49-F238E27FC236}">
                      <a16:creationId xmlns:a16="http://schemas.microsoft.com/office/drawing/2014/main" id="{20873EAD-D09A-4B08-A1CF-05DDDCE099DB}"/>
                    </a:ext>
                  </a:extLst>
                </p:cNvPr>
                <p:cNvSpPr/>
                <p:nvPr/>
              </p:nvSpPr>
              <p:spPr>
                <a:xfrm>
                  <a:off x="10118723" y="4162542"/>
                  <a:ext cx="490559" cy="400638"/>
                </a:xfrm>
                <a:custGeom>
                  <a:avLst/>
                  <a:gdLst>
                    <a:gd name="connsiteX0" fmla="*/ 18266 w 490559"/>
                    <a:gd name="connsiteY0" fmla="*/ 354058 h 400638"/>
                    <a:gd name="connsiteX1" fmla="*/ 466025 w 490559"/>
                    <a:gd name="connsiteY1" fmla="*/ 400127 h 400638"/>
                    <a:gd name="connsiteX2" fmla="*/ 490206 w 490559"/>
                    <a:gd name="connsiteY2" fmla="*/ 381783 h 400638"/>
                    <a:gd name="connsiteX3" fmla="*/ 405574 w 490559"/>
                    <a:gd name="connsiteY3" fmla="*/ 9484 h 400638"/>
                    <a:gd name="connsiteX4" fmla="*/ 372638 w 490559"/>
                    <a:gd name="connsiteY4" fmla="*/ 28662 h 400638"/>
                    <a:gd name="connsiteX5" fmla="*/ 452059 w 490559"/>
                    <a:gd name="connsiteY5" fmla="*/ 381783 h 400638"/>
                    <a:gd name="connsiteX6" fmla="*/ 476240 w 490559"/>
                    <a:gd name="connsiteY6" fmla="*/ 363439 h 400638"/>
                    <a:gd name="connsiteX7" fmla="*/ 18474 w 490559"/>
                    <a:gd name="connsiteY7" fmla="*/ 316120 h 400638"/>
                    <a:gd name="connsiteX8" fmla="*/ 18266 w 490559"/>
                    <a:gd name="connsiteY8" fmla="*/ 354058 h 400638"/>
                    <a:gd name="connsiteX9" fmla="*/ 18266 w 490559"/>
                    <a:gd name="connsiteY9" fmla="*/ 354058 h 40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559" h="400638">
                      <a:moveTo>
                        <a:pt x="18266" y="354058"/>
                      </a:moveTo>
                      <a:cubicBezTo>
                        <a:pt x="169187" y="347596"/>
                        <a:pt x="318648" y="368233"/>
                        <a:pt x="466025" y="400127"/>
                      </a:cubicBezTo>
                      <a:cubicBezTo>
                        <a:pt x="478324" y="402837"/>
                        <a:pt x="489789" y="394499"/>
                        <a:pt x="490206" y="381783"/>
                      </a:cubicBezTo>
                      <a:cubicBezTo>
                        <a:pt x="494167" y="256919"/>
                        <a:pt x="464775" y="119548"/>
                        <a:pt x="405574" y="9484"/>
                      </a:cubicBezTo>
                      <a:cubicBezTo>
                        <a:pt x="393900" y="-12195"/>
                        <a:pt x="361173" y="7191"/>
                        <a:pt x="372638" y="28662"/>
                      </a:cubicBezTo>
                      <a:cubicBezTo>
                        <a:pt x="428504" y="132680"/>
                        <a:pt x="455811" y="264215"/>
                        <a:pt x="452059" y="381783"/>
                      </a:cubicBezTo>
                      <a:cubicBezTo>
                        <a:pt x="459980" y="375738"/>
                        <a:pt x="468110" y="369484"/>
                        <a:pt x="476240" y="363439"/>
                      </a:cubicBezTo>
                      <a:cubicBezTo>
                        <a:pt x="325736" y="330920"/>
                        <a:pt x="172730" y="309449"/>
                        <a:pt x="18474" y="316120"/>
                      </a:cubicBezTo>
                      <a:cubicBezTo>
                        <a:pt x="-6123" y="316954"/>
                        <a:pt x="-6123" y="355101"/>
                        <a:pt x="18266" y="354058"/>
                      </a:cubicBezTo>
                      <a:lnTo>
                        <a:pt x="18266" y="354058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1" name="Freeform: Shape 26">
                  <a:extLst>
                    <a:ext uri="{FF2B5EF4-FFF2-40B4-BE49-F238E27FC236}">
                      <a16:creationId xmlns:a16="http://schemas.microsoft.com/office/drawing/2014/main" id="{5267D73E-BCEE-4DCD-BB19-64C3CA7FB686}"/>
                    </a:ext>
                  </a:extLst>
                </p:cNvPr>
                <p:cNvSpPr/>
                <p:nvPr/>
              </p:nvSpPr>
              <p:spPr>
                <a:xfrm>
                  <a:off x="9921004" y="3898954"/>
                  <a:ext cx="376821" cy="424839"/>
                </a:xfrm>
                <a:custGeom>
                  <a:avLst/>
                  <a:gdLst>
                    <a:gd name="connsiteX0" fmla="*/ 18370 w 376821"/>
                    <a:gd name="connsiteY0" fmla="*/ 424826 h 424839"/>
                    <a:gd name="connsiteX1" fmla="*/ 353564 w 376821"/>
                    <a:gd name="connsiteY1" fmla="*/ 418781 h 424839"/>
                    <a:gd name="connsiteX2" fmla="*/ 371908 w 376821"/>
                    <a:gd name="connsiteY2" fmla="*/ 404814 h 424839"/>
                    <a:gd name="connsiteX3" fmla="*/ 299783 w 376821"/>
                    <a:gd name="connsiteY3" fmla="*/ 9794 h 424839"/>
                    <a:gd name="connsiteX4" fmla="*/ 266847 w 376821"/>
                    <a:gd name="connsiteY4" fmla="*/ 28972 h 424839"/>
                    <a:gd name="connsiteX5" fmla="*/ 336888 w 376821"/>
                    <a:gd name="connsiteY5" fmla="*/ 324351 h 424839"/>
                    <a:gd name="connsiteX6" fmla="*/ 337513 w 376821"/>
                    <a:gd name="connsiteY6" fmla="*/ 373338 h 424839"/>
                    <a:gd name="connsiteX7" fmla="*/ 242458 w 376821"/>
                    <a:gd name="connsiteY7" fmla="*/ 380425 h 424839"/>
                    <a:gd name="connsiteX8" fmla="*/ 18370 w 376821"/>
                    <a:gd name="connsiteY8" fmla="*/ 386887 h 424839"/>
                    <a:gd name="connsiteX9" fmla="*/ 18370 w 376821"/>
                    <a:gd name="connsiteY9" fmla="*/ 424826 h 424839"/>
                    <a:gd name="connsiteX10" fmla="*/ 18370 w 376821"/>
                    <a:gd name="connsiteY10" fmla="*/ 424826 h 4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821" h="424839">
                      <a:moveTo>
                        <a:pt x="18370" y="424826"/>
                      </a:moveTo>
                      <a:cubicBezTo>
                        <a:pt x="130102" y="420657"/>
                        <a:pt x="241833" y="416905"/>
                        <a:pt x="353564" y="418781"/>
                      </a:cubicBezTo>
                      <a:cubicBezTo>
                        <a:pt x="361277" y="418989"/>
                        <a:pt x="370658" y="412944"/>
                        <a:pt x="371908" y="404814"/>
                      </a:cubicBezTo>
                      <a:cubicBezTo>
                        <a:pt x="390669" y="278908"/>
                        <a:pt x="353356" y="123401"/>
                        <a:pt x="299783" y="9794"/>
                      </a:cubicBezTo>
                      <a:cubicBezTo>
                        <a:pt x="289360" y="-12302"/>
                        <a:pt x="256425" y="6875"/>
                        <a:pt x="266847" y="28972"/>
                      </a:cubicBezTo>
                      <a:cubicBezTo>
                        <a:pt x="309372" y="119232"/>
                        <a:pt x="328967" y="225752"/>
                        <a:pt x="336888" y="324351"/>
                      </a:cubicBezTo>
                      <a:cubicBezTo>
                        <a:pt x="338139" y="340610"/>
                        <a:pt x="337930" y="356870"/>
                        <a:pt x="337513" y="373338"/>
                      </a:cubicBezTo>
                      <a:cubicBezTo>
                        <a:pt x="337096" y="386679"/>
                        <a:pt x="252464" y="380217"/>
                        <a:pt x="242458" y="380425"/>
                      </a:cubicBezTo>
                      <a:cubicBezTo>
                        <a:pt x="167623" y="381050"/>
                        <a:pt x="92997" y="384177"/>
                        <a:pt x="18370" y="386887"/>
                      </a:cubicBezTo>
                      <a:cubicBezTo>
                        <a:pt x="-6019" y="387721"/>
                        <a:pt x="-6227" y="425660"/>
                        <a:pt x="18370" y="424826"/>
                      </a:cubicBezTo>
                      <a:lnTo>
                        <a:pt x="18370" y="42482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5" name="Freeform: Shape 27">
                  <a:extLst>
                    <a:ext uri="{FF2B5EF4-FFF2-40B4-BE49-F238E27FC236}">
                      <a16:creationId xmlns:a16="http://schemas.microsoft.com/office/drawing/2014/main" id="{4179633A-53C5-4CCA-A919-17932F294776}"/>
                    </a:ext>
                  </a:extLst>
                </p:cNvPr>
                <p:cNvSpPr/>
                <p:nvPr/>
              </p:nvSpPr>
              <p:spPr>
                <a:xfrm>
                  <a:off x="9713697" y="3805537"/>
                  <a:ext cx="344546" cy="309163"/>
                </a:xfrm>
                <a:custGeom>
                  <a:avLst/>
                  <a:gdLst>
                    <a:gd name="connsiteX0" fmla="*/ 18474 w 344546"/>
                    <a:gd name="connsiteY0" fmla="*/ 309164 h 309163"/>
                    <a:gd name="connsiteX1" fmla="*/ 324277 w 344546"/>
                    <a:gd name="connsiteY1" fmla="*/ 308955 h 309163"/>
                    <a:gd name="connsiteX2" fmla="*/ 343246 w 344546"/>
                    <a:gd name="connsiteY2" fmla="*/ 289986 h 309163"/>
                    <a:gd name="connsiteX3" fmla="*/ 340744 w 344546"/>
                    <a:gd name="connsiteY3" fmla="*/ 18370 h 309163"/>
                    <a:gd name="connsiteX4" fmla="*/ 302597 w 344546"/>
                    <a:gd name="connsiteY4" fmla="*/ 18370 h 309163"/>
                    <a:gd name="connsiteX5" fmla="*/ 305099 w 344546"/>
                    <a:gd name="connsiteY5" fmla="*/ 289986 h 309163"/>
                    <a:gd name="connsiteX6" fmla="*/ 324068 w 344546"/>
                    <a:gd name="connsiteY6" fmla="*/ 271016 h 309163"/>
                    <a:gd name="connsiteX7" fmla="*/ 18266 w 344546"/>
                    <a:gd name="connsiteY7" fmla="*/ 271225 h 309163"/>
                    <a:gd name="connsiteX8" fmla="*/ 18474 w 344546"/>
                    <a:gd name="connsiteY8" fmla="*/ 309164 h 309163"/>
                    <a:gd name="connsiteX9" fmla="*/ 18474 w 344546"/>
                    <a:gd name="connsiteY9" fmla="*/ 309164 h 30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546" h="309163">
                      <a:moveTo>
                        <a:pt x="18474" y="309164"/>
                      </a:moveTo>
                      <a:cubicBezTo>
                        <a:pt x="120408" y="309164"/>
                        <a:pt x="222342" y="303118"/>
                        <a:pt x="324277" y="308955"/>
                      </a:cubicBezTo>
                      <a:cubicBezTo>
                        <a:pt x="334908" y="309580"/>
                        <a:pt x="343037" y="299783"/>
                        <a:pt x="343246" y="289986"/>
                      </a:cubicBezTo>
                      <a:cubicBezTo>
                        <a:pt x="346164" y="199308"/>
                        <a:pt x="343663" y="108839"/>
                        <a:pt x="340744" y="18370"/>
                      </a:cubicBezTo>
                      <a:cubicBezTo>
                        <a:pt x="339911" y="-6019"/>
                        <a:pt x="301763" y="-6227"/>
                        <a:pt x="302597" y="18370"/>
                      </a:cubicBezTo>
                      <a:cubicBezTo>
                        <a:pt x="305516" y="109048"/>
                        <a:pt x="308017" y="199517"/>
                        <a:pt x="305099" y="289986"/>
                      </a:cubicBezTo>
                      <a:cubicBezTo>
                        <a:pt x="311352" y="283524"/>
                        <a:pt x="317814" y="277270"/>
                        <a:pt x="324068" y="271016"/>
                      </a:cubicBezTo>
                      <a:cubicBezTo>
                        <a:pt x="222134" y="265180"/>
                        <a:pt x="120200" y="271225"/>
                        <a:pt x="18266" y="271225"/>
                      </a:cubicBezTo>
                      <a:cubicBezTo>
                        <a:pt x="-6123" y="271016"/>
                        <a:pt x="-6123" y="309164"/>
                        <a:pt x="18474" y="309164"/>
                      </a:cubicBezTo>
                      <a:lnTo>
                        <a:pt x="18474" y="30916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6" name="Freeform: Shape 28">
                  <a:extLst>
                    <a:ext uri="{FF2B5EF4-FFF2-40B4-BE49-F238E27FC236}">
                      <a16:creationId xmlns:a16="http://schemas.microsoft.com/office/drawing/2014/main" id="{5B63D155-9237-406E-AE44-42A996437C8B}"/>
                    </a:ext>
                  </a:extLst>
                </p:cNvPr>
                <p:cNvSpPr/>
                <p:nvPr/>
              </p:nvSpPr>
              <p:spPr>
                <a:xfrm>
                  <a:off x="9518610" y="3595780"/>
                  <a:ext cx="260260" cy="296175"/>
                </a:xfrm>
                <a:custGeom>
                  <a:avLst/>
                  <a:gdLst>
                    <a:gd name="connsiteX0" fmla="*/ 18240 w 260260"/>
                    <a:gd name="connsiteY0" fmla="*/ 291914 h 296175"/>
                    <a:gd name="connsiteX1" fmla="*/ 234198 w 260260"/>
                    <a:gd name="connsiteY1" fmla="*/ 295875 h 296175"/>
                    <a:gd name="connsiteX2" fmla="*/ 257545 w 260260"/>
                    <a:gd name="connsiteY2" fmla="*/ 282534 h 296175"/>
                    <a:gd name="connsiteX3" fmla="*/ 224609 w 260260"/>
                    <a:gd name="connsiteY3" fmla="*/ 18214 h 296175"/>
                    <a:gd name="connsiteX4" fmla="*/ 186462 w 260260"/>
                    <a:gd name="connsiteY4" fmla="*/ 18214 h 296175"/>
                    <a:gd name="connsiteX5" fmla="*/ 220857 w 260260"/>
                    <a:gd name="connsiteY5" fmla="*/ 272528 h 296175"/>
                    <a:gd name="connsiteX6" fmla="*/ 244204 w 260260"/>
                    <a:gd name="connsiteY6" fmla="*/ 259187 h 296175"/>
                    <a:gd name="connsiteX7" fmla="*/ 18031 w 260260"/>
                    <a:gd name="connsiteY7" fmla="*/ 253975 h 296175"/>
                    <a:gd name="connsiteX8" fmla="*/ 18240 w 260260"/>
                    <a:gd name="connsiteY8" fmla="*/ 291914 h 296175"/>
                    <a:gd name="connsiteX9" fmla="*/ 18240 w 260260"/>
                    <a:gd name="connsiteY9" fmla="*/ 291914 h 29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260" h="296175">
                      <a:moveTo>
                        <a:pt x="18240" y="291914"/>
                      </a:moveTo>
                      <a:cubicBezTo>
                        <a:pt x="90573" y="284410"/>
                        <a:pt x="162282" y="284201"/>
                        <a:pt x="234198" y="295875"/>
                      </a:cubicBezTo>
                      <a:cubicBezTo>
                        <a:pt x="243370" y="297334"/>
                        <a:pt x="256086" y="293582"/>
                        <a:pt x="257545" y="282534"/>
                      </a:cubicBezTo>
                      <a:cubicBezTo>
                        <a:pt x="270678" y="190814"/>
                        <a:pt x="232322" y="108266"/>
                        <a:pt x="224609" y="18214"/>
                      </a:cubicBezTo>
                      <a:cubicBezTo>
                        <a:pt x="222525" y="-5967"/>
                        <a:pt x="184378" y="-6175"/>
                        <a:pt x="186462" y="18214"/>
                      </a:cubicBezTo>
                      <a:cubicBezTo>
                        <a:pt x="193758" y="103263"/>
                        <a:pt x="233364" y="186436"/>
                        <a:pt x="220857" y="272528"/>
                      </a:cubicBezTo>
                      <a:cubicBezTo>
                        <a:pt x="228778" y="268150"/>
                        <a:pt x="236491" y="263564"/>
                        <a:pt x="244204" y="259187"/>
                      </a:cubicBezTo>
                      <a:cubicBezTo>
                        <a:pt x="168744" y="246888"/>
                        <a:pt x="93909" y="245846"/>
                        <a:pt x="18031" y="253975"/>
                      </a:cubicBezTo>
                      <a:cubicBezTo>
                        <a:pt x="-5941" y="256477"/>
                        <a:pt x="-6149" y="294624"/>
                        <a:pt x="18240" y="291914"/>
                      </a:cubicBezTo>
                      <a:lnTo>
                        <a:pt x="18240" y="291914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7" name="Freeform: Shape 29">
                  <a:extLst>
                    <a:ext uri="{FF2B5EF4-FFF2-40B4-BE49-F238E27FC236}">
                      <a16:creationId xmlns:a16="http://schemas.microsoft.com/office/drawing/2014/main" id="{D63F963E-F6E9-4F8D-A7DD-3C03E3554C01}"/>
                    </a:ext>
                  </a:extLst>
                </p:cNvPr>
                <p:cNvSpPr/>
                <p:nvPr/>
              </p:nvSpPr>
              <p:spPr>
                <a:xfrm>
                  <a:off x="9909618" y="374761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8" name="Freeform: Shape 30">
                  <a:extLst>
                    <a:ext uri="{FF2B5EF4-FFF2-40B4-BE49-F238E27FC236}">
                      <a16:creationId xmlns:a16="http://schemas.microsoft.com/office/drawing/2014/main" id="{D1679CE0-2F27-4BFF-842B-8D115C476B35}"/>
                    </a:ext>
                  </a:extLst>
                </p:cNvPr>
                <p:cNvSpPr/>
                <p:nvPr/>
              </p:nvSpPr>
              <p:spPr>
                <a:xfrm>
                  <a:off x="9842495" y="36875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9" name="Freeform: Shape 31">
                  <a:extLst>
                    <a:ext uri="{FF2B5EF4-FFF2-40B4-BE49-F238E27FC236}">
                      <a16:creationId xmlns:a16="http://schemas.microsoft.com/office/drawing/2014/main" id="{91A8DB31-2C69-4B81-BD9D-C5B7057680FB}"/>
                    </a:ext>
                  </a:extLst>
                </p:cNvPr>
                <p:cNvSpPr/>
                <p:nvPr/>
              </p:nvSpPr>
              <p:spPr>
                <a:xfrm>
                  <a:off x="9924209" y="3668192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0" name="Freeform: Shape 32">
                  <a:extLst>
                    <a:ext uri="{FF2B5EF4-FFF2-40B4-BE49-F238E27FC236}">
                      <a16:creationId xmlns:a16="http://schemas.microsoft.com/office/drawing/2014/main" id="{CD8426AA-E701-4AE2-B030-8BB3A1A8A0ED}"/>
                    </a:ext>
                  </a:extLst>
                </p:cNvPr>
                <p:cNvSpPr/>
                <p:nvPr/>
              </p:nvSpPr>
              <p:spPr>
                <a:xfrm>
                  <a:off x="9786421" y="427687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1" name="Freeform: Shape 33">
                  <a:extLst>
                    <a:ext uri="{FF2B5EF4-FFF2-40B4-BE49-F238E27FC236}">
                      <a16:creationId xmlns:a16="http://schemas.microsoft.com/office/drawing/2014/main" id="{5682E26F-5FE2-4C8B-A689-509F75EB666B}"/>
                    </a:ext>
                  </a:extLst>
                </p:cNvPr>
                <p:cNvSpPr/>
                <p:nvPr/>
              </p:nvSpPr>
              <p:spPr>
                <a:xfrm>
                  <a:off x="9711169" y="4221638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2" name="Freeform: Shape 34">
                  <a:extLst>
                    <a:ext uri="{FF2B5EF4-FFF2-40B4-BE49-F238E27FC236}">
                      <a16:creationId xmlns:a16="http://schemas.microsoft.com/office/drawing/2014/main" id="{DA5F3FF7-4D4A-4332-9392-94FA95765A53}"/>
                    </a:ext>
                  </a:extLst>
                </p:cNvPr>
                <p:cNvSpPr/>
                <p:nvPr/>
              </p:nvSpPr>
              <p:spPr>
                <a:xfrm>
                  <a:off x="9809351" y="419266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208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3" name="Freeform: Shape 35">
                  <a:extLst>
                    <a:ext uri="{FF2B5EF4-FFF2-40B4-BE49-F238E27FC236}">
                      <a16:creationId xmlns:a16="http://schemas.microsoft.com/office/drawing/2014/main" id="{7855AD87-3E54-4C7E-9396-FDE87FCD4DCD}"/>
                    </a:ext>
                  </a:extLst>
                </p:cNvPr>
                <p:cNvSpPr/>
                <p:nvPr/>
              </p:nvSpPr>
              <p:spPr>
                <a:xfrm>
                  <a:off x="9351378" y="360273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4" name="Freeform: Shape 36">
                  <a:extLst>
                    <a:ext uri="{FF2B5EF4-FFF2-40B4-BE49-F238E27FC236}">
                      <a16:creationId xmlns:a16="http://schemas.microsoft.com/office/drawing/2014/main" id="{F16326E8-1F53-4462-90A2-66BFED084516}"/>
                    </a:ext>
                  </a:extLst>
                </p:cNvPr>
                <p:cNvSpPr/>
                <p:nvPr/>
              </p:nvSpPr>
              <p:spPr>
                <a:xfrm>
                  <a:off x="9397863" y="3559796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5" name="Freeform: Shape 37">
                  <a:extLst>
                    <a:ext uri="{FF2B5EF4-FFF2-40B4-BE49-F238E27FC236}">
                      <a16:creationId xmlns:a16="http://schemas.microsoft.com/office/drawing/2014/main" id="{2257BDAD-9DF9-461B-9F4C-53D891302E0D}"/>
                    </a:ext>
                  </a:extLst>
                </p:cNvPr>
                <p:cNvSpPr/>
                <p:nvPr/>
              </p:nvSpPr>
              <p:spPr>
                <a:xfrm>
                  <a:off x="10271911" y="3846003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6" name="Freeform: Shape 38">
                  <a:extLst>
                    <a:ext uri="{FF2B5EF4-FFF2-40B4-BE49-F238E27FC236}">
                      <a16:creationId xmlns:a16="http://schemas.microsoft.com/office/drawing/2014/main" id="{7D3D4129-ED64-4AA8-B6B2-9480E48E7BEC}"/>
                    </a:ext>
                  </a:extLst>
                </p:cNvPr>
                <p:cNvSpPr/>
                <p:nvPr/>
              </p:nvSpPr>
              <p:spPr>
                <a:xfrm>
                  <a:off x="10209583" y="3794307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7" name="Freeform: Shape 39">
                  <a:extLst>
                    <a:ext uri="{FF2B5EF4-FFF2-40B4-BE49-F238E27FC236}">
                      <a16:creationId xmlns:a16="http://schemas.microsoft.com/office/drawing/2014/main" id="{8081F44D-6FE4-4D80-B6C4-8D5160374954}"/>
                    </a:ext>
                  </a:extLst>
                </p:cNvPr>
                <p:cNvSpPr/>
                <p:nvPr/>
              </p:nvSpPr>
              <p:spPr>
                <a:xfrm>
                  <a:off x="10067209" y="4547660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8" name="Freeform: Shape 40">
                  <a:extLst>
                    <a:ext uri="{FF2B5EF4-FFF2-40B4-BE49-F238E27FC236}">
                      <a16:creationId xmlns:a16="http://schemas.microsoft.com/office/drawing/2014/main" id="{0B483CB3-B7EC-4B9B-9A90-E15D0533E919}"/>
                    </a:ext>
                  </a:extLst>
                </p:cNvPr>
                <p:cNvSpPr/>
                <p:nvPr/>
              </p:nvSpPr>
              <p:spPr>
                <a:xfrm>
                  <a:off x="9991332" y="4520144"/>
                  <a:ext cx="55344" cy="57116"/>
                </a:xfrm>
                <a:custGeom>
                  <a:avLst/>
                  <a:gdLst>
                    <a:gd name="connsiteX0" fmla="*/ 27672 w 55344"/>
                    <a:gd name="connsiteY0" fmla="*/ 57116 h 57116"/>
                    <a:gd name="connsiteX1" fmla="*/ 27672 w 55344"/>
                    <a:gd name="connsiteY1" fmla="*/ 0 h 57116"/>
                    <a:gd name="connsiteX2" fmla="*/ 27672 w 55344"/>
                    <a:gd name="connsiteY2" fmla="*/ 57116 h 57116"/>
                    <a:gd name="connsiteX3" fmla="*/ 27672 w 55344"/>
                    <a:gd name="connsiteY3" fmla="*/ 57116 h 5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44" h="57116">
                      <a:moveTo>
                        <a:pt x="27672" y="57116"/>
                      </a:moveTo>
                      <a:cubicBezTo>
                        <a:pt x="64569" y="57116"/>
                        <a:pt x="64569" y="0"/>
                        <a:pt x="27672" y="0"/>
                      </a:cubicBezTo>
                      <a:cubicBezTo>
                        <a:pt x="-9224" y="0"/>
                        <a:pt x="-9224" y="57116"/>
                        <a:pt x="27672" y="57116"/>
                      </a:cubicBezTo>
                      <a:lnTo>
                        <a:pt x="27672" y="57116"/>
                      </a:lnTo>
                      <a:close/>
                    </a:path>
                  </a:pathLst>
                </a:custGeom>
                <a:solidFill>
                  <a:srgbClr val="46AA9E"/>
                </a:solidFill>
                <a:ln w="207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06" name="กลุ่ม 305"/>
              <p:cNvGrpSpPr/>
              <p:nvPr/>
            </p:nvGrpSpPr>
            <p:grpSpPr>
              <a:xfrm>
                <a:off x="-36747" y="5526541"/>
                <a:ext cx="2801128" cy="1381821"/>
                <a:chOff x="-20565" y="6021288"/>
                <a:chExt cx="1875147" cy="885708"/>
              </a:xfrm>
            </p:grpSpPr>
            <p:sp>
              <p:nvSpPr>
                <p:cNvPr id="307" name="สี่เหลี่ยมผืนผ้า 1"/>
                <p:cNvSpPr/>
                <p:nvPr/>
              </p:nvSpPr>
              <p:spPr>
                <a:xfrm>
                  <a:off x="-20565" y="6021288"/>
                  <a:ext cx="1875147" cy="885708"/>
                </a:xfrm>
                <a:custGeom>
                  <a:avLst/>
                  <a:gdLst>
                    <a:gd name="connsiteX0" fmla="*/ 0 w 3599435"/>
                    <a:gd name="connsiteY0" fmla="*/ 0 h 2786572"/>
                    <a:gd name="connsiteX1" fmla="*/ 3599435 w 3599435"/>
                    <a:gd name="connsiteY1" fmla="*/ 0 h 2786572"/>
                    <a:gd name="connsiteX2" fmla="*/ 3599435 w 3599435"/>
                    <a:gd name="connsiteY2" fmla="*/ 2786572 h 2786572"/>
                    <a:gd name="connsiteX3" fmla="*/ 0 w 3599435"/>
                    <a:gd name="connsiteY3" fmla="*/ 2786572 h 2786572"/>
                    <a:gd name="connsiteX4" fmla="*/ 0 w 3599435"/>
                    <a:gd name="connsiteY4" fmla="*/ 0 h 2786572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3599435 w 3599435"/>
                    <a:gd name="connsiteY2" fmla="*/ 1466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599435 w 3599435"/>
                    <a:gd name="connsiteY3" fmla="*/ 2933260 h 2933260"/>
                    <a:gd name="connsiteX4" fmla="*/ 0 w 3599435"/>
                    <a:gd name="connsiteY4" fmla="*/ 2933260 h 2933260"/>
                    <a:gd name="connsiteX5" fmla="*/ 0 w 3599435"/>
                    <a:gd name="connsiteY5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323085 w 3599435"/>
                    <a:gd name="connsiteY2" fmla="*/ 832488 h 2933260"/>
                    <a:gd name="connsiteX3" fmla="*/ 3354067 w 3599435"/>
                    <a:gd name="connsiteY3" fmla="*/ 1771668 h 2933260"/>
                    <a:gd name="connsiteX4" fmla="*/ 3599435 w 3599435"/>
                    <a:gd name="connsiteY4" fmla="*/ 2933260 h 2933260"/>
                    <a:gd name="connsiteX5" fmla="*/ 0 w 3599435"/>
                    <a:gd name="connsiteY5" fmla="*/ 2933260 h 2933260"/>
                    <a:gd name="connsiteX6" fmla="*/ 0 w 3599435"/>
                    <a:gd name="connsiteY6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323085 w 3599435"/>
                    <a:gd name="connsiteY3" fmla="*/ 83248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146688 h 2933260"/>
                    <a:gd name="connsiteX1" fmla="*/ 744217 w 3599435"/>
                    <a:gd name="connsiteY1" fmla="*/ 18 h 2933260"/>
                    <a:gd name="connsiteX2" fmla="*/ 2096767 w 3599435"/>
                    <a:gd name="connsiteY2" fmla="*/ 285768 h 2933260"/>
                    <a:gd name="connsiteX3" fmla="*/ 2437385 w 3599435"/>
                    <a:gd name="connsiteY3" fmla="*/ 1080138 h 2933260"/>
                    <a:gd name="connsiteX4" fmla="*/ 3354067 w 3599435"/>
                    <a:gd name="connsiteY4" fmla="*/ 1771668 h 2933260"/>
                    <a:gd name="connsiteX5" fmla="*/ 3599435 w 3599435"/>
                    <a:gd name="connsiteY5" fmla="*/ 2933260 h 2933260"/>
                    <a:gd name="connsiteX6" fmla="*/ 0 w 3599435"/>
                    <a:gd name="connsiteY6" fmla="*/ 2933260 h 2933260"/>
                    <a:gd name="connsiteX7" fmla="*/ 0 w 3599435"/>
                    <a:gd name="connsiteY7" fmla="*/ 146688 h 2933260"/>
                    <a:gd name="connsiteX0" fmla="*/ 0 w 3599435"/>
                    <a:gd name="connsiteY0" fmla="*/ 0 h 2786572"/>
                    <a:gd name="connsiteX1" fmla="*/ 102996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0 h 2786572"/>
                    <a:gd name="connsiteX1" fmla="*/ 934717 w 3599435"/>
                    <a:gd name="connsiteY1" fmla="*/ 100980 h 2786572"/>
                    <a:gd name="connsiteX2" fmla="*/ 2096767 w 3599435"/>
                    <a:gd name="connsiteY2" fmla="*/ 139080 h 2786572"/>
                    <a:gd name="connsiteX3" fmla="*/ 2437385 w 3599435"/>
                    <a:gd name="connsiteY3" fmla="*/ 933450 h 2786572"/>
                    <a:gd name="connsiteX4" fmla="*/ 3354067 w 3599435"/>
                    <a:gd name="connsiteY4" fmla="*/ 1624980 h 2786572"/>
                    <a:gd name="connsiteX5" fmla="*/ 3599435 w 3599435"/>
                    <a:gd name="connsiteY5" fmla="*/ 2786572 h 2786572"/>
                    <a:gd name="connsiteX6" fmla="*/ 0 w 3599435"/>
                    <a:gd name="connsiteY6" fmla="*/ 2786572 h 2786572"/>
                    <a:gd name="connsiteX7" fmla="*/ 0 w 3599435"/>
                    <a:gd name="connsiteY7" fmla="*/ 0 h 2786572"/>
                    <a:gd name="connsiteX0" fmla="*/ 0 w 3599435"/>
                    <a:gd name="connsiteY0" fmla="*/ 17449 h 2804021"/>
                    <a:gd name="connsiteX1" fmla="*/ 934717 w 3599435"/>
                    <a:gd name="connsiteY1" fmla="*/ 118429 h 2804021"/>
                    <a:gd name="connsiteX2" fmla="*/ 2096767 w 3599435"/>
                    <a:gd name="connsiteY2" fmla="*/ 156529 h 2804021"/>
                    <a:gd name="connsiteX3" fmla="*/ 2437385 w 3599435"/>
                    <a:gd name="connsiteY3" fmla="*/ 950899 h 2804021"/>
                    <a:gd name="connsiteX4" fmla="*/ 3354067 w 3599435"/>
                    <a:gd name="connsiteY4" fmla="*/ 1642429 h 2804021"/>
                    <a:gd name="connsiteX5" fmla="*/ 3599435 w 3599435"/>
                    <a:gd name="connsiteY5" fmla="*/ 2804021 h 2804021"/>
                    <a:gd name="connsiteX6" fmla="*/ 0 w 3599435"/>
                    <a:gd name="connsiteY6" fmla="*/ 2804021 h 2804021"/>
                    <a:gd name="connsiteX7" fmla="*/ 0 w 3599435"/>
                    <a:gd name="connsiteY7" fmla="*/ 17449 h 2804021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96767 w 3599435"/>
                    <a:gd name="connsiteY2" fmla="*/ 2768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058667 w 3599435"/>
                    <a:gd name="connsiteY2" fmla="*/ 467371 h 2924363"/>
                    <a:gd name="connsiteX3" fmla="*/ 2437385 w 3599435"/>
                    <a:gd name="connsiteY3" fmla="*/ 1071241 h 2924363"/>
                    <a:gd name="connsiteX4" fmla="*/ 3354067 w 3599435"/>
                    <a:gd name="connsiteY4" fmla="*/ 1762771 h 2924363"/>
                    <a:gd name="connsiteX5" fmla="*/ 3599435 w 3599435"/>
                    <a:gd name="connsiteY5" fmla="*/ 2924363 h 2924363"/>
                    <a:gd name="connsiteX6" fmla="*/ 0 w 3599435"/>
                    <a:gd name="connsiteY6" fmla="*/ 2924363 h 2924363"/>
                    <a:gd name="connsiteX7" fmla="*/ 0 w 3599435"/>
                    <a:gd name="connsiteY7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2437385 w 3599435"/>
                    <a:gd name="connsiteY2" fmla="*/ 107124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137791 h 2924363"/>
                    <a:gd name="connsiteX1" fmla="*/ 934717 w 3599435"/>
                    <a:gd name="connsiteY1" fmla="*/ 238771 h 2924363"/>
                    <a:gd name="connsiteX2" fmla="*/ 1865885 w 3599435"/>
                    <a:gd name="connsiteY2" fmla="*/ 1052191 h 2924363"/>
                    <a:gd name="connsiteX3" fmla="*/ 3354067 w 3599435"/>
                    <a:gd name="connsiteY3" fmla="*/ 1762771 h 2924363"/>
                    <a:gd name="connsiteX4" fmla="*/ 3599435 w 3599435"/>
                    <a:gd name="connsiteY4" fmla="*/ 2924363 h 2924363"/>
                    <a:gd name="connsiteX5" fmla="*/ 0 w 3599435"/>
                    <a:gd name="connsiteY5" fmla="*/ 2924363 h 2924363"/>
                    <a:gd name="connsiteX6" fmla="*/ 0 w 3599435"/>
                    <a:gd name="connsiteY6" fmla="*/ 137791 h 2924363"/>
                    <a:gd name="connsiteX0" fmla="*/ 0 w 3599435"/>
                    <a:gd name="connsiteY0" fmla="*/ 261288 h 3047860"/>
                    <a:gd name="connsiteX1" fmla="*/ 1029967 w 3599435"/>
                    <a:gd name="connsiteY1" fmla="*/ 19368 h 3047860"/>
                    <a:gd name="connsiteX2" fmla="*/ 1865885 w 3599435"/>
                    <a:gd name="connsiteY2" fmla="*/ 1175688 h 3047860"/>
                    <a:gd name="connsiteX3" fmla="*/ 3354067 w 3599435"/>
                    <a:gd name="connsiteY3" fmla="*/ 1886268 h 3047860"/>
                    <a:gd name="connsiteX4" fmla="*/ 3599435 w 3599435"/>
                    <a:gd name="connsiteY4" fmla="*/ 3047860 h 3047860"/>
                    <a:gd name="connsiteX5" fmla="*/ 0 w 3599435"/>
                    <a:gd name="connsiteY5" fmla="*/ 3047860 h 3047860"/>
                    <a:gd name="connsiteX6" fmla="*/ 0 w 3599435"/>
                    <a:gd name="connsiteY6" fmla="*/ 261288 h 3047860"/>
                    <a:gd name="connsiteX0" fmla="*/ 0 w 3599435"/>
                    <a:gd name="connsiteY0" fmla="*/ 351702 h 3138274"/>
                    <a:gd name="connsiteX1" fmla="*/ 1029967 w 3599435"/>
                    <a:gd name="connsiteY1" fmla="*/ 109782 h 3138274"/>
                    <a:gd name="connsiteX2" fmla="*/ 1865885 w 3599435"/>
                    <a:gd name="connsiteY2" fmla="*/ 1266102 h 3138274"/>
                    <a:gd name="connsiteX3" fmla="*/ 3354067 w 3599435"/>
                    <a:gd name="connsiteY3" fmla="*/ 1976682 h 3138274"/>
                    <a:gd name="connsiteX4" fmla="*/ 3599435 w 3599435"/>
                    <a:gd name="connsiteY4" fmla="*/ 3138274 h 3138274"/>
                    <a:gd name="connsiteX5" fmla="*/ 0 w 3599435"/>
                    <a:gd name="connsiteY5" fmla="*/ 3138274 h 3138274"/>
                    <a:gd name="connsiteX6" fmla="*/ 0 w 3599435"/>
                    <a:gd name="connsiteY6" fmla="*/ 351702 h 3138274"/>
                    <a:gd name="connsiteX0" fmla="*/ 0 w 3599435"/>
                    <a:gd name="connsiteY0" fmla="*/ 274016 h 3060588"/>
                    <a:gd name="connsiteX1" fmla="*/ 1201417 w 3599435"/>
                    <a:gd name="connsiteY1" fmla="*/ 260696 h 3060588"/>
                    <a:gd name="connsiteX2" fmla="*/ 1865885 w 3599435"/>
                    <a:gd name="connsiteY2" fmla="*/ 1188416 h 3060588"/>
                    <a:gd name="connsiteX3" fmla="*/ 3354067 w 3599435"/>
                    <a:gd name="connsiteY3" fmla="*/ 1898996 h 3060588"/>
                    <a:gd name="connsiteX4" fmla="*/ 3599435 w 3599435"/>
                    <a:gd name="connsiteY4" fmla="*/ 3060588 h 3060588"/>
                    <a:gd name="connsiteX5" fmla="*/ 0 w 3599435"/>
                    <a:gd name="connsiteY5" fmla="*/ 3060588 h 3060588"/>
                    <a:gd name="connsiteX6" fmla="*/ 0 w 3599435"/>
                    <a:gd name="connsiteY6" fmla="*/ 274016 h 3060588"/>
                    <a:gd name="connsiteX0" fmla="*/ 0 w 3599435"/>
                    <a:gd name="connsiteY0" fmla="*/ 333672 h 3120244"/>
                    <a:gd name="connsiteX1" fmla="*/ 1201417 w 3599435"/>
                    <a:gd name="connsiteY1" fmla="*/ 320352 h 3120244"/>
                    <a:gd name="connsiteX2" fmla="*/ 1865885 w 3599435"/>
                    <a:gd name="connsiteY2" fmla="*/ 1248072 h 3120244"/>
                    <a:gd name="connsiteX3" fmla="*/ 3354067 w 3599435"/>
                    <a:gd name="connsiteY3" fmla="*/ 1958652 h 3120244"/>
                    <a:gd name="connsiteX4" fmla="*/ 3599435 w 3599435"/>
                    <a:gd name="connsiteY4" fmla="*/ 3120244 h 3120244"/>
                    <a:gd name="connsiteX5" fmla="*/ 0 w 3599435"/>
                    <a:gd name="connsiteY5" fmla="*/ 3120244 h 3120244"/>
                    <a:gd name="connsiteX6" fmla="*/ 0 w 3599435"/>
                    <a:gd name="connsiteY6" fmla="*/ 333672 h 3120244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3354067 w 3599435"/>
                    <a:gd name="connsiteY3" fmla="*/ 195048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865885 w 3599435"/>
                    <a:gd name="connsiteY2" fmla="*/ 12399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599435"/>
                    <a:gd name="connsiteY0" fmla="*/ 325501 h 3112073"/>
                    <a:gd name="connsiteX1" fmla="*/ 1201417 w 3599435"/>
                    <a:gd name="connsiteY1" fmla="*/ 312181 h 3112073"/>
                    <a:gd name="connsiteX2" fmla="*/ 1999235 w 3599435"/>
                    <a:gd name="connsiteY2" fmla="*/ 1087501 h 3112073"/>
                    <a:gd name="connsiteX3" fmla="*/ 2877817 w 3599435"/>
                    <a:gd name="connsiteY3" fmla="*/ 1779031 h 3112073"/>
                    <a:gd name="connsiteX4" fmla="*/ 3599435 w 3599435"/>
                    <a:gd name="connsiteY4" fmla="*/ 3112073 h 3112073"/>
                    <a:gd name="connsiteX5" fmla="*/ 0 w 3599435"/>
                    <a:gd name="connsiteY5" fmla="*/ 3112073 h 3112073"/>
                    <a:gd name="connsiteX6" fmla="*/ 0 w 3599435"/>
                    <a:gd name="connsiteY6" fmla="*/ 325501 h 3112073"/>
                    <a:gd name="connsiteX0" fmla="*/ 0 w 3756491"/>
                    <a:gd name="connsiteY0" fmla="*/ 325501 h 3112073"/>
                    <a:gd name="connsiteX1" fmla="*/ 1201417 w 3756491"/>
                    <a:gd name="connsiteY1" fmla="*/ 312181 h 3112073"/>
                    <a:gd name="connsiteX2" fmla="*/ 1999235 w 3756491"/>
                    <a:gd name="connsiteY2" fmla="*/ 1087501 h 3112073"/>
                    <a:gd name="connsiteX3" fmla="*/ 2877817 w 3756491"/>
                    <a:gd name="connsiteY3" fmla="*/ 1779031 h 3112073"/>
                    <a:gd name="connsiteX4" fmla="*/ 3599435 w 3756491"/>
                    <a:gd name="connsiteY4" fmla="*/ 3112073 h 3112073"/>
                    <a:gd name="connsiteX5" fmla="*/ 0 w 3756491"/>
                    <a:gd name="connsiteY5" fmla="*/ 3112073 h 3112073"/>
                    <a:gd name="connsiteX6" fmla="*/ 0 w 3756491"/>
                    <a:gd name="connsiteY6" fmla="*/ 325501 h 3112073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0 w 3756491"/>
                    <a:gd name="connsiteY0" fmla="*/ 400508 h 3187080"/>
                    <a:gd name="connsiteX1" fmla="*/ 1201417 w 3756491"/>
                    <a:gd name="connsiteY1" fmla="*/ 387188 h 3187080"/>
                    <a:gd name="connsiteX2" fmla="*/ 1999235 w 3756491"/>
                    <a:gd name="connsiteY2" fmla="*/ 1162508 h 3187080"/>
                    <a:gd name="connsiteX3" fmla="*/ 2877817 w 3756491"/>
                    <a:gd name="connsiteY3" fmla="*/ 1854038 h 3187080"/>
                    <a:gd name="connsiteX4" fmla="*/ 3599435 w 3756491"/>
                    <a:gd name="connsiteY4" fmla="*/ 3187080 h 3187080"/>
                    <a:gd name="connsiteX5" fmla="*/ 0 w 3756491"/>
                    <a:gd name="connsiteY5" fmla="*/ 3187080 h 3187080"/>
                    <a:gd name="connsiteX6" fmla="*/ 0 w 3756491"/>
                    <a:gd name="connsiteY6" fmla="*/ 400508 h 3187080"/>
                    <a:gd name="connsiteX0" fmla="*/ 236 w 3756727"/>
                    <a:gd name="connsiteY0" fmla="*/ 501012 h 3287584"/>
                    <a:gd name="connsiteX1" fmla="*/ 1201653 w 3756727"/>
                    <a:gd name="connsiteY1" fmla="*/ 487692 h 3287584"/>
                    <a:gd name="connsiteX2" fmla="*/ 1999471 w 3756727"/>
                    <a:gd name="connsiteY2" fmla="*/ 1263012 h 3287584"/>
                    <a:gd name="connsiteX3" fmla="*/ 2878053 w 3756727"/>
                    <a:gd name="connsiteY3" fmla="*/ 1954542 h 3287584"/>
                    <a:gd name="connsiteX4" fmla="*/ 3599671 w 3756727"/>
                    <a:gd name="connsiteY4" fmla="*/ 3287584 h 3287584"/>
                    <a:gd name="connsiteX5" fmla="*/ 236 w 3756727"/>
                    <a:gd name="connsiteY5" fmla="*/ 3287584 h 3287584"/>
                    <a:gd name="connsiteX6" fmla="*/ 236 w 3756727"/>
                    <a:gd name="connsiteY6" fmla="*/ 501012 h 3287584"/>
                    <a:gd name="connsiteX0" fmla="*/ 0 w 3756491"/>
                    <a:gd name="connsiteY0" fmla="*/ 393061 h 3179633"/>
                    <a:gd name="connsiteX1" fmla="*/ 1201417 w 3756491"/>
                    <a:gd name="connsiteY1" fmla="*/ 379741 h 3179633"/>
                    <a:gd name="connsiteX2" fmla="*/ 1999235 w 3756491"/>
                    <a:gd name="connsiteY2" fmla="*/ 1155061 h 3179633"/>
                    <a:gd name="connsiteX3" fmla="*/ 2877817 w 3756491"/>
                    <a:gd name="connsiteY3" fmla="*/ 1846591 h 3179633"/>
                    <a:gd name="connsiteX4" fmla="*/ 3599435 w 3756491"/>
                    <a:gd name="connsiteY4" fmla="*/ 3179633 h 3179633"/>
                    <a:gd name="connsiteX5" fmla="*/ 0 w 3756491"/>
                    <a:gd name="connsiteY5" fmla="*/ 3179633 h 3179633"/>
                    <a:gd name="connsiteX6" fmla="*/ 0 w 3756491"/>
                    <a:gd name="connsiteY6" fmla="*/ 393061 h 3179633"/>
                    <a:gd name="connsiteX0" fmla="*/ 0 w 3756491"/>
                    <a:gd name="connsiteY0" fmla="*/ 303281 h 3089853"/>
                    <a:gd name="connsiteX1" fmla="*/ 1010917 w 3756491"/>
                    <a:gd name="connsiteY1" fmla="*/ 518561 h 3089853"/>
                    <a:gd name="connsiteX2" fmla="*/ 1999235 w 3756491"/>
                    <a:gd name="connsiteY2" fmla="*/ 1065281 h 3089853"/>
                    <a:gd name="connsiteX3" fmla="*/ 2877817 w 3756491"/>
                    <a:gd name="connsiteY3" fmla="*/ 1756811 h 3089853"/>
                    <a:gd name="connsiteX4" fmla="*/ 3599435 w 3756491"/>
                    <a:gd name="connsiteY4" fmla="*/ 3089853 h 3089853"/>
                    <a:gd name="connsiteX5" fmla="*/ 0 w 3756491"/>
                    <a:gd name="connsiteY5" fmla="*/ 3089853 h 3089853"/>
                    <a:gd name="connsiteX6" fmla="*/ 0 w 3756491"/>
                    <a:gd name="connsiteY6" fmla="*/ 303281 h 3089853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347096 h 3133668"/>
                    <a:gd name="connsiteX1" fmla="*/ 1010917 w 3756491"/>
                    <a:gd name="connsiteY1" fmla="*/ 562376 h 3133668"/>
                    <a:gd name="connsiteX2" fmla="*/ 1999235 w 3756491"/>
                    <a:gd name="connsiteY2" fmla="*/ 1109096 h 3133668"/>
                    <a:gd name="connsiteX3" fmla="*/ 2877817 w 3756491"/>
                    <a:gd name="connsiteY3" fmla="*/ 1800626 h 3133668"/>
                    <a:gd name="connsiteX4" fmla="*/ 3599435 w 3756491"/>
                    <a:gd name="connsiteY4" fmla="*/ 3133668 h 3133668"/>
                    <a:gd name="connsiteX5" fmla="*/ 0 w 3756491"/>
                    <a:gd name="connsiteY5" fmla="*/ 3133668 h 3133668"/>
                    <a:gd name="connsiteX6" fmla="*/ 0 w 3756491"/>
                    <a:gd name="connsiteY6" fmla="*/ 347096 h 3133668"/>
                    <a:gd name="connsiteX0" fmla="*/ 0 w 3756491"/>
                    <a:gd name="connsiteY0" fmla="*/ 222901 h 3009473"/>
                    <a:gd name="connsiteX1" fmla="*/ 1023928 w 3756491"/>
                    <a:gd name="connsiteY1" fmla="*/ 895836 h 3009473"/>
                    <a:gd name="connsiteX2" fmla="*/ 1999235 w 3756491"/>
                    <a:gd name="connsiteY2" fmla="*/ 984901 h 3009473"/>
                    <a:gd name="connsiteX3" fmla="*/ 2877817 w 3756491"/>
                    <a:gd name="connsiteY3" fmla="*/ 1676431 h 3009473"/>
                    <a:gd name="connsiteX4" fmla="*/ 3599435 w 3756491"/>
                    <a:gd name="connsiteY4" fmla="*/ 3009473 h 3009473"/>
                    <a:gd name="connsiteX5" fmla="*/ 0 w 3756491"/>
                    <a:gd name="connsiteY5" fmla="*/ 3009473 h 3009473"/>
                    <a:gd name="connsiteX6" fmla="*/ 0 w 3756491"/>
                    <a:gd name="connsiteY6" fmla="*/ 222901 h 3009473"/>
                    <a:gd name="connsiteX0" fmla="*/ 0 w 3756491"/>
                    <a:gd name="connsiteY0" fmla="*/ 276488 h 3063060"/>
                    <a:gd name="connsiteX1" fmla="*/ 1023928 w 3756491"/>
                    <a:gd name="connsiteY1" fmla="*/ 949423 h 3063060"/>
                    <a:gd name="connsiteX2" fmla="*/ 1999235 w 3756491"/>
                    <a:gd name="connsiteY2" fmla="*/ 1038488 h 3063060"/>
                    <a:gd name="connsiteX3" fmla="*/ 2877817 w 3756491"/>
                    <a:gd name="connsiteY3" fmla="*/ 1730018 h 3063060"/>
                    <a:gd name="connsiteX4" fmla="*/ 3599435 w 3756491"/>
                    <a:gd name="connsiteY4" fmla="*/ 3063060 h 3063060"/>
                    <a:gd name="connsiteX5" fmla="*/ 0 w 3756491"/>
                    <a:gd name="connsiteY5" fmla="*/ 3063060 h 3063060"/>
                    <a:gd name="connsiteX6" fmla="*/ 0 w 3756491"/>
                    <a:gd name="connsiteY6" fmla="*/ 276488 h 3063060"/>
                    <a:gd name="connsiteX0" fmla="*/ 0 w 3756491"/>
                    <a:gd name="connsiteY0" fmla="*/ 267647 h 3054219"/>
                    <a:gd name="connsiteX1" fmla="*/ 1023928 w 3756491"/>
                    <a:gd name="connsiteY1" fmla="*/ 940582 h 3054219"/>
                    <a:gd name="connsiteX2" fmla="*/ 1999235 w 3756491"/>
                    <a:gd name="connsiteY2" fmla="*/ 1029647 h 3054219"/>
                    <a:gd name="connsiteX3" fmla="*/ 2877817 w 3756491"/>
                    <a:gd name="connsiteY3" fmla="*/ 1721177 h 3054219"/>
                    <a:gd name="connsiteX4" fmla="*/ 3599435 w 3756491"/>
                    <a:gd name="connsiteY4" fmla="*/ 3054219 h 3054219"/>
                    <a:gd name="connsiteX5" fmla="*/ 0 w 3756491"/>
                    <a:gd name="connsiteY5" fmla="*/ 3054219 h 3054219"/>
                    <a:gd name="connsiteX6" fmla="*/ 0 w 3756491"/>
                    <a:gd name="connsiteY6" fmla="*/ 267647 h 3054219"/>
                    <a:gd name="connsiteX0" fmla="*/ 0 w 3756491"/>
                    <a:gd name="connsiteY0" fmla="*/ 661506 h 2592459"/>
                    <a:gd name="connsiteX1" fmla="*/ 1023928 w 3756491"/>
                    <a:gd name="connsiteY1" fmla="*/ 478822 h 2592459"/>
                    <a:gd name="connsiteX2" fmla="*/ 1999235 w 3756491"/>
                    <a:gd name="connsiteY2" fmla="*/ 567887 h 2592459"/>
                    <a:gd name="connsiteX3" fmla="*/ 2877817 w 3756491"/>
                    <a:gd name="connsiteY3" fmla="*/ 1259417 h 2592459"/>
                    <a:gd name="connsiteX4" fmla="*/ 3599435 w 3756491"/>
                    <a:gd name="connsiteY4" fmla="*/ 2592459 h 2592459"/>
                    <a:gd name="connsiteX5" fmla="*/ 0 w 3756491"/>
                    <a:gd name="connsiteY5" fmla="*/ 2592459 h 2592459"/>
                    <a:gd name="connsiteX6" fmla="*/ 0 w 3756491"/>
                    <a:gd name="connsiteY6" fmla="*/ 661506 h 2592459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02189 w 3759445"/>
                    <a:gd name="connsiteY2" fmla="*/ 712300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59445"/>
                    <a:gd name="connsiteY0" fmla="*/ 805919 h 2736872"/>
                    <a:gd name="connsiteX1" fmla="*/ 1026882 w 3759445"/>
                    <a:gd name="connsiteY1" fmla="*/ 623235 h 2736872"/>
                    <a:gd name="connsiteX2" fmla="*/ 2041219 w 3759445"/>
                    <a:gd name="connsiteY2" fmla="*/ 1070467 h 2736872"/>
                    <a:gd name="connsiteX3" fmla="*/ 2880771 w 3759445"/>
                    <a:gd name="connsiteY3" fmla="*/ 1403830 h 2736872"/>
                    <a:gd name="connsiteX4" fmla="*/ 3602389 w 3759445"/>
                    <a:gd name="connsiteY4" fmla="*/ 2736872 h 2736872"/>
                    <a:gd name="connsiteX5" fmla="*/ 2954 w 3759445"/>
                    <a:gd name="connsiteY5" fmla="*/ 2736872 h 2736872"/>
                    <a:gd name="connsiteX6" fmla="*/ 2954 w 3759445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85931"/>
                    <a:gd name="connsiteY0" fmla="*/ 805919 h 2736872"/>
                    <a:gd name="connsiteX1" fmla="*/ 1026882 w 3785931"/>
                    <a:gd name="connsiteY1" fmla="*/ 623235 h 2736872"/>
                    <a:gd name="connsiteX2" fmla="*/ 2041219 w 3785931"/>
                    <a:gd name="connsiteY2" fmla="*/ 1070467 h 2736872"/>
                    <a:gd name="connsiteX3" fmla="*/ 2997856 w 3785931"/>
                    <a:gd name="connsiteY3" fmla="*/ 1941079 h 2736872"/>
                    <a:gd name="connsiteX4" fmla="*/ 3602389 w 3785931"/>
                    <a:gd name="connsiteY4" fmla="*/ 2736872 h 2736872"/>
                    <a:gd name="connsiteX5" fmla="*/ 2954 w 3785931"/>
                    <a:gd name="connsiteY5" fmla="*/ 2736872 h 2736872"/>
                    <a:gd name="connsiteX6" fmla="*/ 2954 w 3785931"/>
                    <a:gd name="connsiteY6" fmla="*/ 805919 h 2736872"/>
                    <a:gd name="connsiteX0" fmla="*/ 2954 w 3746651"/>
                    <a:gd name="connsiteY0" fmla="*/ 805919 h 2736872"/>
                    <a:gd name="connsiteX1" fmla="*/ 1026882 w 3746651"/>
                    <a:gd name="connsiteY1" fmla="*/ 623235 h 2736872"/>
                    <a:gd name="connsiteX2" fmla="*/ 2041219 w 3746651"/>
                    <a:gd name="connsiteY2" fmla="*/ 1070467 h 2736872"/>
                    <a:gd name="connsiteX3" fmla="*/ 2997856 w 3746651"/>
                    <a:gd name="connsiteY3" fmla="*/ 1941079 h 2736872"/>
                    <a:gd name="connsiteX4" fmla="*/ 3602389 w 3746651"/>
                    <a:gd name="connsiteY4" fmla="*/ 2736872 h 2736872"/>
                    <a:gd name="connsiteX5" fmla="*/ 2954 w 3746651"/>
                    <a:gd name="connsiteY5" fmla="*/ 2736872 h 2736872"/>
                    <a:gd name="connsiteX6" fmla="*/ 2954 w 3746651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78904"/>
                    <a:gd name="connsiteY0" fmla="*/ 805919 h 2736872"/>
                    <a:gd name="connsiteX1" fmla="*/ 1026882 w 3678904"/>
                    <a:gd name="connsiteY1" fmla="*/ 623235 h 2736872"/>
                    <a:gd name="connsiteX2" fmla="*/ 2041219 w 3678904"/>
                    <a:gd name="connsiteY2" fmla="*/ 1070467 h 2736872"/>
                    <a:gd name="connsiteX3" fmla="*/ 2997856 w 3678904"/>
                    <a:gd name="connsiteY3" fmla="*/ 1941079 h 2736872"/>
                    <a:gd name="connsiteX4" fmla="*/ 3602389 w 3678904"/>
                    <a:gd name="connsiteY4" fmla="*/ 2736872 h 2736872"/>
                    <a:gd name="connsiteX5" fmla="*/ 2954 w 3678904"/>
                    <a:gd name="connsiteY5" fmla="*/ 2736872 h 2736872"/>
                    <a:gd name="connsiteX6" fmla="*/ 2954 w 3678904"/>
                    <a:gd name="connsiteY6" fmla="*/ 805919 h 2736872"/>
                    <a:gd name="connsiteX0" fmla="*/ 2954 w 3664547"/>
                    <a:gd name="connsiteY0" fmla="*/ 805919 h 2736872"/>
                    <a:gd name="connsiteX1" fmla="*/ 1026882 w 3664547"/>
                    <a:gd name="connsiteY1" fmla="*/ 623235 h 2736872"/>
                    <a:gd name="connsiteX2" fmla="*/ 2041219 w 3664547"/>
                    <a:gd name="connsiteY2" fmla="*/ 1070467 h 2736872"/>
                    <a:gd name="connsiteX3" fmla="*/ 2997856 w 3664547"/>
                    <a:gd name="connsiteY3" fmla="*/ 1941079 h 2736872"/>
                    <a:gd name="connsiteX4" fmla="*/ 3602389 w 3664547"/>
                    <a:gd name="connsiteY4" fmla="*/ 2736872 h 2736872"/>
                    <a:gd name="connsiteX5" fmla="*/ 2954 w 3664547"/>
                    <a:gd name="connsiteY5" fmla="*/ 2736872 h 2736872"/>
                    <a:gd name="connsiteX6" fmla="*/ 2954 w 3664547"/>
                    <a:gd name="connsiteY6" fmla="*/ 805919 h 273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4547" h="2736872">
                      <a:moveTo>
                        <a:pt x="2954" y="805919"/>
                      </a:moveTo>
                      <a:cubicBezTo>
                        <a:pt x="-61671" y="-201430"/>
                        <a:pt x="954445" y="-266847"/>
                        <a:pt x="1026882" y="623235"/>
                      </a:cubicBezTo>
                      <a:cubicBezTo>
                        <a:pt x="1120885" y="-243563"/>
                        <a:pt x="2284767" y="47225"/>
                        <a:pt x="2041219" y="1070467"/>
                      </a:cubicBezTo>
                      <a:cubicBezTo>
                        <a:pt x="2553236" y="366658"/>
                        <a:pt x="3140127" y="1098496"/>
                        <a:pt x="2997856" y="1941079"/>
                      </a:cubicBezTo>
                      <a:cubicBezTo>
                        <a:pt x="3459165" y="1482784"/>
                        <a:pt x="3812627" y="2135323"/>
                        <a:pt x="3602389" y="2736872"/>
                      </a:cubicBezTo>
                      <a:lnTo>
                        <a:pt x="2954" y="2736872"/>
                      </a:lnTo>
                      <a:lnTo>
                        <a:pt x="2954" y="805919"/>
                      </a:lnTo>
                      <a:close/>
                    </a:path>
                  </a:pathLst>
                </a:custGeom>
                <a:solidFill>
                  <a:srgbClr val="4F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08" name="กลุ่ม 307"/>
                <p:cNvGrpSpPr/>
                <p:nvPr/>
              </p:nvGrpSpPr>
              <p:grpSpPr>
                <a:xfrm>
                  <a:off x="91921" y="6227083"/>
                  <a:ext cx="1505908" cy="637281"/>
                  <a:chOff x="91921" y="6227083"/>
                  <a:chExt cx="1505908" cy="637281"/>
                </a:xfrm>
              </p:grpSpPr>
              <p:sp>
                <p:nvSpPr>
                  <p:cNvPr id="309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53515">
                    <a:off x="162431" y="6234750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627957">
                    <a:off x="500978" y="6534164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2030758">
                    <a:off x="736860" y="6227083"/>
                    <a:ext cx="169352" cy="90239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1761521">
                    <a:off x="1239785" y="6664057"/>
                    <a:ext cx="358044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94646" y="6754645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4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91921" y="651325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 rot="534044">
                    <a:off x="1071360" y="6413398"/>
                    <a:ext cx="169352" cy="81100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  <a:gd name="connsiteX0" fmla="*/ 29786 w 649356"/>
                      <a:gd name="connsiteY0" fmla="*/ 132868 h 186285"/>
                      <a:gd name="connsiteX1" fmla="*/ 209999 w 649356"/>
                      <a:gd name="connsiteY1" fmla="*/ 41015 h 186285"/>
                      <a:gd name="connsiteX2" fmla="*/ 361224 w 649356"/>
                      <a:gd name="connsiteY2" fmla="*/ 178620 h 186285"/>
                      <a:gd name="connsiteX3" fmla="*/ 388815 w 649356"/>
                      <a:gd name="connsiteY3" fmla="*/ 178620 h 186285"/>
                      <a:gd name="connsiteX4" fmla="*/ 649356 w 649356"/>
                      <a:gd name="connsiteY4" fmla="*/ 185779 h 186285"/>
                      <a:gd name="connsiteX5" fmla="*/ 361399 w 649356"/>
                      <a:gd name="connsiteY5" fmla="*/ 162380 h 186285"/>
                      <a:gd name="connsiteX6" fmla="*/ 388990 w 649356"/>
                      <a:gd name="connsiteY6" fmla="*/ 162380 h 186285"/>
                      <a:gd name="connsiteX7" fmla="*/ 192711 w 649356"/>
                      <a:gd name="connsiteY7" fmla="*/ 3296 h 186285"/>
                      <a:gd name="connsiteX8" fmla="*/ 2544 w 649356"/>
                      <a:gd name="connsiteY8" fmla="*/ 116628 h 186285"/>
                      <a:gd name="connsiteX9" fmla="*/ 29786 w 649356"/>
                      <a:gd name="connsiteY9" fmla="*/ 132868 h 186285"/>
                      <a:gd name="connsiteX10" fmla="*/ 29786 w 649356"/>
                      <a:gd name="connsiteY10" fmla="*/ 132868 h 186285"/>
                      <a:gd name="connsiteX0" fmla="*/ 29786 w 388990"/>
                      <a:gd name="connsiteY0" fmla="*/ 132868 h 184015"/>
                      <a:gd name="connsiteX1" fmla="*/ 209999 w 388990"/>
                      <a:gd name="connsiteY1" fmla="*/ 41015 h 184015"/>
                      <a:gd name="connsiteX2" fmla="*/ 361224 w 388990"/>
                      <a:gd name="connsiteY2" fmla="*/ 178620 h 184015"/>
                      <a:gd name="connsiteX3" fmla="*/ 388815 w 388990"/>
                      <a:gd name="connsiteY3" fmla="*/ 178620 h 184015"/>
                      <a:gd name="connsiteX4" fmla="*/ 361399 w 388990"/>
                      <a:gd name="connsiteY4" fmla="*/ 162380 h 184015"/>
                      <a:gd name="connsiteX5" fmla="*/ 388990 w 388990"/>
                      <a:gd name="connsiteY5" fmla="*/ 162380 h 184015"/>
                      <a:gd name="connsiteX6" fmla="*/ 192711 w 388990"/>
                      <a:gd name="connsiteY6" fmla="*/ 3296 h 184015"/>
                      <a:gd name="connsiteX7" fmla="*/ 2544 w 388990"/>
                      <a:gd name="connsiteY7" fmla="*/ 116628 h 184015"/>
                      <a:gd name="connsiteX8" fmla="*/ 29786 w 388990"/>
                      <a:gd name="connsiteY8" fmla="*/ 132868 h 184015"/>
                      <a:gd name="connsiteX9" fmla="*/ 29786 w 388990"/>
                      <a:gd name="connsiteY9" fmla="*/ 132868 h 184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8990" h="184015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8786" y="181327"/>
                          <a:pt x="388815" y="178620"/>
                        </a:cubicBezTo>
                        <a:cubicBezTo>
                          <a:pt x="388844" y="175913"/>
                          <a:pt x="361370" y="165087"/>
                          <a:pt x="361399" y="162380"/>
                        </a:cubicBezTo>
                        <a:lnTo>
                          <a:pt x="388990" y="162380"/>
                        </a:ln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117">
                    <a:extLst>
                      <a:ext uri="{FF2B5EF4-FFF2-40B4-BE49-F238E27FC236}">
                        <a16:creationId xmlns:a16="http://schemas.microsoft.com/office/drawing/2014/main" id="{39B8A6DF-1DAA-4471-9A56-B29DA3037D6B}"/>
                      </a:ext>
                    </a:extLst>
                  </p:cNvPr>
                  <p:cNvSpPr/>
                  <p:nvPr/>
                </p:nvSpPr>
                <p:spPr>
                  <a:xfrm>
                    <a:off x="263030" y="6739918"/>
                    <a:ext cx="441138" cy="124446"/>
                  </a:xfrm>
                  <a:custGeom>
                    <a:avLst/>
                    <a:gdLst>
                      <a:gd name="connsiteX0" fmla="*/ 29786 w 681445"/>
                      <a:gd name="connsiteY0" fmla="*/ 132868 h 201037"/>
                      <a:gd name="connsiteX1" fmla="*/ 209999 w 681445"/>
                      <a:gd name="connsiteY1" fmla="*/ 41015 h 201037"/>
                      <a:gd name="connsiteX2" fmla="*/ 361224 w 681445"/>
                      <a:gd name="connsiteY2" fmla="*/ 178620 h 201037"/>
                      <a:gd name="connsiteX3" fmla="*/ 388815 w 681445"/>
                      <a:gd name="connsiteY3" fmla="*/ 178620 h 201037"/>
                      <a:gd name="connsiteX4" fmla="*/ 649356 w 681445"/>
                      <a:gd name="connsiteY4" fmla="*/ 185779 h 201037"/>
                      <a:gd name="connsiteX5" fmla="*/ 681312 w 681445"/>
                      <a:gd name="connsiteY5" fmla="*/ 185779 h 201037"/>
                      <a:gd name="connsiteX6" fmla="*/ 361399 w 681445"/>
                      <a:gd name="connsiteY6" fmla="*/ 162380 h 201037"/>
                      <a:gd name="connsiteX7" fmla="*/ 388990 w 681445"/>
                      <a:gd name="connsiteY7" fmla="*/ 162380 h 201037"/>
                      <a:gd name="connsiteX8" fmla="*/ 192711 w 681445"/>
                      <a:gd name="connsiteY8" fmla="*/ 3296 h 201037"/>
                      <a:gd name="connsiteX9" fmla="*/ 2544 w 681445"/>
                      <a:gd name="connsiteY9" fmla="*/ 116628 h 201037"/>
                      <a:gd name="connsiteX10" fmla="*/ 29786 w 681445"/>
                      <a:gd name="connsiteY10" fmla="*/ 132868 h 201037"/>
                      <a:gd name="connsiteX11" fmla="*/ 29786 w 681445"/>
                      <a:gd name="connsiteY11" fmla="*/ 132868 h 20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81445" h="201037">
                        <a:moveTo>
                          <a:pt x="29786" y="132868"/>
                        </a:moveTo>
                        <a:cubicBezTo>
                          <a:pt x="70648" y="64590"/>
                          <a:pt x="127227" y="15695"/>
                          <a:pt x="209999" y="41015"/>
                        </a:cubicBezTo>
                        <a:cubicBezTo>
                          <a:pt x="275134" y="61097"/>
                          <a:pt x="325601" y="124311"/>
                          <a:pt x="361224" y="178620"/>
                        </a:cubicBezTo>
                        <a:cubicBezTo>
                          <a:pt x="368209" y="189272"/>
                          <a:pt x="381481" y="188399"/>
                          <a:pt x="388815" y="178620"/>
                        </a:cubicBezTo>
                        <a:cubicBezTo>
                          <a:pt x="454299" y="90260"/>
                          <a:pt x="630671" y="29839"/>
                          <a:pt x="649356" y="185779"/>
                        </a:cubicBezTo>
                        <a:cubicBezTo>
                          <a:pt x="651800" y="206036"/>
                          <a:pt x="683757" y="206211"/>
                          <a:pt x="681312" y="185779"/>
                        </a:cubicBezTo>
                        <a:cubicBezTo>
                          <a:pt x="658785" y="-3339"/>
                          <a:pt x="448013" y="45556"/>
                          <a:pt x="361399" y="162380"/>
                        </a:cubicBezTo>
                        <a:cubicBezTo>
                          <a:pt x="370479" y="162380"/>
                          <a:pt x="379735" y="162380"/>
                          <a:pt x="388990" y="162380"/>
                        </a:cubicBezTo>
                        <a:cubicBezTo>
                          <a:pt x="342015" y="90783"/>
                          <a:pt x="279325" y="22330"/>
                          <a:pt x="192711" y="3296"/>
                        </a:cubicBezTo>
                        <a:cubicBezTo>
                          <a:pt x="107145" y="-15563"/>
                          <a:pt x="42533" y="49747"/>
                          <a:pt x="2544" y="116628"/>
                        </a:cubicBezTo>
                        <a:cubicBezTo>
                          <a:pt x="-8457" y="134614"/>
                          <a:pt x="19134" y="150505"/>
                          <a:pt x="29786" y="132868"/>
                        </a:cubicBezTo>
                        <a:lnTo>
                          <a:pt x="29786" y="13286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6350" cap="flat">
                    <a:solidFill>
                      <a:srgbClr val="0E514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pic>
        <p:nvPicPr>
          <p:cNvPr id="295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890067" y="557915"/>
            <a:ext cx="2026477" cy="949469"/>
          </a:xfrm>
          <a:prstGeom prst="rect">
            <a:avLst/>
          </a:prstGeom>
        </p:spPr>
      </p:pic>
      <p:pic>
        <p:nvPicPr>
          <p:cNvPr id="296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2821" y="839585"/>
            <a:ext cx="2026477" cy="949469"/>
          </a:xfrm>
          <a:prstGeom prst="rect">
            <a:avLst/>
          </a:prstGeom>
        </p:spPr>
      </p:pic>
      <p:sp>
        <p:nvSpPr>
          <p:cNvPr id="399" name="Rectangle 55"/>
          <p:cNvSpPr>
            <a:spLocks noChangeArrowheads="1"/>
          </p:cNvSpPr>
          <p:nvPr/>
        </p:nvSpPr>
        <p:spPr bwMode="auto">
          <a:xfrm>
            <a:off x="2955208" y="1429678"/>
            <a:ext cx="6385235" cy="14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9600" b="1" dirty="0">
                <a:ln w="10160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rPr>
              <a:t>จบแล้วจ้า</a:t>
            </a:r>
            <a:endParaRPr lang="th-TH" sz="11500" b="1" dirty="0">
              <a:ln w="10160">
                <a:noFill/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yiji MaHaNiYom V1.61 OT" panose="02000000000000000000" pitchFamily="50" charset="0"/>
              <a:cs typeface="Layiji MaHaNiYom V1.61 O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crush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/>
      <p:bldP spid="3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สี่เหลี่ยมผืนผ้า 446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448" name="แผนผังลำดับงาน: หน่วงเวลา 447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7" name="รูปภาพ 5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058">
            <a:off x="3084454" y="2881411"/>
            <a:ext cx="2199953" cy="3752860"/>
          </a:xfrm>
          <a:prstGeom prst="rect">
            <a:avLst/>
          </a:prstGeom>
        </p:spPr>
      </p:pic>
      <p:pic>
        <p:nvPicPr>
          <p:cNvPr id="518" name="รูปภาพ 5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990">
            <a:off x="6934275" y="2854619"/>
            <a:ext cx="2148567" cy="3737149"/>
          </a:xfrm>
          <a:prstGeom prst="rect">
            <a:avLst/>
          </a:prstGeom>
        </p:spPr>
      </p:pic>
      <p:sp>
        <p:nvSpPr>
          <p:cNvPr id="218" name="สี่เหลี่ยมผืนผ้า 1"/>
          <p:cNvSpPr/>
          <p:nvPr/>
        </p:nvSpPr>
        <p:spPr>
          <a:xfrm>
            <a:off x="-14400" y="3610504"/>
            <a:ext cx="12231038" cy="3285138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38782 h 3028122"/>
              <a:gd name="connsiteX1" fmla="*/ 3164115 w 12209895"/>
              <a:gd name="connsiteY1" fmla="*/ 1038308 h 3028122"/>
              <a:gd name="connsiteX2" fmla="*/ 4383315 w 12209895"/>
              <a:gd name="connsiteY2" fmla="*/ 2388136 h 3028122"/>
              <a:gd name="connsiteX3" fmla="*/ 8447315 w 12209895"/>
              <a:gd name="connsiteY3" fmla="*/ 1096365 h 3028122"/>
              <a:gd name="connsiteX4" fmla="*/ 12209895 w 12209895"/>
              <a:gd name="connsiteY4" fmla="*/ 138782 h 3028122"/>
              <a:gd name="connsiteX5" fmla="*/ 12209895 w 12209895"/>
              <a:gd name="connsiteY5" fmla="*/ 3028122 h 3028122"/>
              <a:gd name="connsiteX6" fmla="*/ 0 w 12209895"/>
              <a:gd name="connsiteY6" fmla="*/ 3028122 h 3028122"/>
              <a:gd name="connsiteX7" fmla="*/ 0 w 12209895"/>
              <a:gd name="connsiteY7" fmla="*/ 138782 h 3028122"/>
              <a:gd name="connsiteX0" fmla="*/ 0 w 12209895"/>
              <a:gd name="connsiteY0" fmla="*/ 138782 h 3028122"/>
              <a:gd name="connsiteX1" fmla="*/ 3164115 w 12209895"/>
              <a:gd name="connsiteY1" fmla="*/ 1038308 h 3028122"/>
              <a:gd name="connsiteX2" fmla="*/ 4383315 w 12209895"/>
              <a:gd name="connsiteY2" fmla="*/ 2388136 h 3028122"/>
              <a:gd name="connsiteX3" fmla="*/ 8766629 w 12209895"/>
              <a:gd name="connsiteY3" fmla="*/ 2344594 h 3028122"/>
              <a:gd name="connsiteX4" fmla="*/ 12209895 w 12209895"/>
              <a:gd name="connsiteY4" fmla="*/ 138782 h 3028122"/>
              <a:gd name="connsiteX5" fmla="*/ 12209895 w 12209895"/>
              <a:gd name="connsiteY5" fmla="*/ 3028122 h 3028122"/>
              <a:gd name="connsiteX6" fmla="*/ 0 w 12209895"/>
              <a:gd name="connsiteY6" fmla="*/ 3028122 h 3028122"/>
              <a:gd name="connsiteX7" fmla="*/ 0 w 12209895"/>
              <a:gd name="connsiteY7" fmla="*/ 138782 h 3028122"/>
              <a:gd name="connsiteX0" fmla="*/ 0 w 12209895"/>
              <a:gd name="connsiteY0" fmla="*/ 1299232 h 4188572"/>
              <a:gd name="connsiteX1" fmla="*/ 3164115 w 12209895"/>
              <a:gd name="connsiteY1" fmla="*/ 2198758 h 4188572"/>
              <a:gd name="connsiteX2" fmla="*/ 4383315 w 12209895"/>
              <a:gd name="connsiteY2" fmla="*/ 3548586 h 4188572"/>
              <a:gd name="connsiteX3" fmla="*/ 8766629 w 12209895"/>
              <a:gd name="connsiteY3" fmla="*/ 3505044 h 4188572"/>
              <a:gd name="connsiteX4" fmla="*/ 12195381 w 12209895"/>
              <a:gd name="connsiteY4" fmla="*/ 51004 h 4188572"/>
              <a:gd name="connsiteX5" fmla="*/ 12209895 w 12209895"/>
              <a:gd name="connsiteY5" fmla="*/ 4188572 h 4188572"/>
              <a:gd name="connsiteX6" fmla="*/ 0 w 12209895"/>
              <a:gd name="connsiteY6" fmla="*/ 4188572 h 4188572"/>
              <a:gd name="connsiteX7" fmla="*/ 0 w 12209895"/>
              <a:gd name="connsiteY7" fmla="*/ 1299232 h 4188572"/>
              <a:gd name="connsiteX0" fmla="*/ 0 w 12209895"/>
              <a:gd name="connsiteY0" fmla="*/ 78543 h 4274169"/>
              <a:gd name="connsiteX1" fmla="*/ 3164115 w 12209895"/>
              <a:gd name="connsiteY1" fmla="*/ 2284355 h 4274169"/>
              <a:gd name="connsiteX2" fmla="*/ 4383315 w 12209895"/>
              <a:gd name="connsiteY2" fmla="*/ 3634183 h 4274169"/>
              <a:gd name="connsiteX3" fmla="*/ 8766629 w 12209895"/>
              <a:gd name="connsiteY3" fmla="*/ 3590641 h 4274169"/>
              <a:gd name="connsiteX4" fmla="*/ 12195381 w 12209895"/>
              <a:gd name="connsiteY4" fmla="*/ 136601 h 4274169"/>
              <a:gd name="connsiteX5" fmla="*/ 12209895 w 12209895"/>
              <a:gd name="connsiteY5" fmla="*/ 4274169 h 4274169"/>
              <a:gd name="connsiteX6" fmla="*/ 0 w 12209895"/>
              <a:gd name="connsiteY6" fmla="*/ 4274169 h 4274169"/>
              <a:gd name="connsiteX7" fmla="*/ 0 w 12209895"/>
              <a:gd name="connsiteY7" fmla="*/ 78543 h 4274169"/>
              <a:gd name="connsiteX0" fmla="*/ 0 w 12209895"/>
              <a:gd name="connsiteY0" fmla="*/ 60393 h 4256019"/>
              <a:gd name="connsiteX1" fmla="*/ 2830286 w 12209895"/>
              <a:gd name="connsiteY1" fmla="*/ 3020948 h 4256019"/>
              <a:gd name="connsiteX2" fmla="*/ 4383315 w 12209895"/>
              <a:gd name="connsiteY2" fmla="*/ 3616033 h 4256019"/>
              <a:gd name="connsiteX3" fmla="*/ 8766629 w 12209895"/>
              <a:gd name="connsiteY3" fmla="*/ 3572491 h 4256019"/>
              <a:gd name="connsiteX4" fmla="*/ 12195381 w 12209895"/>
              <a:gd name="connsiteY4" fmla="*/ 118451 h 4256019"/>
              <a:gd name="connsiteX5" fmla="*/ 12209895 w 12209895"/>
              <a:gd name="connsiteY5" fmla="*/ 4256019 h 4256019"/>
              <a:gd name="connsiteX6" fmla="*/ 0 w 12209895"/>
              <a:gd name="connsiteY6" fmla="*/ 4256019 h 4256019"/>
              <a:gd name="connsiteX7" fmla="*/ 0 w 12209895"/>
              <a:gd name="connsiteY7" fmla="*/ 60393 h 4256019"/>
              <a:gd name="connsiteX0" fmla="*/ 0 w 12209895"/>
              <a:gd name="connsiteY0" fmla="*/ 60393 h 4256019"/>
              <a:gd name="connsiteX1" fmla="*/ 2830286 w 12209895"/>
              <a:gd name="connsiteY1" fmla="*/ 3020948 h 4256019"/>
              <a:gd name="connsiteX2" fmla="*/ 4383315 w 12209895"/>
              <a:gd name="connsiteY2" fmla="*/ 3616033 h 4256019"/>
              <a:gd name="connsiteX3" fmla="*/ 8766629 w 12209895"/>
              <a:gd name="connsiteY3" fmla="*/ 3572491 h 4256019"/>
              <a:gd name="connsiteX4" fmla="*/ 10479314 w 12209895"/>
              <a:gd name="connsiteY4" fmla="*/ 3166092 h 4256019"/>
              <a:gd name="connsiteX5" fmla="*/ 12195381 w 12209895"/>
              <a:gd name="connsiteY5" fmla="*/ 118451 h 4256019"/>
              <a:gd name="connsiteX6" fmla="*/ 12209895 w 12209895"/>
              <a:gd name="connsiteY6" fmla="*/ 4256019 h 4256019"/>
              <a:gd name="connsiteX7" fmla="*/ 0 w 12209895"/>
              <a:gd name="connsiteY7" fmla="*/ 4256019 h 4256019"/>
              <a:gd name="connsiteX8" fmla="*/ 0 w 12209895"/>
              <a:gd name="connsiteY8" fmla="*/ 60393 h 4256019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2830286 w 12209895"/>
              <a:gd name="connsiteY2" fmla="*/ 3144593 h 4379664"/>
              <a:gd name="connsiteX3" fmla="*/ 4383315 w 12209895"/>
              <a:gd name="connsiteY3" fmla="*/ 3739678 h 4379664"/>
              <a:gd name="connsiteX4" fmla="*/ 8766629 w 12209895"/>
              <a:gd name="connsiteY4" fmla="*/ 3696136 h 4379664"/>
              <a:gd name="connsiteX5" fmla="*/ 10479314 w 12209895"/>
              <a:gd name="connsiteY5" fmla="*/ 3289737 h 4379664"/>
              <a:gd name="connsiteX6" fmla="*/ 12195381 w 12209895"/>
              <a:gd name="connsiteY6" fmla="*/ 242096 h 4379664"/>
              <a:gd name="connsiteX7" fmla="*/ 12209895 w 12209895"/>
              <a:gd name="connsiteY7" fmla="*/ 4379664 h 4379664"/>
              <a:gd name="connsiteX8" fmla="*/ 0 w 12209895"/>
              <a:gd name="connsiteY8" fmla="*/ 4379664 h 4379664"/>
              <a:gd name="connsiteX9" fmla="*/ 0 w 12209895"/>
              <a:gd name="connsiteY9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2195381 w 12209895"/>
              <a:gd name="connsiteY7" fmla="*/ 242096 h 4379664"/>
              <a:gd name="connsiteX8" fmla="*/ 12209895 w 12209895"/>
              <a:gd name="connsiteY8" fmla="*/ 4379664 h 4379664"/>
              <a:gd name="connsiteX9" fmla="*/ 0 w 12209895"/>
              <a:gd name="connsiteY9" fmla="*/ 4379664 h 4379664"/>
              <a:gd name="connsiteX10" fmla="*/ 0 w 12209895"/>
              <a:gd name="connsiteY10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393714 w 12209895"/>
              <a:gd name="connsiteY7" fmla="*/ 1620594 h 4379664"/>
              <a:gd name="connsiteX8" fmla="*/ 12195381 w 12209895"/>
              <a:gd name="connsiteY8" fmla="*/ 242096 h 4379664"/>
              <a:gd name="connsiteX9" fmla="*/ 12209895 w 12209895"/>
              <a:gd name="connsiteY9" fmla="*/ 4379664 h 4379664"/>
              <a:gd name="connsiteX10" fmla="*/ 0 w 12209895"/>
              <a:gd name="connsiteY10" fmla="*/ 4379664 h 4379664"/>
              <a:gd name="connsiteX11" fmla="*/ 0 w 12209895"/>
              <a:gd name="connsiteY11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393714 w 12209895"/>
              <a:gd name="connsiteY7" fmla="*/ 1620594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66629 w 12209895"/>
              <a:gd name="connsiteY5" fmla="*/ 3696136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383315 w 12209895"/>
              <a:gd name="connsiteY4" fmla="*/ 3739678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8795658 w 12209895"/>
              <a:gd name="connsiteY5" fmla="*/ 3768708 h 4379664"/>
              <a:gd name="connsiteX6" fmla="*/ 10479314 w 12209895"/>
              <a:gd name="connsiteY6" fmla="*/ 3289737 h 4379664"/>
              <a:gd name="connsiteX7" fmla="*/ 11248571 w 12209895"/>
              <a:gd name="connsiteY7" fmla="*/ 1881851 h 4379664"/>
              <a:gd name="connsiteX8" fmla="*/ 11684000 w 12209895"/>
              <a:gd name="connsiteY8" fmla="*/ 1010994 h 4379664"/>
              <a:gd name="connsiteX9" fmla="*/ 12195381 w 12209895"/>
              <a:gd name="connsiteY9" fmla="*/ 242096 h 4379664"/>
              <a:gd name="connsiteX10" fmla="*/ 12209895 w 12209895"/>
              <a:gd name="connsiteY10" fmla="*/ 4379664 h 4379664"/>
              <a:gd name="connsiteX11" fmla="*/ 0 w 12209895"/>
              <a:gd name="connsiteY11" fmla="*/ 4379664 h 4379664"/>
              <a:gd name="connsiteX12" fmla="*/ 0 w 12209895"/>
              <a:gd name="connsiteY12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565509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84038 h 4379664"/>
              <a:gd name="connsiteX1" fmla="*/ 856343 w 12209895"/>
              <a:gd name="connsiteY1" fmla="*/ 1040023 h 4379664"/>
              <a:gd name="connsiteX2" fmla="*/ 1756229 w 12209895"/>
              <a:gd name="connsiteY2" fmla="*/ 2026994 h 4379664"/>
              <a:gd name="connsiteX3" fmla="*/ 2830286 w 12209895"/>
              <a:gd name="connsiteY3" fmla="*/ 3144593 h 4379664"/>
              <a:gd name="connsiteX4" fmla="*/ 4296230 w 12209895"/>
              <a:gd name="connsiteY4" fmla="*/ 3725164 h 4379664"/>
              <a:gd name="connsiteX5" fmla="*/ 6415314 w 12209895"/>
              <a:gd name="connsiteY5" fmla="*/ 3638080 h 4379664"/>
              <a:gd name="connsiteX6" fmla="*/ 8795658 w 12209895"/>
              <a:gd name="connsiteY6" fmla="*/ 3768708 h 4379664"/>
              <a:gd name="connsiteX7" fmla="*/ 10479314 w 12209895"/>
              <a:gd name="connsiteY7" fmla="*/ 3289737 h 4379664"/>
              <a:gd name="connsiteX8" fmla="*/ 11248571 w 12209895"/>
              <a:gd name="connsiteY8" fmla="*/ 1881851 h 4379664"/>
              <a:gd name="connsiteX9" fmla="*/ 11684000 w 12209895"/>
              <a:gd name="connsiteY9" fmla="*/ 1010994 h 4379664"/>
              <a:gd name="connsiteX10" fmla="*/ 12195381 w 12209895"/>
              <a:gd name="connsiteY10" fmla="*/ 242096 h 4379664"/>
              <a:gd name="connsiteX11" fmla="*/ 12209895 w 12209895"/>
              <a:gd name="connsiteY11" fmla="*/ 4379664 h 4379664"/>
              <a:gd name="connsiteX12" fmla="*/ 0 w 12209895"/>
              <a:gd name="connsiteY12" fmla="*/ 4379664 h 4379664"/>
              <a:gd name="connsiteX13" fmla="*/ 0 w 12209895"/>
              <a:gd name="connsiteY13" fmla="*/ 184038 h 4379664"/>
              <a:gd name="connsiteX0" fmla="*/ 0 w 12209895"/>
              <a:gd name="connsiteY0" fmla="*/ 172872 h 4368498"/>
              <a:gd name="connsiteX1" fmla="*/ 856343 w 12209895"/>
              <a:gd name="connsiteY1" fmla="*/ 1028857 h 4368498"/>
              <a:gd name="connsiteX2" fmla="*/ 1756229 w 12209895"/>
              <a:gd name="connsiteY2" fmla="*/ 2015828 h 4368498"/>
              <a:gd name="connsiteX3" fmla="*/ 2830286 w 12209895"/>
              <a:gd name="connsiteY3" fmla="*/ 3133427 h 4368498"/>
              <a:gd name="connsiteX4" fmla="*/ 4296230 w 12209895"/>
              <a:gd name="connsiteY4" fmla="*/ 3713998 h 4368498"/>
              <a:gd name="connsiteX5" fmla="*/ 6415314 w 12209895"/>
              <a:gd name="connsiteY5" fmla="*/ 3626914 h 4368498"/>
              <a:gd name="connsiteX6" fmla="*/ 8795658 w 12209895"/>
              <a:gd name="connsiteY6" fmla="*/ 3757542 h 4368498"/>
              <a:gd name="connsiteX7" fmla="*/ 10479314 w 12209895"/>
              <a:gd name="connsiteY7" fmla="*/ 3278571 h 4368498"/>
              <a:gd name="connsiteX8" fmla="*/ 11248571 w 12209895"/>
              <a:gd name="connsiteY8" fmla="*/ 1870685 h 4368498"/>
              <a:gd name="connsiteX9" fmla="*/ 11684000 w 12209895"/>
              <a:gd name="connsiteY9" fmla="*/ 999828 h 4368498"/>
              <a:gd name="connsiteX10" fmla="*/ 12195381 w 12209895"/>
              <a:gd name="connsiteY10" fmla="*/ 230930 h 4368498"/>
              <a:gd name="connsiteX11" fmla="*/ 12209895 w 12209895"/>
              <a:gd name="connsiteY11" fmla="*/ 4368498 h 4368498"/>
              <a:gd name="connsiteX12" fmla="*/ 0 w 12209895"/>
              <a:gd name="connsiteY12" fmla="*/ 4368498 h 4368498"/>
              <a:gd name="connsiteX13" fmla="*/ 0 w 12209895"/>
              <a:gd name="connsiteY13" fmla="*/ 172872 h 4368498"/>
              <a:gd name="connsiteX0" fmla="*/ 0 w 12209895"/>
              <a:gd name="connsiteY0" fmla="*/ 51671 h 4247297"/>
              <a:gd name="connsiteX1" fmla="*/ 856343 w 12209895"/>
              <a:gd name="connsiteY1" fmla="*/ 907656 h 4247297"/>
              <a:gd name="connsiteX2" fmla="*/ 1756229 w 12209895"/>
              <a:gd name="connsiteY2" fmla="*/ 1894627 h 4247297"/>
              <a:gd name="connsiteX3" fmla="*/ 2830286 w 12209895"/>
              <a:gd name="connsiteY3" fmla="*/ 3012226 h 4247297"/>
              <a:gd name="connsiteX4" fmla="*/ 4296230 w 12209895"/>
              <a:gd name="connsiteY4" fmla="*/ 3592797 h 4247297"/>
              <a:gd name="connsiteX5" fmla="*/ 6415314 w 12209895"/>
              <a:gd name="connsiteY5" fmla="*/ 3505713 h 4247297"/>
              <a:gd name="connsiteX6" fmla="*/ 8795658 w 12209895"/>
              <a:gd name="connsiteY6" fmla="*/ 3636341 h 4247297"/>
              <a:gd name="connsiteX7" fmla="*/ 10479314 w 12209895"/>
              <a:gd name="connsiteY7" fmla="*/ 3157370 h 4247297"/>
              <a:gd name="connsiteX8" fmla="*/ 11248571 w 12209895"/>
              <a:gd name="connsiteY8" fmla="*/ 1749484 h 4247297"/>
              <a:gd name="connsiteX9" fmla="*/ 11684000 w 12209895"/>
              <a:gd name="connsiteY9" fmla="*/ 878627 h 4247297"/>
              <a:gd name="connsiteX10" fmla="*/ 12195381 w 12209895"/>
              <a:gd name="connsiteY10" fmla="*/ 109729 h 4247297"/>
              <a:gd name="connsiteX11" fmla="*/ 12209895 w 12209895"/>
              <a:gd name="connsiteY11" fmla="*/ 4247297 h 4247297"/>
              <a:gd name="connsiteX12" fmla="*/ 0 w 12209895"/>
              <a:gd name="connsiteY12" fmla="*/ 4247297 h 4247297"/>
              <a:gd name="connsiteX13" fmla="*/ 0 w 12209895"/>
              <a:gd name="connsiteY13" fmla="*/ 51671 h 4247297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248571 w 12209895"/>
              <a:gd name="connsiteY8" fmla="*/ 1750259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248571 w 12209895"/>
              <a:gd name="connsiteY8" fmla="*/ 1750259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248571 w 12209895"/>
              <a:gd name="connsiteY8" fmla="*/ 1750259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248571 w 12209895"/>
              <a:gd name="connsiteY8" fmla="*/ 1750259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248571 w 12209895"/>
              <a:gd name="connsiteY8" fmla="*/ 1750259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190514 w 12209895"/>
              <a:gd name="connsiteY8" fmla="*/ 1880887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190514 w 12209895"/>
              <a:gd name="connsiteY8" fmla="*/ 1880887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52446 h 4248072"/>
              <a:gd name="connsiteX1" fmla="*/ 856343 w 12209895"/>
              <a:gd name="connsiteY1" fmla="*/ 908431 h 4248072"/>
              <a:gd name="connsiteX2" fmla="*/ 1756229 w 12209895"/>
              <a:gd name="connsiteY2" fmla="*/ 1895402 h 4248072"/>
              <a:gd name="connsiteX3" fmla="*/ 2830286 w 12209895"/>
              <a:gd name="connsiteY3" fmla="*/ 3013001 h 4248072"/>
              <a:gd name="connsiteX4" fmla="*/ 4296230 w 12209895"/>
              <a:gd name="connsiteY4" fmla="*/ 3593572 h 4248072"/>
              <a:gd name="connsiteX5" fmla="*/ 6415314 w 12209895"/>
              <a:gd name="connsiteY5" fmla="*/ 3506488 h 4248072"/>
              <a:gd name="connsiteX6" fmla="*/ 8795658 w 12209895"/>
              <a:gd name="connsiteY6" fmla="*/ 3637116 h 4248072"/>
              <a:gd name="connsiteX7" fmla="*/ 10479314 w 12209895"/>
              <a:gd name="connsiteY7" fmla="*/ 3158145 h 4248072"/>
              <a:gd name="connsiteX8" fmla="*/ 11190514 w 12209895"/>
              <a:gd name="connsiteY8" fmla="*/ 1880887 h 4248072"/>
              <a:gd name="connsiteX9" fmla="*/ 11684000 w 12209895"/>
              <a:gd name="connsiteY9" fmla="*/ 879402 h 4248072"/>
              <a:gd name="connsiteX10" fmla="*/ 12195381 w 12209895"/>
              <a:gd name="connsiteY10" fmla="*/ 110504 h 4248072"/>
              <a:gd name="connsiteX11" fmla="*/ 12209895 w 12209895"/>
              <a:gd name="connsiteY11" fmla="*/ 4248072 h 4248072"/>
              <a:gd name="connsiteX12" fmla="*/ 0 w 12209895"/>
              <a:gd name="connsiteY12" fmla="*/ 4248072 h 4248072"/>
              <a:gd name="connsiteX13" fmla="*/ 0 w 12209895"/>
              <a:gd name="connsiteY13" fmla="*/ 52446 h 4248072"/>
              <a:gd name="connsiteX0" fmla="*/ 0 w 12209895"/>
              <a:gd name="connsiteY0" fmla="*/ 4165410 h 4165410"/>
              <a:gd name="connsiteX1" fmla="*/ 856343 w 12209895"/>
              <a:gd name="connsiteY1" fmla="*/ 825769 h 4165410"/>
              <a:gd name="connsiteX2" fmla="*/ 1756229 w 12209895"/>
              <a:gd name="connsiteY2" fmla="*/ 1812740 h 4165410"/>
              <a:gd name="connsiteX3" fmla="*/ 2830286 w 12209895"/>
              <a:gd name="connsiteY3" fmla="*/ 2930339 h 4165410"/>
              <a:gd name="connsiteX4" fmla="*/ 4296230 w 12209895"/>
              <a:gd name="connsiteY4" fmla="*/ 3510910 h 4165410"/>
              <a:gd name="connsiteX5" fmla="*/ 6415314 w 12209895"/>
              <a:gd name="connsiteY5" fmla="*/ 3423826 h 4165410"/>
              <a:gd name="connsiteX6" fmla="*/ 8795658 w 12209895"/>
              <a:gd name="connsiteY6" fmla="*/ 3554454 h 4165410"/>
              <a:gd name="connsiteX7" fmla="*/ 10479314 w 12209895"/>
              <a:gd name="connsiteY7" fmla="*/ 3075483 h 4165410"/>
              <a:gd name="connsiteX8" fmla="*/ 11190514 w 12209895"/>
              <a:gd name="connsiteY8" fmla="*/ 1798225 h 4165410"/>
              <a:gd name="connsiteX9" fmla="*/ 11684000 w 12209895"/>
              <a:gd name="connsiteY9" fmla="*/ 796740 h 4165410"/>
              <a:gd name="connsiteX10" fmla="*/ 12195381 w 12209895"/>
              <a:gd name="connsiteY10" fmla="*/ 27842 h 4165410"/>
              <a:gd name="connsiteX11" fmla="*/ 12209895 w 12209895"/>
              <a:gd name="connsiteY11" fmla="*/ 4165410 h 4165410"/>
              <a:gd name="connsiteX12" fmla="*/ 0 w 12209895"/>
              <a:gd name="connsiteY12" fmla="*/ 4165410 h 4165410"/>
              <a:gd name="connsiteX0" fmla="*/ 15195 w 12225090"/>
              <a:gd name="connsiteY0" fmla="*/ 4165410 h 4165410"/>
              <a:gd name="connsiteX1" fmla="*/ 0 w 12225090"/>
              <a:gd name="connsiteY1" fmla="*/ 1040081 h 4165410"/>
              <a:gd name="connsiteX2" fmla="*/ 1771424 w 12225090"/>
              <a:gd name="connsiteY2" fmla="*/ 1812740 h 4165410"/>
              <a:gd name="connsiteX3" fmla="*/ 2845481 w 12225090"/>
              <a:gd name="connsiteY3" fmla="*/ 2930339 h 4165410"/>
              <a:gd name="connsiteX4" fmla="*/ 4311425 w 12225090"/>
              <a:gd name="connsiteY4" fmla="*/ 3510910 h 4165410"/>
              <a:gd name="connsiteX5" fmla="*/ 6430509 w 12225090"/>
              <a:gd name="connsiteY5" fmla="*/ 3423826 h 4165410"/>
              <a:gd name="connsiteX6" fmla="*/ 8810853 w 12225090"/>
              <a:gd name="connsiteY6" fmla="*/ 3554454 h 4165410"/>
              <a:gd name="connsiteX7" fmla="*/ 10494509 w 12225090"/>
              <a:gd name="connsiteY7" fmla="*/ 3075483 h 4165410"/>
              <a:gd name="connsiteX8" fmla="*/ 11205709 w 12225090"/>
              <a:gd name="connsiteY8" fmla="*/ 1798225 h 4165410"/>
              <a:gd name="connsiteX9" fmla="*/ 11699195 w 12225090"/>
              <a:gd name="connsiteY9" fmla="*/ 796740 h 4165410"/>
              <a:gd name="connsiteX10" fmla="*/ 12210576 w 12225090"/>
              <a:gd name="connsiteY10" fmla="*/ 27842 h 4165410"/>
              <a:gd name="connsiteX11" fmla="*/ 12225090 w 12225090"/>
              <a:gd name="connsiteY11" fmla="*/ 4165410 h 4165410"/>
              <a:gd name="connsiteX12" fmla="*/ 15195 w 12225090"/>
              <a:gd name="connsiteY12" fmla="*/ 4165410 h 4165410"/>
              <a:gd name="connsiteX0" fmla="*/ 15195 w 12225090"/>
              <a:gd name="connsiteY0" fmla="*/ 4165410 h 4165410"/>
              <a:gd name="connsiteX1" fmla="*/ 0 w 12225090"/>
              <a:gd name="connsiteY1" fmla="*/ 1040081 h 4165410"/>
              <a:gd name="connsiteX2" fmla="*/ 1771424 w 12225090"/>
              <a:gd name="connsiteY2" fmla="*/ 1812740 h 4165410"/>
              <a:gd name="connsiteX3" fmla="*/ 2845481 w 12225090"/>
              <a:gd name="connsiteY3" fmla="*/ 2930339 h 4165410"/>
              <a:gd name="connsiteX4" fmla="*/ 4311425 w 12225090"/>
              <a:gd name="connsiteY4" fmla="*/ 3510910 h 4165410"/>
              <a:gd name="connsiteX5" fmla="*/ 6430509 w 12225090"/>
              <a:gd name="connsiteY5" fmla="*/ 3423826 h 4165410"/>
              <a:gd name="connsiteX6" fmla="*/ 8810853 w 12225090"/>
              <a:gd name="connsiteY6" fmla="*/ 3554454 h 4165410"/>
              <a:gd name="connsiteX7" fmla="*/ 10494509 w 12225090"/>
              <a:gd name="connsiteY7" fmla="*/ 3075483 h 4165410"/>
              <a:gd name="connsiteX8" fmla="*/ 11205709 w 12225090"/>
              <a:gd name="connsiteY8" fmla="*/ 1798225 h 4165410"/>
              <a:gd name="connsiteX9" fmla="*/ 11699195 w 12225090"/>
              <a:gd name="connsiteY9" fmla="*/ 796740 h 4165410"/>
              <a:gd name="connsiteX10" fmla="*/ 12210576 w 12225090"/>
              <a:gd name="connsiteY10" fmla="*/ 27842 h 4165410"/>
              <a:gd name="connsiteX11" fmla="*/ 12225090 w 12225090"/>
              <a:gd name="connsiteY11" fmla="*/ 4165410 h 4165410"/>
              <a:gd name="connsiteX12" fmla="*/ 15195 w 12225090"/>
              <a:gd name="connsiteY12" fmla="*/ 4165410 h 4165410"/>
              <a:gd name="connsiteX0" fmla="*/ 15195 w 12225090"/>
              <a:gd name="connsiteY0" fmla="*/ 4165410 h 4165410"/>
              <a:gd name="connsiteX1" fmla="*/ 0 w 12225090"/>
              <a:gd name="connsiteY1" fmla="*/ 1040081 h 4165410"/>
              <a:gd name="connsiteX2" fmla="*/ 1771424 w 12225090"/>
              <a:gd name="connsiteY2" fmla="*/ 1812740 h 4165410"/>
              <a:gd name="connsiteX3" fmla="*/ 2845481 w 12225090"/>
              <a:gd name="connsiteY3" fmla="*/ 2930339 h 4165410"/>
              <a:gd name="connsiteX4" fmla="*/ 4311425 w 12225090"/>
              <a:gd name="connsiteY4" fmla="*/ 3510910 h 4165410"/>
              <a:gd name="connsiteX5" fmla="*/ 6430509 w 12225090"/>
              <a:gd name="connsiteY5" fmla="*/ 3423826 h 4165410"/>
              <a:gd name="connsiteX6" fmla="*/ 8810853 w 12225090"/>
              <a:gd name="connsiteY6" fmla="*/ 3554454 h 4165410"/>
              <a:gd name="connsiteX7" fmla="*/ 10494509 w 12225090"/>
              <a:gd name="connsiteY7" fmla="*/ 3075483 h 4165410"/>
              <a:gd name="connsiteX8" fmla="*/ 11205709 w 12225090"/>
              <a:gd name="connsiteY8" fmla="*/ 1798225 h 4165410"/>
              <a:gd name="connsiteX9" fmla="*/ 11699195 w 12225090"/>
              <a:gd name="connsiteY9" fmla="*/ 796740 h 4165410"/>
              <a:gd name="connsiteX10" fmla="*/ 12210576 w 12225090"/>
              <a:gd name="connsiteY10" fmla="*/ 27842 h 4165410"/>
              <a:gd name="connsiteX11" fmla="*/ 12225090 w 12225090"/>
              <a:gd name="connsiteY11" fmla="*/ 4165410 h 4165410"/>
              <a:gd name="connsiteX12" fmla="*/ 15195 w 12225090"/>
              <a:gd name="connsiteY12" fmla="*/ 4165410 h 4165410"/>
              <a:gd name="connsiteX0" fmla="*/ 15195 w 12225090"/>
              <a:gd name="connsiteY0" fmla="*/ 4165410 h 4165410"/>
              <a:gd name="connsiteX1" fmla="*/ 0 w 12225090"/>
              <a:gd name="connsiteY1" fmla="*/ 1040081 h 4165410"/>
              <a:gd name="connsiteX2" fmla="*/ 1771424 w 12225090"/>
              <a:gd name="connsiteY2" fmla="*/ 1812740 h 4165410"/>
              <a:gd name="connsiteX3" fmla="*/ 2845481 w 12225090"/>
              <a:gd name="connsiteY3" fmla="*/ 2930339 h 4165410"/>
              <a:gd name="connsiteX4" fmla="*/ 4311425 w 12225090"/>
              <a:gd name="connsiteY4" fmla="*/ 3510910 h 4165410"/>
              <a:gd name="connsiteX5" fmla="*/ 6430509 w 12225090"/>
              <a:gd name="connsiteY5" fmla="*/ 3423826 h 4165410"/>
              <a:gd name="connsiteX6" fmla="*/ 8810853 w 12225090"/>
              <a:gd name="connsiteY6" fmla="*/ 3554454 h 4165410"/>
              <a:gd name="connsiteX7" fmla="*/ 10494509 w 12225090"/>
              <a:gd name="connsiteY7" fmla="*/ 3075483 h 4165410"/>
              <a:gd name="connsiteX8" fmla="*/ 11205709 w 12225090"/>
              <a:gd name="connsiteY8" fmla="*/ 1798225 h 4165410"/>
              <a:gd name="connsiteX9" fmla="*/ 11699195 w 12225090"/>
              <a:gd name="connsiteY9" fmla="*/ 796740 h 4165410"/>
              <a:gd name="connsiteX10" fmla="*/ 12210576 w 12225090"/>
              <a:gd name="connsiteY10" fmla="*/ 27842 h 4165410"/>
              <a:gd name="connsiteX11" fmla="*/ 12225090 w 12225090"/>
              <a:gd name="connsiteY11" fmla="*/ 4165410 h 4165410"/>
              <a:gd name="connsiteX12" fmla="*/ 15195 w 12225090"/>
              <a:gd name="connsiteY12" fmla="*/ 4165410 h 4165410"/>
              <a:gd name="connsiteX0" fmla="*/ 15195 w 13002640"/>
              <a:gd name="connsiteY0" fmla="*/ 3385232 h 3385232"/>
              <a:gd name="connsiteX1" fmla="*/ 0 w 13002640"/>
              <a:gd name="connsiteY1" fmla="*/ 259903 h 3385232"/>
              <a:gd name="connsiteX2" fmla="*/ 1771424 w 13002640"/>
              <a:gd name="connsiteY2" fmla="*/ 1032562 h 3385232"/>
              <a:gd name="connsiteX3" fmla="*/ 2845481 w 13002640"/>
              <a:gd name="connsiteY3" fmla="*/ 2150161 h 3385232"/>
              <a:gd name="connsiteX4" fmla="*/ 4311425 w 13002640"/>
              <a:gd name="connsiteY4" fmla="*/ 2730732 h 3385232"/>
              <a:gd name="connsiteX5" fmla="*/ 6430509 w 13002640"/>
              <a:gd name="connsiteY5" fmla="*/ 2643648 h 3385232"/>
              <a:gd name="connsiteX6" fmla="*/ 8810853 w 13002640"/>
              <a:gd name="connsiteY6" fmla="*/ 2774276 h 3385232"/>
              <a:gd name="connsiteX7" fmla="*/ 10494509 w 13002640"/>
              <a:gd name="connsiteY7" fmla="*/ 2295305 h 3385232"/>
              <a:gd name="connsiteX8" fmla="*/ 11205709 w 13002640"/>
              <a:gd name="connsiteY8" fmla="*/ 1018047 h 3385232"/>
              <a:gd name="connsiteX9" fmla="*/ 11699195 w 13002640"/>
              <a:gd name="connsiteY9" fmla="*/ 16562 h 3385232"/>
              <a:gd name="connsiteX10" fmla="*/ 12225090 w 13002640"/>
              <a:gd name="connsiteY10" fmla="*/ 3385232 h 3385232"/>
              <a:gd name="connsiteX11" fmla="*/ 15195 w 13002640"/>
              <a:gd name="connsiteY11" fmla="*/ 3385232 h 3385232"/>
              <a:gd name="connsiteX0" fmla="*/ 15195 w 13118505"/>
              <a:gd name="connsiteY0" fmla="*/ 3283539 h 3283539"/>
              <a:gd name="connsiteX1" fmla="*/ 0 w 13118505"/>
              <a:gd name="connsiteY1" fmla="*/ 158210 h 3283539"/>
              <a:gd name="connsiteX2" fmla="*/ 1771424 w 13118505"/>
              <a:gd name="connsiteY2" fmla="*/ 930869 h 3283539"/>
              <a:gd name="connsiteX3" fmla="*/ 2845481 w 13118505"/>
              <a:gd name="connsiteY3" fmla="*/ 2048468 h 3283539"/>
              <a:gd name="connsiteX4" fmla="*/ 4311425 w 13118505"/>
              <a:gd name="connsiteY4" fmla="*/ 2629039 h 3283539"/>
              <a:gd name="connsiteX5" fmla="*/ 6430509 w 13118505"/>
              <a:gd name="connsiteY5" fmla="*/ 2541955 h 3283539"/>
              <a:gd name="connsiteX6" fmla="*/ 8810853 w 13118505"/>
              <a:gd name="connsiteY6" fmla="*/ 2672583 h 3283539"/>
              <a:gd name="connsiteX7" fmla="*/ 10494509 w 13118505"/>
              <a:gd name="connsiteY7" fmla="*/ 2193612 h 3283539"/>
              <a:gd name="connsiteX8" fmla="*/ 11205709 w 13118505"/>
              <a:gd name="connsiteY8" fmla="*/ 916354 h 3283539"/>
              <a:gd name="connsiteX9" fmla="*/ 12184970 w 13118505"/>
              <a:gd name="connsiteY9" fmla="*/ 29169 h 3283539"/>
              <a:gd name="connsiteX10" fmla="*/ 12225090 w 13118505"/>
              <a:gd name="connsiteY10" fmla="*/ 3283539 h 3283539"/>
              <a:gd name="connsiteX11" fmla="*/ 15195 w 13118505"/>
              <a:gd name="connsiteY11" fmla="*/ 3283539 h 3283539"/>
              <a:gd name="connsiteX0" fmla="*/ 15195 w 12287153"/>
              <a:gd name="connsiteY0" fmla="*/ 3283539 h 3283539"/>
              <a:gd name="connsiteX1" fmla="*/ 0 w 12287153"/>
              <a:gd name="connsiteY1" fmla="*/ 158210 h 3283539"/>
              <a:gd name="connsiteX2" fmla="*/ 1771424 w 12287153"/>
              <a:gd name="connsiteY2" fmla="*/ 930869 h 3283539"/>
              <a:gd name="connsiteX3" fmla="*/ 2845481 w 12287153"/>
              <a:gd name="connsiteY3" fmla="*/ 2048468 h 3283539"/>
              <a:gd name="connsiteX4" fmla="*/ 4311425 w 12287153"/>
              <a:gd name="connsiteY4" fmla="*/ 2629039 h 3283539"/>
              <a:gd name="connsiteX5" fmla="*/ 6430509 w 12287153"/>
              <a:gd name="connsiteY5" fmla="*/ 2541955 h 3283539"/>
              <a:gd name="connsiteX6" fmla="*/ 8810853 w 12287153"/>
              <a:gd name="connsiteY6" fmla="*/ 2672583 h 3283539"/>
              <a:gd name="connsiteX7" fmla="*/ 10494509 w 12287153"/>
              <a:gd name="connsiteY7" fmla="*/ 2193612 h 3283539"/>
              <a:gd name="connsiteX8" fmla="*/ 11205709 w 12287153"/>
              <a:gd name="connsiteY8" fmla="*/ 916354 h 3283539"/>
              <a:gd name="connsiteX9" fmla="*/ 12184970 w 12287153"/>
              <a:gd name="connsiteY9" fmla="*/ 29169 h 3283539"/>
              <a:gd name="connsiteX10" fmla="*/ 12225090 w 12287153"/>
              <a:gd name="connsiteY10" fmla="*/ 3283539 h 3283539"/>
              <a:gd name="connsiteX11" fmla="*/ 15195 w 12287153"/>
              <a:gd name="connsiteY11" fmla="*/ 3283539 h 3283539"/>
              <a:gd name="connsiteX0" fmla="*/ 15195 w 12242541"/>
              <a:gd name="connsiteY0" fmla="*/ 3283539 h 3283539"/>
              <a:gd name="connsiteX1" fmla="*/ 0 w 12242541"/>
              <a:gd name="connsiteY1" fmla="*/ 158210 h 3283539"/>
              <a:gd name="connsiteX2" fmla="*/ 1771424 w 12242541"/>
              <a:gd name="connsiteY2" fmla="*/ 930869 h 3283539"/>
              <a:gd name="connsiteX3" fmla="*/ 2845481 w 12242541"/>
              <a:gd name="connsiteY3" fmla="*/ 2048468 h 3283539"/>
              <a:gd name="connsiteX4" fmla="*/ 4311425 w 12242541"/>
              <a:gd name="connsiteY4" fmla="*/ 2629039 h 3283539"/>
              <a:gd name="connsiteX5" fmla="*/ 6430509 w 12242541"/>
              <a:gd name="connsiteY5" fmla="*/ 2541955 h 3283539"/>
              <a:gd name="connsiteX6" fmla="*/ 8810853 w 12242541"/>
              <a:gd name="connsiteY6" fmla="*/ 2672583 h 3283539"/>
              <a:gd name="connsiteX7" fmla="*/ 10494509 w 12242541"/>
              <a:gd name="connsiteY7" fmla="*/ 2193612 h 3283539"/>
              <a:gd name="connsiteX8" fmla="*/ 11205709 w 12242541"/>
              <a:gd name="connsiteY8" fmla="*/ 916354 h 3283539"/>
              <a:gd name="connsiteX9" fmla="*/ 12184970 w 12242541"/>
              <a:gd name="connsiteY9" fmla="*/ 29169 h 3283539"/>
              <a:gd name="connsiteX10" fmla="*/ 12225090 w 12242541"/>
              <a:gd name="connsiteY10" fmla="*/ 3283539 h 3283539"/>
              <a:gd name="connsiteX11" fmla="*/ 15195 w 12242541"/>
              <a:gd name="connsiteY11" fmla="*/ 3283539 h 3283539"/>
              <a:gd name="connsiteX0" fmla="*/ 15195 w 12245410"/>
              <a:gd name="connsiteY0" fmla="*/ 3283539 h 3283539"/>
              <a:gd name="connsiteX1" fmla="*/ 0 w 12245410"/>
              <a:gd name="connsiteY1" fmla="*/ 158210 h 3283539"/>
              <a:gd name="connsiteX2" fmla="*/ 1771424 w 12245410"/>
              <a:gd name="connsiteY2" fmla="*/ 930869 h 3283539"/>
              <a:gd name="connsiteX3" fmla="*/ 2845481 w 12245410"/>
              <a:gd name="connsiteY3" fmla="*/ 2048468 h 3283539"/>
              <a:gd name="connsiteX4" fmla="*/ 4311425 w 12245410"/>
              <a:gd name="connsiteY4" fmla="*/ 2629039 h 3283539"/>
              <a:gd name="connsiteX5" fmla="*/ 6430509 w 12245410"/>
              <a:gd name="connsiteY5" fmla="*/ 2541955 h 3283539"/>
              <a:gd name="connsiteX6" fmla="*/ 8810853 w 12245410"/>
              <a:gd name="connsiteY6" fmla="*/ 2672583 h 3283539"/>
              <a:gd name="connsiteX7" fmla="*/ 10494509 w 12245410"/>
              <a:gd name="connsiteY7" fmla="*/ 2193612 h 3283539"/>
              <a:gd name="connsiteX8" fmla="*/ 11205709 w 12245410"/>
              <a:gd name="connsiteY8" fmla="*/ 916354 h 3283539"/>
              <a:gd name="connsiteX9" fmla="*/ 12199258 w 12245410"/>
              <a:gd name="connsiteY9" fmla="*/ 43457 h 3283539"/>
              <a:gd name="connsiteX10" fmla="*/ 12225090 w 12245410"/>
              <a:gd name="connsiteY10" fmla="*/ 3283539 h 3283539"/>
              <a:gd name="connsiteX11" fmla="*/ 15195 w 12245410"/>
              <a:gd name="connsiteY11" fmla="*/ 3283539 h 3283539"/>
              <a:gd name="connsiteX0" fmla="*/ 15195 w 12226652"/>
              <a:gd name="connsiteY0" fmla="*/ 3283539 h 3283539"/>
              <a:gd name="connsiteX1" fmla="*/ 0 w 12226652"/>
              <a:gd name="connsiteY1" fmla="*/ 158210 h 3283539"/>
              <a:gd name="connsiteX2" fmla="*/ 1771424 w 12226652"/>
              <a:gd name="connsiteY2" fmla="*/ 930869 h 3283539"/>
              <a:gd name="connsiteX3" fmla="*/ 2845481 w 12226652"/>
              <a:gd name="connsiteY3" fmla="*/ 2048468 h 3283539"/>
              <a:gd name="connsiteX4" fmla="*/ 4311425 w 12226652"/>
              <a:gd name="connsiteY4" fmla="*/ 2629039 h 3283539"/>
              <a:gd name="connsiteX5" fmla="*/ 6430509 w 12226652"/>
              <a:gd name="connsiteY5" fmla="*/ 2541955 h 3283539"/>
              <a:gd name="connsiteX6" fmla="*/ 8810853 w 12226652"/>
              <a:gd name="connsiteY6" fmla="*/ 2672583 h 3283539"/>
              <a:gd name="connsiteX7" fmla="*/ 10494509 w 12226652"/>
              <a:gd name="connsiteY7" fmla="*/ 2193612 h 3283539"/>
              <a:gd name="connsiteX8" fmla="*/ 11205709 w 12226652"/>
              <a:gd name="connsiteY8" fmla="*/ 916354 h 3283539"/>
              <a:gd name="connsiteX9" fmla="*/ 12199258 w 12226652"/>
              <a:gd name="connsiteY9" fmla="*/ 43457 h 3283539"/>
              <a:gd name="connsiteX10" fmla="*/ 12225090 w 12226652"/>
              <a:gd name="connsiteY10" fmla="*/ 3283539 h 3283539"/>
              <a:gd name="connsiteX11" fmla="*/ 15195 w 12226652"/>
              <a:gd name="connsiteY11" fmla="*/ 3283539 h 3283539"/>
              <a:gd name="connsiteX0" fmla="*/ 15195 w 12226652"/>
              <a:gd name="connsiteY0" fmla="*/ 3283539 h 3283539"/>
              <a:gd name="connsiteX1" fmla="*/ 0 w 12226652"/>
              <a:gd name="connsiteY1" fmla="*/ 158210 h 3283539"/>
              <a:gd name="connsiteX2" fmla="*/ 1771424 w 12226652"/>
              <a:gd name="connsiteY2" fmla="*/ 930869 h 3283539"/>
              <a:gd name="connsiteX3" fmla="*/ 2845481 w 12226652"/>
              <a:gd name="connsiteY3" fmla="*/ 2048468 h 3283539"/>
              <a:gd name="connsiteX4" fmla="*/ 4311425 w 12226652"/>
              <a:gd name="connsiteY4" fmla="*/ 2629039 h 3283539"/>
              <a:gd name="connsiteX5" fmla="*/ 6430509 w 12226652"/>
              <a:gd name="connsiteY5" fmla="*/ 2541955 h 3283539"/>
              <a:gd name="connsiteX6" fmla="*/ 8810853 w 12226652"/>
              <a:gd name="connsiteY6" fmla="*/ 2672583 h 3283539"/>
              <a:gd name="connsiteX7" fmla="*/ 10494509 w 12226652"/>
              <a:gd name="connsiteY7" fmla="*/ 2193612 h 3283539"/>
              <a:gd name="connsiteX8" fmla="*/ 11205709 w 12226652"/>
              <a:gd name="connsiteY8" fmla="*/ 916354 h 3283539"/>
              <a:gd name="connsiteX9" fmla="*/ 12199258 w 12226652"/>
              <a:gd name="connsiteY9" fmla="*/ 43457 h 3283539"/>
              <a:gd name="connsiteX10" fmla="*/ 12225090 w 12226652"/>
              <a:gd name="connsiteY10" fmla="*/ 3283539 h 3283539"/>
              <a:gd name="connsiteX11" fmla="*/ 15195 w 12226652"/>
              <a:gd name="connsiteY11" fmla="*/ 3283539 h 3283539"/>
              <a:gd name="connsiteX0" fmla="*/ 15195 w 12226652"/>
              <a:gd name="connsiteY0" fmla="*/ 3306291 h 3306291"/>
              <a:gd name="connsiteX1" fmla="*/ 0 w 12226652"/>
              <a:gd name="connsiteY1" fmla="*/ 180962 h 3306291"/>
              <a:gd name="connsiteX2" fmla="*/ 1771424 w 12226652"/>
              <a:gd name="connsiteY2" fmla="*/ 953621 h 3306291"/>
              <a:gd name="connsiteX3" fmla="*/ 2845481 w 12226652"/>
              <a:gd name="connsiteY3" fmla="*/ 2071220 h 3306291"/>
              <a:gd name="connsiteX4" fmla="*/ 4311425 w 12226652"/>
              <a:gd name="connsiteY4" fmla="*/ 2651791 h 3306291"/>
              <a:gd name="connsiteX5" fmla="*/ 6430509 w 12226652"/>
              <a:gd name="connsiteY5" fmla="*/ 2564707 h 3306291"/>
              <a:gd name="connsiteX6" fmla="*/ 8810853 w 12226652"/>
              <a:gd name="connsiteY6" fmla="*/ 2695335 h 3306291"/>
              <a:gd name="connsiteX7" fmla="*/ 10494509 w 12226652"/>
              <a:gd name="connsiteY7" fmla="*/ 2216364 h 3306291"/>
              <a:gd name="connsiteX8" fmla="*/ 11205709 w 12226652"/>
              <a:gd name="connsiteY8" fmla="*/ 939106 h 3306291"/>
              <a:gd name="connsiteX9" fmla="*/ 12199258 w 12226652"/>
              <a:gd name="connsiteY9" fmla="*/ 66209 h 3306291"/>
              <a:gd name="connsiteX10" fmla="*/ 12225090 w 12226652"/>
              <a:gd name="connsiteY10" fmla="*/ 3306291 h 3306291"/>
              <a:gd name="connsiteX11" fmla="*/ 15195 w 12226652"/>
              <a:gd name="connsiteY11" fmla="*/ 3306291 h 3306291"/>
              <a:gd name="connsiteX0" fmla="*/ 15195 w 12226652"/>
              <a:gd name="connsiteY0" fmla="*/ 3331895 h 3331895"/>
              <a:gd name="connsiteX1" fmla="*/ 0 w 12226652"/>
              <a:gd name="connsiteY1" fmla="*/ 206566 h 3331895"/>
              <a:gd name="connsiteX2" fmla="*/ 1771424 w 12226652"/>
              <a:gd name="connsiteY2" fmla="*/ 979225 h 3331895"/>
              <a:gd name="connsiteX3" fmla="*/ 2845481 w 12226652"/>
              <a:gd name="connsiteY3" fmla="*/ 2096824 h 3331895"/>
              <a:gd name="connsiteX4" fmla="*/ 4311425 w 12226652"/>
              <a:gd name="connsiteY4" fmla="*/ 2677395 h 3331895"/>
              <a:gd name="connsiteX5" fmla="*/ 6430509 w 12226652"/>
              <a:gd name="connsiteY5" fmla="*/ 2590311 h 3331895"/>
              <a:gd name="connsiteX6" fmla="*/ 8810853 w 12226652"/>
              <a:gd name="connsiteY6" fmla="*/ 2720939 h 3331895"/>
              <a:gd name="connsiteX7" fmla="*/ 10494509 w 12226652"/>
              <a:gd name="connsiteY7" fmla="*/ 2241968 h 3331895"/>
              <a:gd name="connsiteX8" fmla="*/ 11205709 w 12226652"/>
              <a:gd name="connsiteY8" fmla="*/ 964710 h 3331895"/>
              <a:gd name="connsiteX9" fmla="*/ 12199258 w 12226652"/>
              <a:gd name="connsiteY9" fmla="*/ 91813 h 3331895"/>
              <a:gd name="connsiteX10" fmla="*/ 12225090 w 12226652"/>
              <a:gd name="connsiteY10" fmla="*/ 3331895 h 3331895"/>
              <a:gd name="connsiteX11" fmla="*/ 15195 w 12226652"/>
              <a:gd name="connsiteY11" fmla="*/ 3331895 h 3331895"/>
              <a:gd name="connsiteX0" fmla="*/ 15195 w 12226652"/>
              <a:gd name="connsiteY0" fmla="*/ 3334672 h 3334672"/>
              <a:gd name="connsiteX1" fmla="*/ 0 w 12226652"/>
              <a:gd name="connsiteY1" fmla="*/ 209343 h 3334672"/>
              <a:gd name="connsiteX2" fmla="*/ 1771424 w 12226652"/>
              <a:gd name="connsiteY2" fmla="*/ 982002 h 3334672"/>
              <a:gd name="connsiteX3" fmla="*/ 2845481 w 12226652"/>
              <a:gd name="connsiteY3" fmla="*/ 2099601 h 3334672"/>
              <a:gd name="connsiteX4" fmla="*/ 4311425 w 12226652"/>
              <a:gd name="connsiteY4" fmla="*/ 2680172 h 3334672"/>
              <a:gd name="connsiteX5" fmla="*/ 6430509 w 12226652"/>
              <a:gd name="connsiteY5" fmla="*/ 2593088 h 3334672"/>
              <a:gd name="connsiteX6" fmla="*/ 8810853 w 12226652"/>
              <a:gd name="connsiteY6" fmla="*/ 2723716 h 3334672"/>
              <a:gd name="connsiteX7" fmla="*/ 10494509 w 12226652"/>
              <a:gd name="connsiteY7" fmla="*/ 2244745 h 3334672"/>
              <a:gd name="connsiteX8" fmla="*/ 11205709 w 12226652"/>
              <a:gd name="connsiteY8" fmla="*/ 967487 h 3334672"/>
              <a:gd name="connsiteX9" fmla="*/ 12199258 w 12226652"/>
              <a:gd name="connsiteY9" fmla="*/ 94590 h 3334672"/>
              <a:gd name="connsiteX10" fmla="*/ 12225090 w 12226652"/>
              <a:gd name="connsiteY10" fmla="*/ 3334672 h 3334672"/>
              <a:gd name="connsiteX11" fmla="*/ 15195 w 12226652"/>
              <a:gd name="connsiteY11" fmla="*/ 3334672 h 3334672"/>
              <a:gd name="connsiteX0" fmla="*/ 15195 w 12226652"/>
              <a:gd name="connsiteY0" fmla="*/ 3334672 h 3334672"/>
              <a:gd name="connsiteX1" fmla="*/ 0 w 12226652"/>
              <a:gd name="connsiteY1" fmla="*/ 209343 h 3334672"/>
              <a:gd name="connsiteX2" fmla="*/ 1528537 w 12226652"/>
              <a:gd name="connsiteY2" fmla="*/ 982002 h 3334672"/>
              <a:gd name="connsiteX3" fmla="*/ 2845481 w 12226652"/>
              <a:gd name="connsiteY3" fmla="*/ 2099601 h 3334672"/>
              <a:gd name="connsiteX4" fmla="*/ 4311425 w 12226652"/>
              <a:gd name="connsiteY4" fmla="*/ 2680172 h 3334672"/>
              <a:gd name="connsiteX5" fmla="*/ 6430509 w 12226652"/>
              <a:gd name="connsiteY5" fmla="*/ 2593088 h 3334672"/>
              <a:gd name="connsiteX6" fmla="*/ 8810853 w 12226652"/>
              <a:gd name="connsiteY6" fmla="*/ 2723716 h 3334672"/>
              <a:gd name="connsiteX7" fmla="*/ 10494509 w 12226652"/>
              <a:gd name="connsiteY7" fmla="*/ 2244745 h 3334672"/>
              <a:gd name="connsiteX8" fmla="*/ 11205709 w 12226652"/>
              <a:gd name="connsiteY8" fmla="*/ 967487 h 3334672"/>
              <a:gd name="connsiteX9" fmla="*/ 12199258 w 12226652"/>
              <a:gd name="connsiteY9" fmla="*/ 94590 h 3334672"/>
              <a:gd name="connsiteX10" fmla="*/ 12225090 w 12226652"/>
              <a:gd name="connsiteY10" fmla="*/ 3334672 h 3334672"/>
              <a:gd name="connsiteX11" fmla="*/ 15195 w 12226652"/>
              <a:gd name="connsiteY11" fmla="*/ 3334672 h 3334672"/>
              <a:gd name="connsiteX0" fmla="*/ 15195 w 12226652"/>
              <a:gd name="connsiteY0" fmla="*/ 3334672 h 3334672"/>
              <a:gd name="connsiteX1" fmla="*/ 0 w 12226652"/>
              <a:gd name="connsiteY1" fmla="*/ 209343 h 3334672"/>
              <a:gd name="connsiteX2" fmla="*/ 1528537 w 12226652"/>
              <a:gd name="connsiteY2" fmla="*/ 982002 h 3334672"/>
              <a:gd name="connsiteX3" fmla="*/ 2845481 w 12226652"/>
              <a:gd name="connsiteY3" fmla="*/ 2099601 h 3334672"/>
              <a:gd name="connsiteX4" fmla="*/ 4311425 w 12226652"/>
              <a:gd name="connsiteY4" fmla="*/ 2680172 h 3334672"/>
              <a:gd name="connsiteX5" fmla="*/ 6430509 w 12226652"/>
              <a:gd name="connsiteY5" fmla="*/ 2593088 h 3334672"/>
              <a:gd name="connsiteX6" fmla="*/ 8810853 w 12226652"/>
              <a:gd name="connsiteY6" fmla="*/ 2723716 h 3334672"/>
              <a:gd name="connsiteX7" fmla="*/ 10494509 w 12226652"/>
              <a:gd name="connsiteY7" fmla="*/ 2244745 h 3334672"/>
              <a:gd name="connsiteX8" fmla="*/ 11205709 w 12226652"/>
              <a:gd name="connsiteY8" fmla="*/ 967487 h 3334672"/>
              <a:gd name="connsiteX9" fmla="*/ 12199258 w 12226652"/>
              <a:gd name="connsiteY9" fmla="*/ 94590 h 3334672"/>
              <a:gd name="connsiteX10" fmla="*/ 12225090 w 12226652"/>
              <a:gd name="connsiteY10" fmla="*/ 3334672 h 3334672"/>
              <a:gd name="connsiteX11" fmla="*/ 15195 w 12226652"/>
              <a:gd name="connsiteY11" fmla="*/ 3334672 h 3334672"/>
              <a:gd name="connsiteX0" fmla="*/ 15195 w 12226652"/>
              <a:gd name="connsiteY0" fmla="*/ 3334672 h 3334672"/>
              <a:gd name="connsiteX1" fmla="*/ 0 w 12226652"/>
              <a:gd name="connsiteY1" fmla="*/ 209343 h 3334672"/>
              <a:gd name="connsiteX2" fmla="*/ 1357087 w 12226652"/>
              <a:gd name="connsiteY2" fmla="*/ 1010577 h 3334672"/>
              <a:gd name="connsiteX3" fmla="*/ 2845481 w 12226652"/>
              <a:gd name="connsiteY3" fmla="*/ 2099601 h 3334672"/>
              <a:gd name="connsiteX4" fmla="*/ 4311425 w 12226652"/>
              <a:gd name="connsiteY4" fmla="*/ 2680172 h 3334672"/>
              <a:gd name="connsiteX5" fmla="*/ 6430509 w 12226652"/>
              <a:gd name="connsiteY5" fmla="*/ 2593088 h 3334672"/>
              <a:gd name="connsiteX6" fmla="*/ 8810853 w 12226652"/>
              <a:gd name="connsiteY6" fmla="*/ 2723716 h 3334672"/>
              <a:gd name="connsiteX7" fmla="*/ 10494509 w 12226652"/>
              <a:gd name="connsiteY7" fmla="*/ 2244745 h 3334672"/>
              <a:gd name="connsiteX8" fmla="*/ 11205709 w 12226652"/>
              <a:gd name="connsiteY8" fmla="*/ 967487 h 3334672"/>
              <a:gd name="connsiteX9" fmla="*/ 12199258 w 12226652"/>
              <a:gd name="connsiteY9" fmla="*/ 94590 h 3334672"/>
              <a:gd name="connsiteX10" fmla="*/ 12225090 w 12226652"/>
              <a:gd name="connsiteY10" fmla="*/ 3334672 h 3334672"/>
              <a:gd name="connsiteX11" fmla="*/ 15195 w 12226652"/>
              <a:gd name="connsiteY11" fmla="*/ 3334672 h 333467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430509 w 12226652"/>
              <a:gd name="connsiteY5" fmla="*/ 2603248 h 3344832"/>
              <a:gd name="connsiteX6" fmla="*/ 8810853 w 12226652"/>
              <a:gd name="connsiteY6" fmla="*/ 2733876 h 3344832"/>
              <a:gd name="connsiteX7" fmla="*/ 10494509 w 12226652"/>
              <a:gd name="connsiteY7" fmla="*/ 2254905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430509 w 12226652"/>
              <a:gd name="connsiteY5" fmla="*/ 2603248 h 3344832"/>
              <a:gd name="connsiteX6" fmla="*/ 8625115 w 12226652"/>
              <a:gd name="connsiteY6" fmla="*/ 2705301 h 3344832"/>
              <a:gd name="connsiteX7" fmla="*/ 10494509 w 12226652"/>
              <a:gd name="connsiteY7" fmla="*/ 2254905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430509 w 12226652"/>
              <a:gd name="connsiteY5" fmla="*/ 2603248 h 3344832"/>
              <a:gd name="connsiteX6" fmla="*/ 8625115 w 12226652"/>
              <a:gd name="connsiteY6" fmla="*/ 2705301 h 3344832"/>
              <a:gd name="connsiteX7" fmla="*/ 9508672 w 12226652"/>
              <a:gd name="connsiteY7" fmla="*/ 2154892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625115 w 12226652"/>
              <a:gd name="connsiteY6" fmla="*/ 2705301 h 3344832"/>
              <a:gd name="connsiteX7" fmla="*/ 9508672 w 12226652"/>
              <a:gd name="connsiteY7" fmla="*/ 2154892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7996465 w 12226652"/>
              <a:gd name="connsiteY6" fmla="*/ 2705301 h 3344832"/>
              <a:gd name="connsiteX7" fmla="*/ 9508672 w 12226652"/>
              <a:gd name="connsiteY7" fmla="*/ 2154892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508672 w 12226652"/>
              <a:gd name="connsiteY7" fmla="*/ 2154892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44832 h 3344832"/>
              <a:gd name="connsiteX1" fmla="*/ 0 w 12226652"/>
              <a:gd name="connsiteY1" fmla="*/ 219503 h 3344832"/>
              <a:gd name="connsiteX2" fmla="*/ 1357087 w 12226652"/>
              <a:gd name="connsiteY2" fmla="*/ 1020737 h 3344832"/>
              <a:gd name="connsiteX3" fmla="*/ 2845481 w 12226652"/>
              <a:gd name="connsiteY3" fmla="*/ 2109761 h 3344832"/>
              <a:gd name="connsiteX4" fmla="*/ 4311425 w 12226652"/>
              <a:gd name="connsiteY4" fmla="*/ 2690332 h 3344832"/>
              <a:gd name="connsiteX5" fmla="*/ 6201909 w 12226652"/>
              <a:gd name="connsiteY5" fmla="*/ 2603248 h 3344832"/>
              <a:gd name="connsiteX6" fmla="*/ 8039327 w 12226652"/>
              <a:gd name="connsiteY6" fmla="*/ 2705301 h 3344832"/>
              <a:gd name="connsiteX7" fmla="*/ 9437234 w 12226652"/>
              <a:gd name="connsiteY7" fmla="*/ 2083454 h 3344832"/>
              <a:gd name="connsiteX8" fmla="*/ 11248572 w 12226652"/>
              <a:gd name="connsiteY8" fmla="*/ 891922 h 3344832"/>
              <a:gd name="connsiteX9" fmla="*/ 12199258 w 12226652"/>
              <a:gd name="connsiteY9" fmla="*/ 104750 h 3344832"/>
              <a:gd name="connsiteX10" fmla="*/ 12225090 w 12226652"/>
              <a:gd name="connsiteY10" fmla="*/ 3344832 h 3344832"/>
              <a:gd name="connsiteX11" fmla="*/ 15195 w 12226652"/>
              <a:gd name="connsiteY11" fmla="*/ 3344832 h 3344832"/>
              <a:gd name="connsiteX0" fmla="*/ 15195 w 12226652"/>
              <a:gd name="connsiteY0" fmla="*/ 3334673 h 3334673"/>
              <a:gd name="connsiteX1" fmla="*/ 0 w 12226652"/>
              <a:gd name="connsiteY1" fmla="*/ 209344 h 3334673"/>
              <a:gd name="connsiteX2" fmla="*/ 1357087 w 12226652"/>
              <a:gd name="connsiteY2" fmla="*/ 1010578 h 3334673"/>
              <a:gd name="connsiteX3" fmla="*/ 2845481 w 12226652"/>
              <a:gd name="connsiteY3" fmla="*/ 2099602 h 3334673"/>
              <a:gd name="connsiteX4" fmla="*/ 4311425 w 12226652"/>
              <a:gd name="connsiteY4" fmla="*/ 2680173 h 3334673"/>
              <a:gd name="connsiteX5" fmla="*/ 6201909 w 12226652"/>
              <a:gd name="connsiteY5" fmla="*/ 2593089 h 3334673"/>
              <a:gd name="connsiteX6" fmla="*/ 8039327 w 12226652"/>
              <a:gd name="connsiteY6" fmla="*/ 2695142 h 3334673"/>
              <a:gd name="connsiteX7" fmla="*/ 9437234 w 12226652"/>
              <a:gd name="connsiteY7" fmla="*/ 2073295 h 3334673"/>
              <a:gd name="connsiteX8" fmla="*/ 11134272 w 12226652"/>
              <a:gd name="connsiteY8" fmla="*/ 967488 h 3334673"/>
              <a:gd name="connsiteX9" fmla="*/ 12199258 w 12226652"/>
              <a:gd name="connsiteY9" fmla="*/ 94591 h 3334673"/>
              <a:gd name="connsiteX10" fmla="*/ 12225090 w 12226652"/>
              <a:gd name="connsiteY10" fmla="*/ 3334673 h 3334673"/>
              <a:gd name="connsiteX11" fmla="*/ 15195 w 12226652"/>
              <a:gd name="connsiteY11" fmla="*/ 3334673 h 3334673"/>
              <a:gd name="connsiteX0" fmla="*/ 15195 w 12226652"/>
              <a:gd name="connsiteY0" fmla="*/ 3334673 h 3334673"/>
              <a:gd name="connsiteX1" fmla="*/ 0 w 12226652"/>
              <a:gd name="connsiteY1" fmla="*/ 209344 h 3334673"/>
              <a:gd name="connsiteX2" fmla="*/ 1357087 w 12226652"/>
              <a:gd name="connsiteY2" fmla="*/ 1010578 h 3334673"/>
              <a:gd name="connsiteX3" fmla="*/ 2845481 w 12226652"/>
              <a:gd name="connsiteY3" fmla="*/ 2099602 h 3334673"/>
              <a:gd name="connsiteX4" fmla="*/ 4311425 w 12226652"/>
              <a:gd name="connsiteY4" fmla="*/ 2680173 h 3334673"/>
              <a:gd name="connsiteX5" fmla="*/ 6201909 w 12226652"/>
              <a:gd name="connsiteY5" fmla="*/ 2593089 h 3334673"/>
              <a:gd name="connsiteX6" fmla="*/ 8039327 w 12226652"/>
              <a:gd name="connsiteY6" fmla="*/ 2695142 h 3334673"/>
              <a:gd name="connsiteX7" fmla="*/ 9437234 w 12226652"/>
              <a:gd name="connsiteY7" fmla="*/ 2073295 h 3334673"/>
              <a:gd name="connsiteX8" fmla="*/ 11134272 w 12226652"/>
              <a:gd name="connsiteY8" fmla="*/ 967488 h 3334673"/>
              <a:gd name="connsiteX9" fmla="*/ 12199258 w 12226652"/>
              <a:gd name="connsiteY9" fmla="*/ 94591 h 3334673"/>
              <a:gd name="connsiteX10" fmla="*/ 12225090 w 12226652"/>
              <a:gd name="connsiteY10" fmla="*/ 3334673 h 3334673"/>
              <a:gd name="connsiteX11" fmla="*/ 15195 w 12226652"/>
              <a:gd name="connsiteY11" fmla="*/ 3334673 h 3334673"/>
              <a:gd name="connsiteX0" fmla="*/ 15195 w 12226652"/>
              <a:gd name="connsiteY0" fmla="*/ 3334673 h 3334673"/>
              <a:gd name="connsiteX1" fmla="*/ 0 w 12226652"/>
              <a:gd name="connsiteY1" fmla="*/ 209344 h 3334673"/>
              <a:gd name="connsiteX2" fmla="*/ 1357087 w 12226652"/>
              <a:gd name="connsiteY2" fmla="*/ 1010578 h 3334673"/>
              <a:gd name="connsiteX3" fmla="*/ 2845481 w 12226652"/>
              <a:gd name="connsiteY3" fmla="*/ 2099602 h 3334673"/>
              <a:gd name="connsiteX4" fmla="*/ 4311425 w 12226652"/>
              <a:gd name="connsiteY4" fmla="*/ 2680173 h 3334673"/>
              <a:gd name="connsiteX5" fmla="*/ 6201909 w 12226652"/>
              <a:gd name="connsiteY5" fmla="*/ 2593089 h 3334673"/>
              <a:gd name="connsiteX6" fmla="*/ 8039327 w 12226652"/>
              <a:gd name="connsiteY6" fmla="*/ 2695142 h 3334673"/>
              <a:gd name="connsiteX7" fmla="*/ 9437234 w 12226652"/>
              <a:gd name="connsiteY7" fmla="*/ 2073295 h 3334673"/>
              <a:gd name="connsiteX8" fmla="*/ 11134272 w 12226652"/>
              <a:gd name="connsiteY8" fmla="*/ 967488 h 3334673"/>
              <a:gd name="connsiteX9" fmla="*/ 12199258 w 12226652"/>
              <a:gd name="connsiteY9" fmla="*/ 94591 h 3334673"/>
              <a:gd name="connsiteX10" fmla="*/ 12225090 w 12226652"/>
              <a:gd name="connsiteY10" fmla="*/ 3334673 h 3334673"/>
              <a:gd name="connsiteX11" fmla="*/ 15195 w 12226652"/>
              <a:gd name="connsiteY11" fmla="*/ 3334673 h 3334673"/>
              <a:gd name="connsiteX0" fmla="*/ 15195 w 12226652"/>
              <a:gd name="connsiteY0" fmla="*/ 3334673 h 3334673"/>
              <a:gd name="connsiteX1" fmla="*/ 0 w 12226652"/>
              <a:gd name="connsiteY1" fmla="*/ 209344 h 3334673"/>
              <a:gd name="connsiteX2" fmla="*/ 1357087 w 12226652"/>
              <a:gd name="connsiteY2" fmla="*/ 1010578 h 3334673"/>
              <a:gd name="connsiteX3" fmla="*/ 2845481 w 12226652"/>
              <a:gd name="connsiteY3" fmla="*/ 2099602 h 3334673"/>
              <a:gd name="connsiteX4" fmla="*/ 4311425 w 12226652"/>
              <a:gd name="connsiteY4" fmla="*/ 2680173 h 3334673"/>
              <a:gd name="connsiteX5" fmla="*/ 6201909 w 12226652"/>
              <a:gd name="connsiteY5" fmla="*/ 2593089 h 3334673"/>
              <a:gd name="connsiteX6" fmla="*/ 8039327 w 12226652"/>
              <a:gd name="connsiteY6" fmla="*/ 2695142 h 3334673"/>
              <a:gd name="connsiteX7" fmla="*/ 9437234 w 12226652"/>
              <a:gd name="connsiteY7" fmla="*/ 2073295 h 3334673"/>
              <a:gd name="connsiteX8" fmla="*/ 11134272 w 12226652"/>
              <a:gd name="connsiteY8" fmla="*/ 967488 h 3334673"/>
              <a:gd name="connsiteX9" fmla="*/ 12199258 w 12226652"/>
              <a:gd name="connsiteY9" fmla="*/ 94591 h 3334673"/>
              <a:gd name="connsiteX10" fmla="*/ 12225090 w 12226652"/>
              <a:gd name="connsiteY10" fmla="*/ 3334673 h 3334673"/>
              <a:gd name="connsiteX11" fmla="*/ 15195 w 12226652"/>
              <a:gd name="connsiteY11" fmla="*/ 3334673 h 3334673"/>
              <a:gd name="connsiteX0" fmla="*/ 15195 w 12226652"/>
              <a:gd name="connsiteY0" fmla="*/ 3322432 h 3322432"/>
              <a:gd name="connsiteX1" fmla="*/ 0 w 12226652"/>
              <a:gd name="connsiteY1" fmla="*/ 197103 h 3322432"/>
              <a:gd name="connsiteX2" fmla="*/ 1357087 w 12226652"/>
              <a:gd name="connsiteY2" fmla="*/ 998337 h 3322432"/>
              <a:gd name="connsiteX3" fmla="*/ 2845481 w 12226652"/>
              <a:gd name="connsiteY3" fmla="*/ 2087361 h 3322432"/>
              <a:gd name="connsiteX4" fmla="*/ 4311425 w 12226652"/>
              <a:gd name="connsiteY4" fmla="*/ 2667932 h 3322432"/>
              <a:gd name="connsiteX5" fmla="*/ 6201909 w 12226652"/>
              <a:gd name="connsiteY5" fmla="*/ 2580848 h 3322432"/>
              <a:gd name="connsiteX6" fmla="*/ 8039327 w 12226652"/>
              <a:gd name="connsiteY6" fmla="*/ 2682901 h 3322432"/>
              <a:gd name="connsiteX7" fmla="*/ 9437234 w 12226652"/>
              <a:gd name="connsiteY7" fmla="*/ 2061054 h 3322432"/>
              <a:gd name="connsiteX8" fmla="*/ 11005684 w 12226652"/>
              <a:gd name="connsiteY8" fmla="*/ 1083835 h 3322432"/>
              <a:gd name="connsiteX9" fmla="*/ 12199258 w 12226652"/>
              <a:gd name="connsiteY9" fmla="*/ 82350 h 3322432"/>
              <a:gd name="connsiteX10" fmla="*/ 12225090 w 12226652"/>
              <a:gd name="connsiteY10" fmla="*/ 3322432 h 3322432"/>
              <a:gd name="connsiteX11" fmla="*/ 15195 w 12226652"/>
              <a:gd name="connsiteY11" fmla="*/ 3322432 h 3322432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645607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645607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645607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645607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645607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725818 h 3285138"/>
              <a:gd name="connsiteX7" fmla="*/ 9437234 w 12231038"/>
              <a:gd name="connsiteY7" fmla="*/ 2023760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  <a:gd name="connsiteX0" fmla="*/ 15195 w 12231038"/>
              <a:gd name="connsiteY0" fmla="*/ 3285138 h 3285138"/>
              <a:gd name="connsiteX1" fmla="*/ 0 w 12231038"/>
              <a:gd name="connsiteY1" fmla="*/ 159809 h 3285138"/>
              <a:gd name="connsiteX2" fmla="*/ 1357087 w 12231038"/>
              <a:gd name="connsiteY2" fmla="*/ 961043 h 3285138"/>
              <a:gd name="connsiteX3" fmla="*/ 2845481 w 12231038"/>
              <a:gd name="connsiteY3" fmla="*/ 2050067 h 3285138"/>
              <a:gd name="connsiteX4" fmla="*/ 4311425 w 12231038"/>
              <a:gd name="connsiteY4" fmla="*/ 2630638 h 3285138"/>
              <a:gd name="connsiteX5" fmla="*/ 6201909 w 12231038"/>
              <a:gd name="connsiteY5" fmla="*/ 2543554 h 3285138"/>
              <a:gd name="connsiteX6" fmla="*/ 8039327 w 12231038"/>
              <a:gd name="connsiteY6" fmla="*/ 2725818 h 3285138"/>
              <a:gd name="connsiteX7" fmla="*/ 9469318 w 12231038"/>
              <a:gd name="connsiteY7" fmla="*/ 2071886 h 3285138"/>
              <a:gd name="connsiteX8" fmla="*/ 11005684 w 12231038"/>
              <a:gd name="connsiteY8" fmla="*/ 1046541 h 3285138"/>
              <a:gd name="connsiteX9" fmla="*/ 12213546 w 12231038"/>
              <a:gd name="connsiteY9" fmla="*/ 130781 h 3285138"/>
              <a:gd name="connsiteX10" fmla="*/ 12225090 w 12231038"/>
              <a:gd name="connsiteY10" fmla="*/ 3285138 h 3285138"/>
              <a:gd name="connsiteX11" fmla="*/ 15195 w 12231038"/>
              <a:gd name="connsiteY11" fmla="*/ 3285138 h 328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1038" h="3285138">
                <a:moveTo>
                  <a:pt x="15195" y="3285138"/>
                </a:moveTo>
                <a:lnTo>
                  <a:pt x="0" y="159809"/>
                </a:lnTo>
                <a:cubicBezTo>
                  <a:pt x="327781" y="-272881"/>
                  <a:pt x="1767191" y="232909"/>
                  <a:pt x="1357087" y="961043"/>
                </a:cubicBezTo>
                <a:cubicBezTo>
                  <a:pt x="2005392" y="803805"/>
                  <a:pt x="3394604" y="1186467"/>
                  <a:pt x="2845481" y="2050067"/>
                </a:cubicBezTo>
                <a:cubicBezTo>
                  <a:pt x="3731744" y="1849541"/>
                  <a:pt x="4342873" y="1977495"/>
                  <a:pt x="4311425" y="2630638"/>
                </a:cubicBezTo>
                <a:cubicBezTo>
                  <a:pt x="4468663" y="2412924"/>
                  <a:pt x="5277833" y="1796068"/>
                  <a:pt x="6201909" y="2543554"/>
                </a:cubicBezTo>
                <a:cubicBezTo>
                  <a:pt x="7060218" y="1751845"/>
                  <a:pt x="7836127" y="2454884"/>
                  <a:pt x="8039327" y="2725818"/>
                </a:cubicBezTo>
                <a:cubicBezTo>
                  <a:pt x="8055882" y="2433115"/>
                  <a:pt x="7954844" y="1661328"/>
                  <a:pt x="9469318" y="2071886"/>
                </a:cubicBezTo>
                <a:cubicBezTo>
                  <a:pt x="8764694" y="1095196"/>
                  <a:pt x="10029900" y="738565"/>
                  <a:pt x="11005684" y="1046541"/>
                </a:cubicBezTo>
                <a:cubicBezTo>
                  <a:pt x="10740722" y="235102"/>
                  <a:pt x="11642918" y="-231152"/>
                  <a:pt x="12213546" y="130781"/>
                </a:cubicBezTo>
                <a:cubicBezTo>
                  <a:pt x="12240568" y="753912"/>
                  <a:pt x="12229323" y="2166480"/>
                  <a:pt x="12225090" y="3285138"/>
                </a:cubicBezTo>
                <a:lnTo>
                  <a:pt x="15195" y="3285138"/>
                </a:lnTo>
                <a:close/>
              </a:path>
            </a:pathLst>
          </a:custGeom>
          <a:solidFill>
            <a:srgbClr val="FF6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18" name="กลุ่ม 317"/>
          <p:cNvGrpSpPr/>
          <p:nvPr/>
        </p:nvGrpSpPr>
        <p:grpSpPr>
          <a:xfrm flipH="1">
            <a:off x="-46797" y="3305210"/>
            <a:ext cx="2756780" cy="3695614"/>
            <a:chOff x="9236783" y="2590029"/>
            <a:chExt cx="2985175" cy="4411404"/>
          </a:xfrm>
        </p:grpSpPr>
        <p:grpSp>
          <p:nvGrpSpPr>
            <p:cNvPr id="319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>
              <a:off x="9503882" y="3847707"/>
              <a:ext cx="1734184" cy="1380521"/>
              <a:chOff x="9167261" y="3475651"/>
              <a:chExt cx="1734184" cy="1380521"/>
            </a:xfrm>
          </p:grpSpPr>
          <p:sp>
            <p:nvSpPr>
              <p:cNvPr id="389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0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1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2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3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4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5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6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5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6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7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0185460">
              <a:off x="9236783" y="5451398"/>
              <a:ext cx="2010979" cy="1550035"/>
              <a:chOff x="9167261" y="3475651"/>
              <a:chExt cx="1734184" cy="1380521"/>
            </a:xfrm>
          </p:grpSpPr>
          <p:sp>
            <p:nvSpPr>
              <p:cNvPr id="37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1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19770394" flipH="1">
              <a:off x="10811226" y="3750239"/>
              <a:ext cx="1297024" cy="1023128"/>
              <a:chOff x="9167261" y="3475651"/>
              <a:chExt cx="1734184" cy="1380521"/>
            </a:xfrm>
          </p:grpSpPr>
          <p:sp>
            <p:nvSpPr>
              <p:cNvPr id="35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322" name="Graphic 99">
              <a:extLst>
                <a:ext uri="{FF2B5EF4-FFF2-40B4-BE49-F238E27FC236}">
                  <a16:creationId xmlns:a16="http://schemas.microsoft.com/office/drawing/2014/main" id="{5758E8EC-8DE5-4E81-AB69-F9A4DB7E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54517" y="2590029"/>
              <a:ext cx="1433328" cy="961600"/>
            </a:xfrm>
            <a:prstGeom prst="rect">
              <a:avLst/>
            </a:prstGeom>
          </p:spPr>
        </p:pic>
        <p:grpSp>
          <p:nvGrpSpPr>
            <p:cNvPr id="323" name="Graphic 153">
              <a:extLst>
                <a:ext uri="{FF2B5EF4-FFF2-40B4-BE49-F238E27FC236}">
                  <a16:creationId xmlns:a16="http://schemas.microsoft.com/office/drawing/2014/main" id="{A81350EC-B2A5-4F73-BD5D-D491D1AFA7A0}"/>
                </a:ext>
              </a:extLst>
            </p:cNvPr>
            <p:cNvGrpSpPr/>
            <p:nvPr/>
          </p:nvGrpSpPr>
          <p:grpSpPr>
            <a:xfrm rot="20395386">
              <a:off x="9595013" y="4693999"/>
              <a:ext cx="1068909" cy="1281260"/>
              <a:chOff x="11161824" y="3187825"/>
              <a:chExt cx="1068909" cy="1281260"/>
            </a:xfrm>
          </p:grpSpPr>
          <p:sp>
            <p:nvSpPr>
              <p:cNvPr id="346" name="Freeform: Shape 16">
                <a:extLst>
                  <a:ext uri="{FF2B5EF4-FFF2-40B4-BE49-F238E27FC236}">
                    <a16:creationId xmlns:a16="http://schemas.microsoft.com/office/drawing/2014/main" id="{4B87F291-996B-4D52-BC43-3B3D37BE150F}"/>
                  </a:ext>
                </a:extLst>
              </p:cNvPr>
              <p:cNvSpPr/>
              <p:nvPr/>
            </p:nvSpPr>
            <p:spPr>
              <a:xfrm>
                <a:off x="11161824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17">
                <a:extLst>
                  <a:ext uri="{FF2B5EF4-FFF2-40B4-BE49-F238E27FC236}">
                    <a16:creationId xmlns:a16="http://schemas.microsoft.com/office/drawing/2014/main" id="{854C7A92-F6F6-4A42-BDBF-3F58216B4843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18">
                <a:extLst>
                  <a:ext uri="{FF2B5EF4-FFF2-40B4-BE49-F238E27FC236}">
                    <a16:creationId xmlns:a16="http://schemas.microsoft.com/office/drawing/2014/main" id="{7666B429-3420-45BA-95A4-AE8F21477EAD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19">
                <a:extLst>
                  <a:ext uri="{FF2B5EF4-FFF2-40B4-BE49-F238E27FC236}">
                    <a16:creationId xmlns:a16="http://schemas.microsoft.com/office/drawing/2014/main" id="{1EF4B023-9041-4AB7-BCF7-E65000D3D999}"/>
                  </a:ext>
                </a:extLst>
              </p:cNvPr>
              <p:cNvSpPr/>
              <p:nvPr/>
            </p:nvSpPr>
            <p:spPr>
              <a:xfrm>
                <a:off x="11239301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20">
                <a:extLst>
                  <a:ext uri="{FF2B5EF4-FFF2-40B4-BE49-F238E27FC236}">
                    <a16:creationId xmlns:a16="http://schemas.microsoft.com/office/drawing/2014/main" id="{E7E0AF59-F0A1-44CB-80DF-635B003D3B7A}"/>
                  </a:ext>
                </a:extLst>
              </p:cNvPr>
              <p:cNvSpPr/>
              <p:nvPr/>
            </p:nvSpPr>
            <p:spPr>
              <a:xfrm>
                <a:off x="11926030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4" name="กลุ่ม 323"/>
            <p:cNvGrpSpPr/>
            <p:nvPr/>
          </p:nvGrpSpPr>
          <p:grpSpPr>
            <a:xfrm>
              <a:off x="9811062" y="3777710"/>
              <a:ext cx="2404824" cy="3168391"/>
              <a:chOff x="9811062" y="3777710"/>
              <a:chExt cx="2404824" cy="3168391"/>
            </a:xfrm>
          </p:grpSpPr>
          <p:grpSp>
            <p:nvGrpSpPr>
              <p:cNvPr id="331" name="Graphic 143">
                <a:extLst>
                  <a:ext uri="{FF2B5EF4-FFF2-40B4-BE49-F238E27FC236}">
                    <a16:creationId xmlns:a16="http://schemas.microsoft.com/office/drawing/2014/main" id="{F097E6BD-8CF4-4113-BA6D-E46347973F2B}"/>
                  </a:ext>
                </a:extLst>
              </p:cNvPr>
              <p:cNvGrpSpPr/>
              <p:nvPr/>
            </p:nvGrpSpPr>
            <p:grpSpPr>
              <a:xfrm>
                <a:off x="10477135" y="3777710"/>
                <a:ext cx="1738751" cy="3116386"/>
                <a:chOff x="10445531" y="3270549"/>
                <a:chExt cx="1876002" cy="3664187"/>
              </a:xfrm>
            </p:grpSpPr>
            <p:sp>
              <p:nvSpPr>
                <p:cNvPr id="338" name="Freeform: Shape 7">
                  <a:extLst>
                    <a:ext uri="{FF2B5EF4-FFF2-40B4-BE49-F238E27FC236}">
                      <a16:creationId xmlns:a16="http://schemas.microsoft.com/office/drawing/2014/main" id="{3B777A7B-050E-404F-996B-BBDF0132104B}"/>
                    </a:ext>
                  </a:extLst>
                </p:cNvPr>
                <p:cNvSpPr/>
                <p:nvPr/>
              </p:nvSpPr>
              <p:spPr>
                <a:xfrm>
                  <a:off x="10445531" y="3270549"/>
                  <a:ext cx="1876002" cy="3650892"/>
                </a:xfrm>
                <a:custGeom>
                  <a:avLst/>
                  <a:gdLst>
                    <a:gd name="connsiteX0" fmla="*/ 1562850 w 1876002"/>
                    <a:gd name="connsiteY0" fmla="*/ 3650892 h 3650892"/>
                    <a:gd name="connsiteX1" fmla="*/ 6436 w 1876002"/>
                    <a:gd name="connsiteY1" fmla="*/ 1834145 h 3650892"/>
                    <a:gd name="connsiteX2" fmla="*/ 47444 w 1876002"/>
                    <a:gd name="connsiteY2" fmla="*/ 9941 h 3650892"/>
                    <a:gd name="connsiteX3" fmla="*/ 49100 w 1876002"/>
                    <a:gd name="connsiteY3" fmla="*/ 0 h 3650892"/>
                    <a:gd name="connsiteX4" fmla="*/ 1624361 w 1876002"/>
                    <a:gd name="connsiteY4" fmla="*/ 1400462 h 3650892"/>
                    <a:gd name="connsiteX5" fmla="*/ 1674481 w 1876002"/>
                    <a:gd name="connsiteY5" fmla="*/ 3352658 h 3650892"/>
                    <a:gd name="connsiteX6" fmla="*/ 1562850 w 1876002"/>
                    <a:gd name="connsiteY6" fmla="*/ 3650892 h 365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6002" h="3650892">
                      <a:moveTo>
                        <a:pt x="1562850" y="3650892"/>
                      </a:moveTo>
                      <a:cubicBezTo>
                        <a:pt x="514885" y="3556451"/>
                        <a:pt x="37088" y="2504345"/>
                        <a:pt x="6436" y="1834145"/>
                      </a:cubicBezTo>
                      <a:cubicBezTo>
                        <a:pt x="-2884" y="1525761"/>
                        <a:pt x="-10547" y="51363"/>
                        <a:pt x="47444" y="9941"/>
                      </a:cubicBezTo>
                      <a:cubicBezTo>
                        <a:pt x="49100" y="0"/>
                        <a:pt x="49100" y="0"/>
                        <a:pt x="49100" y="0"/>
                      </a:cubicBezTo>
                      <a:cubicBezTo>
                        <a:pt x="680572" y="259713"/>
                        <a:pt x="1247011" y="846034"/>
                        <a:pt x="1624361" y="1400462"/>
                      </a:cubicBezTo>
                      <a:cubicBezTo>
                        <a:pt x="2023043" y="2009772"/>
                        <a:pt x="1876204" y="2701097"/>
                        <a:pt x="1674481" y="3352658"/>
                      </a:cubicBezTo>
                      <a:cubicBezTo>
                        <a:pt x="1647764" y="3450412"/>
                        <a:pt x="1612763" y="3536569"/>
                        <a:pt x="1562850" y="3650892"/>
                      </a:cubicBezTo>
                    </a:path>
                  </a:pathLst>
                </a:custGeom>
                <a:solidFill>
                  <a:srgbClr val="4FB1AC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9" name="Freeform: Shape 8">
                  <a:extLst>
                    <a:ext uri="{FF2B5EF4-FFF2-40B4-BE49-F238E27FC236}">
                      <a16:creationId xmlns:a16="http://schemas.microsoft.com/office/drawing/2014/main" id="{849A1115-45E5-4B12-B270-73FEB1007B2C}"/>
                    </a:ext>
                  </a:extLst>
                </p:cNvPr>
                <p:cNvSpPr/>
                <p:nvPr/>
              </p:nvSpPr>
              <p:spPr>
                <a:xfrm>
                  <a:off x="10625392" y="3521682"/>
                  <a:ext cx="1371735" cy="3413054"/>
                </a:xfrm>
                <a:custGeom>
                  <a:avLst/>
                  <a:gdLst>
                    <a:gd name="connsiteX0" fmla="*/ 1788 w 1371735"/>
                    <a:gd name="connsiteY0" fmla="*/ 28876 h 3413054"/>
                    <a:gd name="connsiteX1" fmla="*/ 431743 w 1371735"/>
                    <a:gd name="connsiteY1" fmla="*/ 788961 h 3413054"/>
                    <a:gd name="connsiteX2" fmla="*/ 772228 w 1371735"/>
                    <a:gd name="connsiteY2" fmla="*/ 1701063 h 3413054"/>
                    <a:gd name="connsiteX3" fmla="*/ 1052652 w 1371735"/>
                    <a:gd name="connsiteY3" fmla="*/ 2576713 h 3413054"/>
                    <a:gd name="connsiteX4" fmla="*/ 1337011 w 1371735"/>
                    <a:gd name="connsiteY4" fmla="*/ 3404108 h 3413054"/>
                    <a:gd name="connsiteX5" fmla="*/ 1369734 w 1371735"/>
                    <a:gd name="connsiteY5" fmla="*/ 3385055 h 3413054"/>
                    <a:gd name="connsiteX6" fmla="*/ 1361449 w 1371735"/>
                    <a:gd name="connsiteY6" fmla="*/ 3373456 h 3413054"/>
                    <a:gd name="connsiteX7" fmla="*/ 1328726 w 1371735"/>
                    <a:gd name="connsiteY7" fmla="*/ 3392510 h 3413054"/>
                    <a:gd name="connsiteX8" fmla="*/ 1337011 w 1371735"/>
                    <a:gd name="connsiteY8" fmla="*/ 3404108 h 3413054"/>
                    <a:gd name="connsiteX9" fmla="*/ 1369734 w 1371735"/>
                    <a:gd name="connsiteY9" fmla="*/ 3385055 h 3413054"/>
                    <a:gd name="connsiteX10" fmla="*/ 1073570 w 1371735"/>
                    <a:gd name="connsiteY10" fmla="*/ 2513546 h 3413054"/>
                    <a:gd name="connsiteX11" fmla="*/ 790247 w 1371735"/>
                    <a:gd name="connsiteY11" fmla="*/ 1635617 h 3413054"/>
                    <a:gd name="connsiteX12" fmla="*/ 464673 w 1371735"/>
                    <a:gd name="connsiteY12" fmla="*/ 769907 h 3413054"/>
                    <a:gd name="connsiteX13" fmla="*/ 34718 w 1371735"/>
                    <a:gd name="connsiteY13" fmla="*/ 9822 h 3413054"/>
                    <a:gd name="connsiteX14" fmla="*/ 1788 w 1371735"/>
                    <a:gd name="connsiteY14" fmla="*/ 28876 h 3413054"/>
                    <a:gd name="connsiteX15" fmla="*/ 1788 w 1371735"/>
                    <a:gd name="connsiteY15" fmla="*/ 28876 h 3413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71735" h="3413054">
                      <a:moveTo>
                        <a:pt x="1788" y="28876"/>
                      </a:moveTo>
                      <a:cubicBezTo>
                        <a:pt x="119011" y="296666"/>
                        <a:pt x="297330" y="530284"/>
                        <a:pt x="431743" y="788961"/>
                      </a:cubicBezTo>
                      <a:cubicBezTo>
                        <a:pt x="580861" y="1075805"/>
                        <a:pt x="669296" y="1395786"/>
                        <a:pt x="772228" y="1701063"/>
                      </a:cubicBezTo>
                      <a:cubicBezTo>
                        <a:pt x="870190" y="1992049"/>
                        <a:pt x="966288" y="2281999"/>
                        <a:pt x="1052652" y="2576713"/>
                      </a:cubicBezTo>
                      <a:cubicBezTo>
                        <a:pt x="1134666" y="2856723"/>
                        <a:pt x="1219995" y="3136318"/>
                        <a:pt x="1337011" y="3404108"/>
                      </a:cubicBezTo>
                      <a:cubicBezTo>
                        <a:pt x="1347987" y="3397688"/>
                        <a:pt x="1358757" y="3391475"/>
                        <a:pt x="1369734" y="3385055"/>
                      </a:cubicBezTo>
                      <a:cubicBezTo>
                        <a:pt x="1367041" y="3381120"/>
                        <a:pt x="1364142" y="3377391"/>
                        <a:pt x="1361449" y="3373456"/>
                      </a:cubicBezTo>
                      <a:cubicBezTo>
                        <a:pt x="1347366" y="3353781"/>
                        <a:pt x="1314643" y="3372628"/>
                        <a:pt x="1328726" y="3392510"/>
                      </a:cubicBezTo>
                      <a:cubicBezTo>
                        <a:pt x="1331419" y="3396445"/>
                        <a:pt x="1334318" y="3400173"/>
                        <a:pt x="1337011" y="3404108"/>
                      </a:cubicBezTo>
                      <a:cubicBezTo>
                        <a:pt x="1351301" y="3424198"/>
                        <a:pt x="1379468" y="3407215"/>
                        <a:pt x="1369734" y="3385055"/>
                      </a:cubicBezTo>
                      <a:cubicBezTo>
                        <a:pt x="1246505" y="3103388"/>
                        <a:pt x="1159726" y="2808053"/>
                        <a:pt x="1073570" y="2513546"/>
                      </a:cubicBezTo>
                      <a:cubicBezTo>
                        <a:pt x="986999" y="2217796"/>
                        <a:pt x="888208" y="1927638"/>
                        <a:pt x="790247" y="1635617"/>
                      </a:cubicBezTo>
                      <a:cubicBezTo>
                        <a:pt x="692492" y="1344216"/>
                        <a:pt x="603435" y="1044946"/>
                        <a:pt x="464673" y="769907"/>
                      </a:cubicBezTo>
                      <a:cubicBezTo>
                        <a:pt x="333160" y="509573"/>
                        <a:pt x="152148" y="277819"/>
                        <a:pt x="34718" y="9822"/>
                      </a:cubicBezTo>
                      <a:cubicBezTo>
                        <a:pt x="24777" y="-12338"/>
                        <a:pt x="-7946" y="6923"/>
                        <a:pt x="1788" y="28876"/>
                      </a:cubicBezTo>
                      <a:lnTo>
                        <a:pt x="1788" y="28876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0" name="Freeform: Shape 9">
                  <a:extLst>
                    <a:ext uri="{FF2B5EF4-FFF2-40B4-BE49-F238E27FC236}">
                      <a16:creationId xmlns:a16="http://schemas.microsoft.com/office/drawing/2014/main" id="{0D434F93-BD80-4BD7-BE46-271436367037}"/>
                    </a:ext>
                  </a:extLst>
                </p:cNvPr>
                <p:cNvSpPr/>
                <p:nvPr/>
              </p:nvSpPr>
              <p:spPr>
                <a:xfrm>
                  <a:off x="10568388" y="3758960"/>
                  <a:ext cx="463768" cy="390574"/>
                </a:xfrm>
                <a:custGeom>
                  <a:avLst/>
                  <a:gdLst>
                    <a:gd name="connsiteX0" fmla="*/ 8672 w 463768"/>
                    <a:gd name="connsiteY0" fmla="*/ 198150 h 390574"/>
                    <a:gd name="connsiteX1" fmla="*/ 410874 w 463768"/>
                    <a:gd name="connsiteY1" fmla="*/ 389725 h 390574"/>
                    <a:gd name="connsiteX2" fmla="*/ 434899 w 463768"/>
                    <a:gd name="connsiteY2" fmla="*/ 371499 h 390574"/>
                    <a:gd name="connsiteX3" fmla="*/ 463687 w 463768"/>
                    <a:gd name="connsiteY3" fmla="*/ 18174 h 390574"/>
                    <a:gd name="connsiteX4" fmla="*/ 425786 w 463768"/>
                    <a:gd name="connsiteY4" fmla="*/ 18174 h 390574"/>
                    <a:gd name="connsiteX5" fmla="*/ 396998 w 463768"/>
                    <a:gd name="connsiteY5" fmla="*/ 371499 h 390574"/>
                    <a:gd name="connsiteX6" fmla="*/ 421023 w 463768"/>
                    <a:gd name="connsiteY6" fmla="*/ 353274 h 390574"/>
                    <a:gd name="connsiteX7" fmla="*/ 27725 w 463768"/>
                    <a:gd name="connsiteY7" fmla="*/ 165634 h 390574"/>
                    <a:gd name="connsiteX8" fmla="*/ 8672 w 463768"/>
                    <a:gd name="connsiteY8" fmla="*/ 198150 h 390574"/>
                    <a:gd name="connsiteX9" fmla="*/ 8672 w 463768"/>
                    <a:gd name="connsiteY9" fmla="*/ 198150 h 3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768" h="390574">
                      <a:moveTo>
                        <a:pt x="8672" y="198150"/>
                      </a:moveTo>
                      <a:cubicBezTo>
                        <a:pt x="132936" y="280786"/>
                        <a:pt x="269834" y="342090"/>
                        <a:pt x="410874" y="389725"/>
                      </a:cubicBezTo>
                      <a:cubicBezTo>
                        <a:pt x="422680" y="393660"/>
                        <a:pt x="434692" y="383304"/>
                        <a:pt x="434899" y="371499"/>
                      </a:cubicBezTo>
                      <a:cubicBezTo>
                        <a:pt x="435106" y="253034"/>
                        <a:pt x="453746" y="136018"/>
                        <a:pt x="463687" y="18174"/>
                      </a:cubicBezTo>
                      <a:cubicBezTo>
                        <a:pt x="465758" y="-6058"/>
                        <a:pt x="427857" y="-6058"/>
                        <a:pt x="425786" y="18174"/>
                      </a:cubicBezTo>
                      <a:cubicBezTo>
                        <a:pt x="415845" y="136018"/>
                        <a:pt x="397205" y="253034"/>
                        <a:pt x="396998" y="371499"/>
                      </a:cubicBezTo>
                      <a:cubicBezTo>
                        <a:pt x="404868" y="365493"/>
                        <a:pt x="412946" y="359280"/>
                        <a:pt x="421023" y="353274"/>
                      </a:cubicBezTo>
                      <a:cubicBezTo>
                        <a:pt x="282882" y="306675"/>
                        <a:pt x="149505" y="246406"/>
                        <a:pt x="27725" y="165634"/>
                      </a:cubicBezTo>
                      <a:cubicBezTo>
                        <a:pt x="7429" y="151965"/>
                        <a:pt x="-11625" y="184688"/>
                        <a:pt x="8672" y="198150"/>
                      </a:cubicBezTo>
                      <a:lnTo>
                        <a:pt x="8672" y="198150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1" name="Freeform: Shape 10">
                  <a:extLst>
                    <a:ext uri="{FF2B5EF4-FFF2-40B4-BE49-F238E27FC236}">
                      <a16:creationId xmlns:a16="http://schemas.microsoft.com/office/drawing/2014/main" id="{8EEB31FB-0BF8-4B97-BBD6-CE6F653B2132}"/>
                    </a:ext>
                  </a:extLst>
                </p:cNvPr>
                <p:cNvSpPr/>
                <p:nvPr/>
              </p:nvSpPr>
              <p:spPr>
                <a:xfrm>
                  <a:off x="10574138" y="4118909"/>
                  <a:ext cx="713804" cy="433172"/>
                </a:xfrm>
                <a:custGeom>
                  <a:avLst/>
                  <a:gdLst>
                    <a:gd name="connsiteX0" fmla="*/ 8928 w 713804"/>
                    <a:gd name="connsiteY0" fmla="*/ 166467 h 433172"/>
                    <a:gd name="connsiteX1" fmla="*/ 608919 w 713804"/>
                    <a:gd name="connsiteY1" fmla="*/ 431150 h 433172"/>
                    <a:gd name="connsiteX2" fmla="*/ 636672 w 713804"/>
                    <a:gd name="connsiteY2" fmla="*/ 419966 h 433172"/>
                    <a:gd name="connsiteX3" fmla="*/ 713508 w 713804"/>
                    <a:gd name="connsiteY3" fmla="*/ 23769 h 433172"/>
                    <a:gd name="connsiteX4" fmla="*/ 677058 w 713804"/>
                    <a:gd name="connsiteY4" fmla="*/ 13828 h 433172"/>
                    <a:gd name="connsiteX5" fmla="*/ 600221 w 713804"/>
                    <a:gd name="connsiteY5" fmla="*/ 410025 h 433172"/>
                    <a:gd name="connsiteX6" fmla="*/ 627973 w 713804"/>
                    <a:gd name="connsiteY6" fmla="*/ 398634 h 433172"/>
                    <a:gd name="connsiteX7" fmla="*/ 28189 w 713804"/>
                    <a:gd name="connsiteY7" fmla="*/ 133951 h 433172"/>
                    <a:gd name="connsiteX8" fmla="*/ 8928 w 713804"/>
                    <a:gd name="connsiteY8" fmla="*/ 166467 h 433172"/>
                    <a:gd name="connsiteX9" fmla="*/ 8928 w 713804"/>
                    <a:gd name="connsiteY9" fmla="*/ 166467 h 433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3804" h="433172">
                      <a:moveTo>
                        <a:pt x="8928" y="166467"/>
                      </a:moveTo>
                      <a:cubicBezTo>
                        <a:pt x="195947" y="282033"/>
                        <a:pt x="408232" y="344579"/>
                        <a:pt x="608919" y="431150"/>
                      </a:cubicBezTo>
                      <a:cubicBezTo>
                        <a:pt x="619689" y="435706"/>
                        <a:pt x="633565" y="432807"/>
                        <a:pt x="636672" y="419966"/>
                      </a:cubicBezTo>
                      <a:cubicBezTo>
                        <a:pt x="668359" y="289074"/>
                        <a:pt x="691141" y="156525"/>
                        <a:pt x="713508" y="23769"/>
                      </a:cubicBezTo>
                      <a:cubicBezTo>
                        <a:pt x="717443" y="-48"/>
                        <a:pt x="680993" y="-10403"/>
                        <a:pt x="677058" y="13828"/>
                      </a:cubicBezTo>
                      <a:cubicBezTo>
                        <a:pt x="654690" y="146584"/>
                        <a:pt x="631908" y="279133"/>
                        <a:pt x="600221" y="410025"/>
                      </a:cubicBezTo>
                      <a:cubicBezTo>
                        <a:pt x="609540" y="406297"/>
                        <a:pt x="618860" y="402569"/>
                        <a:pt x="627973" y="398634"/>
                      </a:cubicBezTo>
                      <a:cubicBezTo>
                        <a:pt x="427493" y="312063"/>
                        <a:pt x="215000" y="249310"/>
                        <a:pt x="28189" y="133951"/>
                      </a:cubicBezTo>
                      <a:cubicBezTo>
                        <a:pt x="7272" y="120903"/>
                        <a:pt x="-11782" y="153626"/>
                        <a:pt x="8928" y="166467"/>
                      </a:cubicBezTo>
                      <a:lnTo>
                        <a:pt x="8928" y="166467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2" name="Freeform: Shape 11">
                  <a:extLst>
                    <a:ext uri="{FF2B5EF4-FFF2-40B4-BE49-F238E27FC236}">
                      <a16:creationId xmlns:a16="http://schemas.microsoft.com/office/drawing/2014/main" id="{E281E77D-57EC-48AB-A586-B3F46BAD6CFD}"/>
                    </a:ext>
                  </a:extLst>
                </p:cNvPr>
                <p:cNvSpPr/>
                <p:nvPr/>
              </p:nvSpPr>
              <p:spPr>
                <a:xfrm>
                  <a:off x="10548869" y="4399170"/>
                  <a:ext cx="1008997" cy="611440"/>
                </a:xfrm>
                <a:custGeom>
                  <a:avLst/>
                  <a:gdLst>
                    <a:gd name="connsiteX0" fmla="*/ 13279 w 1008997"/>
                    <a:gd name="connsiteY0" fmla="*/ 282817 h 611440"/>
                    <a:gd name="connsiteX1" fmla="*/ 807123 w 1008997"/>
                    <a:gd name="connsiteY1" fmla="*/ 610668 h 611440"/>
                    <a:gd name="connsiteX2" fmla="*/ 830319 w 1008997"/>
                    <a:gd name="connsiteY2" fmla="*/ 597413 h 611440"/>
                    <a:gd name="connsiteX3" fmla="*/ 1008638 w 1008997"/>
                    <a:gd name="connsiteY3" fmla="*/ 23725 h 611440"/>
                    <a:gd name="connsiteX4" fmla="*/ 972187 w 1008997"/>
                    <a:gd name="connsiteY4" fmla="*/ 13577 h 611440"/>
                    <a:gd name="connsiteX5" fmla="*/ 793868 w 1008997"/>
                    <a:gd name="connsiteY5" fmla="*/ 587265 h 611440"/>
                    <a:gd name="connsiteX6" fmla="*/ 817064 w 1008997"/>
                    <a:gd name="connsiteY6" fmla="*/ 574010 h 611440"/>
                    <a:gd name="connsiteX7" fmla="*/ 23427 w 1008997"/>
                    <a:gd name="connsiteY7" fmla="*/ 246366 h 611440"/>
                    <a:gd name="connsiteX8" fmla="*/ 13279 w 1008997"/>
                    <a:gd name="connsiteY8" fmla="*/ 282817 h 611440"/>
                    <a:gd name="connsiteX9" fmla="*/ 13279 w 1008997"/>
                    <a:gd name="connsiteY9" fmla="*/ 282817 h 61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8997" h="611440">
                      <a:moveTo>
                        <a:pt x="13279" y="282817"/>
                      </a:moveTo>
                      <a:cubicBezTo>
                        <a:pt x="289561" y="363381"/>
                        <a:pt x="530841" y="530103"/>
                        <a:pt x="807123" y="610668"/>
                      </a:cubicBezTo>
                      <a:cubicBezTo>
                        <a:pt x="817478" y="613774"/>
                        <a:pt x="827212" y="607147"/>
                        <a:pt x="830319" y="597413"/>
                      </a:cubicBezTo>
                      <a:cubicBezTo>
                        <a:pt x="894729" y="407495"/>
                        <a:pt x="973016" y="222134"/>
                        <a:pt x="1008638" y="23725"/>
                      </a:cubicBezTo>
                      <a:cubicBezTo>
                        <a:pt x="1012988" y="-92"/>
                        <a:pt x="976537" y="-10241"/>
                        <a:pt x="972187" y="13577"/>
                      </a:cubicBezTo>
                      <a:cubicBezTo>
                        <a:pt x="936565" y="211986"/>
                        <a:pt x="858278" y="397347"/>
                        <a:pt x="793868" y="587265"/>
                      </a:cubicBezTo>
                      <a:cubicBezTo>
                        <a:pt x="801531" y="582915"/>
                        <a:pt x="809401" y="578359"/>
                        <a:pt x="817064" y="574010"/>
                      </a:cubicBezTo>
                      <a:cubicBezTo>
                        <a:pt x="540989" y="493652"/>
                        <a:pt x="299709" y="327138"/>
                        <a:pt x="23427" y="246366"/>
                      </a:cubicBezTo>
                      <a:cubicBezTo>
                        <a:pt x="24" y="239531"/>
                        <a:pt x="-10124" y="275982"/>
                        <a:pt x="13279" y="282817"/>
                      </a:cubicBezTo>
                      <a:lnTo>
                        <a:pt x="13279" y="282817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3" name="Freeform: Shape 12">
                  <a:extLst>
                    <a:ext uri="{FF2B5EF4-FFF2-40B4-BE49-F238E27FC236}">
                      <a16:creationId xmlns:a16="http://schemas.microsoft.com/office/drawing/2014/main" id="{379D4A5C-7155-4565-9A4A-A4C637033BF1}"/>
                    </a:ext>
                  </a:extLst>
                </p:cNvPr>
                <p:cNvSpPr/>
                <p:nvPr/>
              </p:nvSpPr>
              <p:spPr>
                <a:xfrm>
                  <a:off x="10645958" y="4782571"/>
                  <a:ext cx="1185080" cy="627779"/>
                </a:xfrm>
                <a:custGeom>
                  <a:avLst/>
                  <a:gdLst>
                    <a:gd name="connsiteX0" fmla="*/ 8975 w 1185080"/>
                    <a:gd name="connsiteY0" fmla="*/ 292506 h 627779"/>
                    <a:gd name="connsiteX1" fmla="*/ 438309 w 1185080"/>
                    <a:gd name="connsiteY1" fmla="*/ 490294 h 627779"/>
                    <a:gd name="connsiteX2" fmla="*/ 780243 w 1185080"/>
                    <a:gd name="connsiteY2" fmla="*/ 626778 h 627779"/>
                    <a:gd name="connsiteX3" fmla="*/ 968297 w 1185080"/>
                    <a:gd name="connsiteY3" fmla="*/ 462334 h 627779"/>
                    <a:gd name="connsiteX4" fmla="*/ 1182860 w 1185080"/>
                    <a:gd name="connsiteY4" fmla="*/ 28651 h 627779"/>
                    <a:gd name="connsiteX5" fmla="*/ 1150137 w 1185080"/>
                    <a:gd name="connsiteY5" fmla="*/ 9597 h 627779"/>
                    <a:gd name="connsiteX6" fmla="*/ 964155 w 1185080"/>
                    <a:gd name="connsiteY6" fmla="*/ 372657 h 627779"/>
                    <a:gd name="connsiteX7" fmla="*/ 729916 w 1185080"/>
                    <a:gd name="connsiteY7" fmla="*/ 579143 h 627779"/>
                    <a:gd name="connsiteX8" fmla="*/ 418633 w 1185080"/>
                    <a:gd name="connsiteY8" fmla="*/ 440588 h 627779"/>
                    <a:gd name="connsiteX9" fmla="*/ 28028 w 1185080"/>
                    <a:gd name="connsiteY9" fmla="*/ 259783 h 627779"/>
                    <a:gd name="connsiteX10" fmla="*/ 8975 w 1185080"/>
                    <a:gd name="connsiteY10" fmla="*/ 292506 h 627779"/>
                    <a:gd name="connsiteX11" fmla="*/ 8975 w 1185080"/>
                    <a:gd name="connsiteY11" fmla="*/ 292506 h 627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5080" h="627779">
                      <a:moveTo>
                        <a:pt x="8975" y="292506"/>
                      </a:moveTo>
                      <a:cubicBezTo>
                        <a:pt x="144630" y="375349"/>
                        <a:pt x="294369" y="424641"/>
                        <a:pt x="438309" y="490294"/>
                      </a:cubicBezTo>
                      <a:cubicBezTo>
                        <a:pt x="548904" y="540621"/>
                        <a:pt x="657221" y="612280"/>
                        <a:pt x="780243" y="626778"/>
                      </a:cubicBezTo>
                      <a:cubicBezTo>
                        <a:pt x="881519" y="638790"/>
                        <a:pt x="934745" y="540414"/>
                        <a:pt x="968297" y="462334"/>
                      </a:cubicBezTo>
                      <a:cubicBezTo>
                        <a:pt x="1032500" y="313010"/>
                        <a:pt x="1109959" y="173626"/>
                        <a:pt x="1182860" y="28651"/>
                      </a:cubicBezTo>
                      <a:cubicBezTo>
                        <a:pt x="1193837" y="6905"/>
                        <a:pt x="1161114" y="-12149"/>
                        <a:pt x="1150137" y="9597"/>
                      </a:cubicBezTo>
                      <a:cubicBezTo>
                        <a:pt x="1089041" y="131169"/>
                        <a:pt x="1016346" y="246942"/>
                        <a:pt x="964155" y="372657"/>
                      </a:cubicBezTo>
                      <a:cubicBezTo>
                        <a:pt x="917348" y="485323"/>
                        <a:pt x="879862" y="617872"/>
                        <a:pt x="729916" y="579143"/>
                      </a:cubicBezTo>
                      <a:cubicBezTo>
                        <a:pt x="619735" y="550562"/>
                        <a:pt x="523637" y="482631"/>
                        <a:pt x="418633" y="440588"/>
                      </a:cubicBezTo>
                      <a:cubicBezTo>
                        <a:pt x="285670" y="387361"/>
                        <a:pt x="150636" y="334549"/>
                        <a:pt x="28028" y="259783"/>
                      </a:cubicBezTo>
                      <a:cubicBezTo>
                        <a:pt x="7111" y="246942"/>
                        <a:pt x="-11736" y="279665"/>
                        <a:pt x="8975" y="292506"/>
                      </a:cubicBezTo>
                      <a:lnTo>
                        <a:pt x="8975" y="292506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4" name="Freeform: Shape 13">
                  <a:extLst>
                    <a:ext uri="{FF2B5EF4-FFF2-40B4-BE49-F238E27FC236}">
                      <a16:creationId xmlns:a16="http://schemas.microsoft.com/office/drawing/2014/main" id="{08301BA0-7743-4C99-9BAF-EBDCF039622E}"/>
                    </a:ext>
                  </a:extLst>
                </p:cNvPr>
                <p:cNvSpPr/>
                <p:nvPr/>
              </p:nvSpPr>
              <p:spPr>
                <a:xfrm>
                  <a:off x="10705272" y="5222868"/>
                  <a:ext cx="1308052" cy="693850"/>
                </a:xfrm>
                <a:custGeom>
                  <a:avLst/>
                  <a:gdLst>
                    <a:gd name="connsiteX0" fmla="*/ 6408 w 1308052"/>
                    <a:gd name="connsiteY0" fmla="*/ 340154 h 693850"/>
                    <a:gd name="connsiteX1" fmla="*/ 390385 w 1308052"/>
                    <a:gd name="connsiteY1" fmla="*/ 497556 h 693850"/>
                    <a:gd name="connsiteX2" fmla="*/ 928037 w 1308052"/>
                    <a:gd name="connsiteY2" fmla="*/ 693065 h 693850"/>
                    <a:gd name="connsiteX3" fmla="*/ 949369 w 1308052"/>
                    <a:gd name="connsiteY3" fmla="*/ 684367 h 693850"/>
                    <a:gd name="connsiteX4" fmla="*/ 1307251 w 1308052"/>
                    <a:gd name="connsiteY4" fmla="*/ 23486 h 693850"/>
                    <a:gd name="connsiteX5" fmla="*/ 1270800 w 1308052"/>
                    <a:gd name="connsiteY5" fmla="*/ 13338 h 693850"/>
                    <a:gd name="connsiteX6" fmla="*/ 1101178 w 1308052"/>
                    <a:gd name="connsiteY6" fmla="*/ 380540 h 693850"/>
                    <a:gd name="connsiteX7" fmla="*/ 987684 w 1308052"/>
                    <a:gd name="connsiteY7" fmla="*/ 561138 h 693850"/>
                    <a:gd name="connsiteX8" fmla="*/ 939427 w 1308052"/>
                    <a:gd name="connsiteY8" fmla="*/ 632383 h 693850"/>
                    <a:gd name="connsiteX9" fmla="*/ 834838 w 1308052"/>
                    <a:gd name="connsiteY9" fmla="*/ 621406 h 693850"/>
                    <a:gd name="connsiteX10" fmla="*/ 420002 w 1308052"/>
                    <a:gd name="connsiteY10" fmla="*/ 466904 h 693850"/>
                    <a:gd name="connsiteX11" fmla="*/ 33125 w 1308052"/>
                    <a:gd name="connsiteY11" fmla="*/ 313230 h 693850"/>
                    <a:gd name="connsiteX12" fmla="*/ 6408 w 1308052"/>
                    <a:gd name="connsiteY12" fmla="*/ 340154 h 693850"/>
                    <a:gd name="connsiteX13" fmla="*/ 6408 w 1308052"/>
                    <a:gd name="connsiteY13" fmla="*/ 340154 h 69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8052" h="693850">
                      <a:moveTo>
                        <a:pt x="6408" y="340154"/>
                      </a:moveTo>
                      <a:cubicBezTo>
                        <a:pt x="116175" y="430039"/>
                        <a:pt x="257422" y="458205"/>
                        <a:pt x="390385" y="497556"/>
                      </a:cubicBezTo>
                      <a:cubicBezTo>
                        <a:pt x="573468" y="551818"/>
                        <a:pt x="745782" y="636525"/>
                        <a:pt x="928037" y="693065"/>
                      </a:cubicBezTo>
                      <a:cubicBezTo>
                        <a:pt x="936528" y="695758"/>
                        <a:pt x="944605" y="691201"/>
                        <a:pt x="949369" y="684367"/>
                      </a:cubicBezTo>
                      <a:cubicBezTo>
                        <a:pt x="1090409" y="481401"/>
                        <a:pt x="1239112" y="263938"/>
                        <a:pt x="1307251" y="23486"/>
                      </a:cubicBezTo>
                      <a:cubicBezTo>
                        <a:pt x="1313878" y="-124"/>
                        <a:pt x="1277427" y="-10065"/>
                        <a:pt x="1270800" y="13338"/>
                      </a:cubicBezTo>
                      <a:cubicBezTo>
                        <a:pt x="1233935" y="143609"/>
                        <a:pt x="1169317" y="264145"/>
                        <a:pt x="1101178" y="380540"/>
                      </a:cubicBezTo>
                      <a:cubicBezTo>
                        <a:pt x="1065349" y="441844"/>
                        <a:pt x="1026827" y="501698"/>
                        <a:pt x="987684" y="561138"/>
                      </a:cubicBezTo>
                      <a:cubicBezTo>
                        <a:pt x="971943" y="585162"/>
                        <a:pt x="955789" y="608773"/>
                        <a:pt x="939427" y="632383"/>
                      </a:cubicBezTo>
                      <a:cubicBezTo>
                        <a:pt x="915817" y="666763"/>
                        <a:pt x="867768" y="633418"/>
                        <a:pt x="834838" y="621406"/>
                      </a:cubicBezTo>
                      <a:cubicBezTo>
                        <a:pt x="695869" y="570872"/>
                        <a:pt x="560628" y="512882"/>
                        <a:pt x="420002" y="466904"/>
                      </a:cubicBezTo>
                      <a:cubicBezTo>
                        <a:pt x="288488" y="423825"/>
                        <a:pt x="143099" y="403529"/>
                        <a:pt x="33125" y="313230"/>
                      </a:cubicBezTo>
                      <a:cubicBezTo>
                        <a:pt x="14485" y="298111"/>
                        <a:pt x="-12439" y="324621"/>
                        <a:pt x="6408" y="340154"/>
                      </a:cubicBezTo>
                      <a:lnTo>
                        <a:pt x="6408" y="340154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5" name="Freeform: Shape 14">
                  <a:extLst>
                    <a:ext uri="{FF2B5EF4-FFF2-40B4-BE49-F238E27FC236}">
                      <a16:creationId xmlns:a16="http://schemas.microsoft.com/office/drawing/2014/main" id="{08746C2D-1145-485B-8539-FDEEAFE9FFF8}"/>
                    </a:ext>
                  </a:extLst>
                </p:cNvPr>
                <p:cNvSpPr/>
                <p:nvPr/>
              </p:nvSpPr>
              <p:spPr>
                <a:xfrm>
                  <a:off x="10850062" y="5765432"/>
                  <a:ext cx="1225541" cy="680327"/>
                </a:xfrm>
                <a:custGeom>
                  <a:avLst/>
                  <a:gdLst>
                    <a:gd name="connsiteX0" fmla="*/ 13428 w 1225541"/>
                    <a:gd name="connsiteY0" fmla="*/ 348289 h 680327"/>
                    <a:gd name="connsiteX1" fmla="*/ 949968 w 1225541"/>
                    <a:gd name="connsiteY1" fmla="*/ 679662 h 680327"/>
                    <a:gd name="connsiteX2" fmla="*/ 971300 w 1225541"/>
                    <a:gd name="connsiteY2" fmla="*/ 670963 h 680327"/>
                    <a:gd name="connsiteX3" fmla="*/ 1224593 w 1225541"/>
                    <a:gd name="connsiteY3" fmla="*/ 23338 h 680327"/>
                    <a:gd name="connsiteX4" fmla="*/ 1188142 w 1225541"/>
                    <a:gd name="connsiteY4" fmla="*/ 13189 h 680327"/>
                    <a:gd name="connsiteX5" fmla="*/ 1057250 w 1225541"/>
                    <a:gd name="connsiteY5" fmla="*/ 391368 h 680327"/>
                    <a:gd name="connsiteX6" fmla="*/ 973993 w 1225541"/>
                    <a:gd name="connsiteY6" fmla="*/ 582321 h 680327"/>
                    <a:gd name="connsiteX7" fmla="*/ 908133 w 1225541"/>
                    <a:gd name="connsiteY7" fmla="*/ 627056 h 680327"/>
                    <a:gd name="connsiteX8" fmla="*/ 804372 w 1225541"/>
                    <a:gd name="connsiteY8" fmla="*/ 591434 h 680327"/>
                    <a:gd name="connsiteX9" fmla="*/ 23576 w 1225541"/>
                    <a:gd name="connsiteY9" fmla="*/ 311839 h 680327"/>
                    <a:gd name="connsiteX10" fmla="*/ 13428 w 1225541"/>
                    <a:gd name="connsiteY10" fmla="*/ 348289 h 680327"/>
                    <a:gd name="connsiteX11" fmla="*/ 13428 w 1225541"/>
                    <a:gd name="connsiteY11" fmla="*/ 348289 h 680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25541" h="680327">
                      <a:moveTo>
                        <a:pt x="13428" y="348289"/>
                      </a:moveTo>
                      <a:cubicBezTo>
                        <a:pt x="336516" y="426162"/>
                        <a:pt x="632887" y="582735"/>
                        <a:pt x="949968" y="679662"/>
                      </a:cubicBezTo>
                      <a:cubicBezTo>
                        <a:pt x="957838" y="681940"/>
                        <a:pt x="967572" y="678212"/>
                        <a:pt x="971300" y="670963"/>
                      </a:cubicBezTo>
                      <a:cubicBezTo>
                        <a:pt x="1078996" y="464891"/>
                        <a:pt x="1155212" y="244736"/>
                        <a:pt x="1224593" y="23338"/>
                      </a:cubicBezTo>
                      <a:cubicBezTo>
                        <a:pt x="1231842" y="-65"/>
                        <a:pt x="1195391" y="-10007"/>
                        <a:pt x="1188142" y="13189"/>
                      </a:cubicBezTo>
                      <a:cubicBezTo>
                        <a:pt x="1148170" y="140561"/>
                        <a:pt x="1105920" y="266896"/>
                        <a:pt x="1057250" y="391368"/>
                      </a:cubicBezTo>
                      <a:cubicBezTo>
                        <a:pt x="1031983" y="455985"/>
                        <a:pt x="1003816" y="519568"/>
                        <a:pt x="973993" y="582321"/>
                      </a:cubicBezTo>
                      <a:cubicBezTo>
                        <a:pt x="955560" y="620843"/>
                        <a:pt x="953489" y="641347"/>
                        <a:pt x="908133" y="627056"/>
                      </a:cubicBezTo>
                      <a:cubicBezTo>
                        <a:pt x="873339" y="615872"/>
                        <a:pt x="838752" y="603653"/>
                        <a:pt x="804372" y="591434"/>
                      </a:cubicBezTo>
                      <a:cubicBezTo>
                        <a:pt x="543830" y="498235"/>
                        <a:pt x="293644" y="376870"/>
                        <a:pt x="23576" y="311839"/>
                      </a:cubicBezTo>
                      <a:cubicBezTo>
                        <a:pt x="-34" y="306040"/>
                        <a:pt x="-10182" y="342697"/>
                        <a:pt x="13428" y="348289"/>
                      </a:cubicBezTo>
                      <a:lnTo>
                        <a:pt x="13428" y="348289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32" name="Graphic 243">
                <a:extLst>
                  <a:ext uri="{FF2B5EF4-FFF2-40B4-BE49-F238E27FC236}">
                    <a16:creationId xmlns:a16="http://schemas.microsoft.com/office/drawing/2014/main" id="{36743A3A-2FB1-413E-86B0-2FD7D0ACE0D1}"/>
                  </a:ext>
                </a:extLst>
              </p:cNvPr>
              <p:cNvGrpSpPr/>
              <p:nvPr/>
            </p:nvGrpSpPr>
            <p:grpSpPr>
              <a:xfrm>
                <a:off x="9811062" y="5690931"/>
                <a:ext cx="1630724" cy="1255170"/>
                <a:chOff x="7982733" y="5589867"/>
                <a:chExt cx="1630724" cy="1255170"/>
              </a:xfrm>
            </p:grpSpPr>
            <p:sp>
              <p:nvSpPr>
                <p:cNvPr id="333" name="Freeform: Shape 230">
                  <a:extLst>
                    <a:ext uri="{FF2B5EF4-FFF2-40B4-BE49-F238E27FC236}">
                      <a16:creationId xmlns:a16="http://schemas.microsoft.com/office/drawing/2014/main" id="{3DF43C82-323F-44A3-9937-0EFDC35897F5}"/>
                    </a:ext>
                  </a:extLst>
                </p:cNvPr>
                <p:cNvSpPr/>
                <p:nvPr/>
              </p:nvSpPr>
              <p:spPr>
                <a:xfrm>
                  <a:off x="7982733" y="5589867"/>
                  <a:ext cx="1598486" cy="1219662"/>
                </a:xfrm>
                <a:custGeom>
                  <a:avLst/>
                  <a:gdLst>
                    <a:gd name="connsiteX0" fmla="*/ 1598487 w 1598486"/>
                    <a:gd name="connsiteY0" fmla="*/ 1219663 h 1219662"/>
                    <a:gd name="connsiteX1" fmla="*/ 768595 w 1598486"/>
                    <a:gd name="connsiteY1" fmla="*/ 1212352 h 1219662"/>
                    <a:gd name="connsiteX2" fmla="*/ 449515 w 1598486"/>
                    <a:gd name="connsiteY2" fmla="*/ 1085711 h 1219662"/>
                    <a:gd name="connsiteX3" fmla="*/ 709165 w 1598486"/>
                    <a:gd name="connsiteY3" fmla="*/ 993029 h 1219662"/>
                    <a:gd name="connsiteX4" fmla="*/ 197175 w 1598486"/>
                    <a:gd name="connsiteY4" fmla="*/ 831248 h 1219662"/>
                    <a:gd name="connsiteX5" fmla="*/ 471683 w 1598486"/>
                    <a:gd name="connsiteY5" fmla="*/ 662628 h 1219662"/>
                    <a:gd name="connsiteX6" fmla="*/ 5679 w 1598486"/>
                    <a:gd name="connsiteY6" fmla="*/ 216671 h 1219662"/>
                    <a:gd name="connsiteX7" fmla="*/ 519557 w 1598486"/>
                    <a:gd name="connsiteY7" fmla="*/ 386234 h 1219662"/>
                    <a:gd name="connsiteX8" fmla="*/ 470504 w 1598486"/>
                    <a:gd name="connsiteY8" fmla="*/ 3715 h 1219662"/>
                    <a:gd name="connsiteX9" fmla="*/ 854909 w 1598486"/>
                    <a:gd name="connsiteY9" fmla="*/ 444720 h 1219662"/>
                    <a:gd name="connsiteX10" fmla="*/ 1007493 w 1598486"/>
                    <a:gd name="connsiteY10" fmla="*/ 167854 h 1219662"/>
                    <a:gd name="connsiteX11" fmla="*/ 1185781 w 1598486"/>
                    <a:gd name="connsiteY11" fmla="*/ 552259 h 1219662"/>
                    <a:gd name="connsiteX12" fmla="*/ 1389540 w 1598486"/>
                    <a:gd name="connsiteY12" fmla="*/ 392129 h 1219662"/>
                    <a:gd name="connsiteX13" fmla="*/ 1482694 w 1598486"/>
                    <a:gd name="connsiteY13" fmla="*/ 756254 h 1219662"/>
                    <a:gd name="connsiteX14" fmla="*/ 1598487 w 1598486"/>
                    <a:gd name="connsiteY14" fmla="*/ 1219663 h 121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98486" h="1219662">
                      <a:moveTo>
                        <a:pt x="1598487" y="1219663"/>
                      </a:moveTo>
                      <a:cubicBezTo>
                        <a:pt x="1346147" y="1206221"/>
                        <a:pt x="981079" y="1226974"/>
                        <a:pt x="768595" y="1212352"/>
                      </a:cubicBezTo>
                      <a:cubicBezTo>
                        <a:pt x="703977" y="1211409"/>
                        <a:pt x="425224" y="1188062"/>
                        <a:pt x="449515" y="1085711"/>
                      </a:cubicBezTo>
                      <a:cubicBezTo>
                        <a:pt x="459891" y="1026988"/>
                        <a:pt x="663414" y="1003641"/>
                        <a:pt x="709165" y="993029"/>
                      </a:cubicBezTo>
                      <a:cubicBezTo>
                        <a:pt x="598560" y="898224"/>
                        <a:pt x="316977" y="931712"/>
                        <a:pt x="197175" y="831248"/>
                      </a:cubicBezTo>
                      <a:cubicBezTo>
                        <a:pt x="8038" y="674420"/>
                        <a:pt x="366738" y="695173"/>
                        <a:pt x="471683" y="662628"/>
                      </a:cubicBezTo>
                      <a:cubicBezTo>
                        <a:pt x="321694" y="536930"/>
                        <a:pt x="54261" y="390243"/>
                        <a:pt x="5679" y="216671"/>
                      </a:cubicBezTo>
                      <a:cubicBezTo>
                        <a:pt x="-53514" y="-2653"/>
                        <a:pt x="366030" y="245206"/>
                        <a:pt x="519557" y="386234"/>
                      </a:cubicBezTo>
                      <a:cubicBezTo>
                        <a:pt x="499983" y="302278"/>
                        <a:pt x="275471" y="-39207"/>
                        <a:pt x="470504" y="3715"/>
                      </a:cubicBezTo>
                      <a:cubicBezTo>
                        <a:pt x="629690" y="30835"/>
                        <a:pt x="743597" y="277751"/>
                        <a:pt x="854909" y="444720"/>
                      </a:cubicBezTo>
                      <a:cubicBezTo>
                        <a:pt x="874012" y="319729"/>
                        <a:pt x="842410" y="-91090"/>
                        <a:pt x="1007493" y="167854"/>
                      </a:cubicBezTo>
                      <a:cubicBezTo>
                        <a:pt x="1091213" y="285062"/>
                        <a:pt x="1121871" y="382460"/>
                        <a:pt x="1185781" y="552259"/>
                      </a:cubicBezTo>
                      <a:cubicBezTo>
                        <a:pt x="1251343" y="488820"/>
                        <a:pt x="1273747" y="274449"/>
                        <a:pt x="1389540" y="392129"/>
                      </a:cubicBezTo>
                      <a:cubicBezTo>
                        <a:pt x="1443781" y="451795"/>
                        <a:pt x="1472317" y="678193"/>
                        <a:pt x="1482694" y="756254"/>
                      </a:cubicBezTo>
                      <a:cubicBezTo>
                        <a:pt x="1508635" y="902941"/>
                        <a:pt x="1543538" y="1087833"/>
                        <a:pt x="1598487" y="1219663"/>
                      </a:cubicBezTo>
                    </a:path>
                  </a:pathLst>
                </a:custGeom>
                <a:solidFill>
                  <a:srgbClr val="92D050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4" name="Freeform: Shape 231">
                  <a:extLst>
                    <a:ext uri="{FF2B5EF4-FFF2-40B4-BE49-F238E27FC236}">
                      <a16:creationId xmlns:a16="http://schemas.microsoft.com/office/drawing/2014/main" id="{BCFAAA2C-BF44-4B38-81BA-A85AA92F2F46}"/>
                    </a:ext>
                  </a:extLst>
                </p:cNvPr>
                <p:cNvSpPr/>
                <p:nvPr/>
              </p:nvSpPr>
              <p:spPr>
                <a:xfrm>
                  <a:off x="8178631" y="5864164"/>
                  <a:ext cx="1434826" cy="980872"/>
                </a:xfrm>
                <a:custGeom>
                  <a:avLst/>
                  <a:gdLst>
                    <a:gd name="connsiteX0" fmla="*/ 1424757 w 1434826"/>
                    <a:gd name="connsiteY0" fmla="*/ 940177 h 980872"/>
                    <a:gd name="connsiteX1" fmla="*/ 32171 w 1434826"/>
                    <a:gd name="connsiteY1" fmla="*/ 2982 h 980872"/>
                    <a:gd name="connsiteX2" fmla="*/ 10474 w 1434826"/>
                    <a:gd name="connsiteY2" fmla="*/ 40244 h 980872"/>
                    <a:gd name="connsiteX3" fmla="*/ 1403061 w 1434826"/>
                    <a:gd name="connsiteY3" fmla="*/ 977439 h 980872"/>
                    <a:gd name="connsiteX4" fmla="*/ 1424757 w 1434826"/>
                    <a:gd name="connsiteY4" fmla="*/ 940177 h 980872"/>
                    <a:gd name="connsiteX5" fmla="*/ 1424757 w 1434826"/>
                    <a:gd name="connsiteY5" fmla="*/ 940177 h 980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4826" h="980872">
                      <a:moveTo>
                        <a:pt x="1424757" y="940177"/>
                      </a:moveTo>
                      <a:cubicBezTo>
                        <a:pt x="950028" y="643501"/>
                        <a:pt x="518691" y="281499"/>
                        <a:pt x="32171" y="2982"/>
                      </a:cubicBezTo>
                      <a:cubicBezTo>
                        <a:pt x="8116" y="-10696"/>
                        <a:pt x="-13581" y="26329"/>
                        <a:pt x="10474" y="40244"/>
                      </a:cubicBezTo>
                      <a:cubicBezTo>
                        <a:pt x="496995" y="318761"/>
                        <a:pt x="928331" y="680762"/>
                        <a:pt x="1403061" y="977439"/>
                      </a:cubicBezTo>
                      <a:cubicBezTo>
                        <a:pt x="1426644" y="992296"/>
                        <a:pt x="1448104" y="955035"/>
                        <a:pt x="1424757" y="940177"/>
                      </a:cubicBezTo>
                      <a:lnTo>
                        <a:pt x="1424757" y="9401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5" name="Freeform: Shape 232">
                  <a:extLst>
                    <a:ext uri="{FF2B5EF4-FFF2-40B4-BE49-F238E27FC236}">
                      <a16:creationId xmlns:a16="http://schemas.microsoft.com/office/drawing/2014/main" id="{D91465FD-8D7D-4593-A943-95825277B670}"/>
                    </a:ext>
                  </a:extLst>
                </p:cNvPr>
                <p:cNvSpPr/>
                <p:nvPr/>
              </p:nvSpPr>
              <p:spPr>
                <a:xfrm>
                  <a:off x="8349663" y="5784809"/>
                  <a:ext cx="528127" cy="613347"/>
                </a:xfrm>
                <a:custGeom>
                  <a:avLst/>
                  <a:gdLst>
                    <a:gd name="connsiteX0" fmla="*/ 26692 w 528127"/>
                    <a:gd name="connsiteY0" fmla="*/ 612488 h 613347"/>
                    <a:gd name="connsiteX1" fmla="*/ 506138 w 528127"/>
                    <a:gd name="connsiteY1" fmla="*/ 556360 h 613347"/>
                    <a:gd name="connsiteX2" fmla="*/ 526892 w 528127"/>
                    <a:gd name="connsiteY2" fmla="*/ 529003 h 613347"/>
                    <a:gd name="connsiteX3" fmla="*/ 211820 w 528127"/>
                    <a:gd name="connsiteY3" fmla="*/ 10173 h 613347"/>
                    <a:gd name="connsiteX4" fmla="*/ 174559 w 528127"/>
                    <a:gd name="connsiteY4" fmla="*/ 31870 h 613347"/>
                    <a:gd name="connsiteX5" fmla="*/ 485385 w 528127"/>
                    <a:gd name="connsiteY5" fmla="*/ 540559 h 613347"/>
                    <a:gd name="connsiteX6" fmla="*/ 506138 w 528127"/>
                    <a:gd name="connsiteY6" fmla="*/ 513202 h 613347"/>
                    <a:gd name="connsiteX7" fmla="*/ 15373 w 528127"/>
                    <a:gd name="connsiteY7" fmla="*/ 570981 h 613347"/>
                    <a:gd name="connsiteX8" fmla="*/ 26692 w 528127"/>
                    <a:gd name="connsiteY8" fmla="*/ 612488 h 613347"/>
                    <a:gd name="connsiteX9" fmla="*/ 26692 w 528127"/>
                    <a:gd name="connsiteY9" fmla="*/ 612488 h 6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127" h="613347">
                      <a:moveTo>
                        <a:pt x="26692" y="612488"/>
                      </a:moveTo>
                      <a:cubicBezTo>
                        <a:pt x="183049" y="570038"/>
                        <a:pt x="344830" y="560133"/>
                        <a:pt x="506138" y="556360"/>
                      </a:cubicBezTo>
                      <a:cubicBezTo>
                        <a:pt x="518873" y="556124"/>
                        <a:pt x="532316" y="542681"/>
                        <a:pt x="526892" y="529003"/>
                      </a:cubicBezTo>
                      <a:cubicBezTo>
                        <a:pt x="451897" y="343168"/>
                        <a:pt x="317001" y="179736"/>
                        <a:pt x="211820" y="10173"/>
                      </a:cubicBezTo>
                      <a:cubicBezTo>
                        <a:pt x="197199" y="-13410"/>
                        <a:pt x="159937" y="8287"/>
                        <a:pt x="174559" y="31870"/>
                      </a:cubicBezTo>
                      <a:cubicBezTo>
                        <a:pt x="277382" y="197895"/>
                        <a:pt x="411806" y="358497"/>
                        <a:pt x="485385" y="540559"/>
                      </a:cubicBezTo>
                      <a:cubicBezTo>
                        <a:pt x="492224" y="531361"/>
                        <a:pt x="499299" y="522400"/>
                        <a:pt x="506138" y="513202"/>
                      </a:cubicBezTo>
                      <a:cubicBezTo>
                        <a:pt x="341056" y="517212"/>
                        <a:pt x="175266" y="527588"/>
                        <a:pt x="15373" y="570981"/>
                      </a:cubicBezTo>
                      <a:cubicBezTo>
                        <a:pt x="-11512" y="578292"/>
                        <a:pt x="-192" y="619798"/>
                        <a:pt x="26692" y="612488"/>
                      </a:cubicBezTo>
                      <a:lnTo>
                        <a:pt x="26692" y="61248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6" name="Freeform: Shape 233">
                  <a:extLst>
                    <a:ext uri="{FF2B5EF4-FFF2-40B4-BE49-F238E27FC236}">
                      <a16:creationId xmlns:a16="http://schemas.microsoft.com/office/drawing/2014/main" id="{AFA9C925-C819-4412-AF8B-3966020FCCF3}"/>
                    </a:ext>
                  </a:extLst>
                </p:cNvPr>
                <p:cNvSpPr/>
                <p:nvPr/>
              </p:nvSpPr>
              <p:spPr>
                <a:xfrm>
                  <a:off x="8710163" y="5950838"/>
                  <a:ext cx="396569" cy="579954"/>
                </a:xfrm>
                <a:custGeom>
                  <a:avLst/>
                  <a:gdLst>
                    <a:gd name="connsiteX0" fmla="*/ 27015 w 396569"/>
                    <a:gd name="connsiteY0" fmla="*/ 579467 h 579954"/>
                    <a:gd name="connsiteX1" fmla="*/ 380763 w 396569"/>
                    <a:gd name="connsiteY1" fmla="*/ 545036 h 579954"/>
                    <a:gd name="connsiteX2" fmla="*/ 396564 w 396569"/>
                    <a:gd name="connsiteY2" fmla="*/ 524282 h 579954"/>
                    <a:gd name="connsiteX3" fmla="*/ 278412 w 396569"/>
                    <a:gd name="connsiteY3" fmla="*/ 15358 h 579954"/>
                    <a:gd name="connsiteX4" fmla="*/ 236906 w 396569"/>
                    <a:gd name="connsiteY4" fmla="*/ 26913 h 579954"/>
                    <a:gd name="connsiteX5" fmla="*/ 339021 w 396569"/>
                    <a:gd name="connsiteY5" fmla="*/ 405187 h 579954"/>
                    <a:gd name="connsiteX6" fmla="*/ 352935 w 396569"/>
                    <a:gd name="connsiteY6" fmla="*/ 501171 h 579954"/>
                    <a:gd name="connsiteX7" fmla="*/ 213794 w 396569"/>
                    <a:gd name="connsiteY7" fmla="*/ 516500 h 579954"/>
                    <a:gd name="connsiteX8" fmla="*/ 15460 w 396569"/>
                    <a:gd name="connsiteY8" fmla="*/ 538197 h 579954"/>
                    <a:gd name="connsiteX9" fmla="*/ 27015 w 396569"/>
                    <a:gd name="connsiteY9" fmla="*/ 579467 h 579954"/>
                    <a:gd name="connsiteX10" fmla="*/ 27015 w 396569"/>
                    <a:gd name="connsiteY10" fmla="*/ 579467 h 57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569" h="579954">
                      <a:moveTo>
                        <a:pt x="27015" y="579467"/>
                      </a:moveTo>
                      <a:cubicBezTo>
                        <a:pt x="143752" y="555884"/>
                        <a:pt x="263319" y="561780"/>
                        <a:pt x="380763" y="545036"/>
                      </a:cubicBezTo>
                      <a:cubicBezTo>
                        <a:pt x="389960" y="543856"/>
                        <a:pt x="396800" y="533008"/>
                        <a:pt x="396564" y="524282"/>
                      </a:cubicBezTo>
                      <a:cubicBezTo>
                        <a:pt x="391611" y="350003"/>
                        <a:pt x="318975" y="183034"/>
                        <a:pt x="278412" y="15358"/>
                      </a:cubicBezTo>
                      <a:cubicBezTo>
                        <a:pt x="271809" y="-11527"/>
                        <a:pt x="230302" y="-207"/>
                        <a:pt x="236906" y="26913"/>
                      </a:cubicBezTo>
                      <a:cubicBezTo>
                        <a:pt x="267800" y="153791"/>
                        <a:pt x="310721" y="277602"/>
                        <a:pt x="339021" y="405187"/>
                      </a:cubicBezTo>
                      <a:cubicBezTo>
                        <a:pt x="346096" y="436789"/>
                        <a:pt x="350105" y="468862"/>
                        <a:pt x="352935" y="501171"/>
                      </a:cubicBezTo>
                      <a:cubicBezTo>
                        <a:pt x="353878" y="512255"/>
                        <a:pt x="225821" y="516028"/>
                        <a:pt x="213794" y="516500"/>
                      </a:cubicBezTo>
                      <a:cubicBezTo>
                        <a:pt x="146818" y="519566"/>
                        <a:pt x="81257" y="524754"/>
                        <a:pt x="15460" y="538197"/>
                      </a:cubicBezTo>
                      <a:cubicBezTo>
                        <a:pt x="-11661" y="543385"/>
                        <a:pt x="-105" y="584891"/>
                        <a:pt x="27015" y="579467"/>
                      </a:cubicBezTo>
                      <a:lnTo>
                        <a:pt x="27015" y="57946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7" name="Freeform: Shape 234">
                  <a:extLst>
                    <a:ext uri="{FF2B5EF4-FFF2-40B4-BE49-F238E27FC236}">
                      <a16:creationId xmlns:a16="http://schemas.microsoft.com/office/drawing/2014/main" id="{88A16390-2799-4E81-B5D4-40D869C43844}"/>
                    </a:ext>
                  </a:extLst>
                </p:cNvPr>
                <p:cNvSpPr/>
                <p:nvPr/>
              </p:nvSpPr>
              <p:spPr>
                <a:xfrm>
                  <a:off x="8916292" y="6173899"/>
                  <a:ext cx="458094" cy="550259"/>
                </a:xfrm>
                <a:custGeom>
                  <a:avLst/>
                  <a:gdLst>
                    <a:gd name="connsiteX0" fmla="*/ 20871 w 458094"/>
                    <a:gd name="connsiteY0" fmla="*/ 550260 h 550259"/>
                    <a:gd name="connsiteX1" fmla="*/ 436878 w 458094"/>
                    <a:gd name="connsiteY1" fmla="*/ 541534 h 550259"/>
                    <a:gd name="connsiteX2" fmla="*/ 457632 w 458094"/>
                    <a:gd name="connsiteY2" fmla="*/ 514177 h 550259"/>
                    <a:gd name="connsiteX3" fmla="*/ 389476 w 458094"/>
                    <a:gd name="connsiteY3" fmla="*/ 15629 h 550259"/>
                    <a:gd name="connsiteX4" fmla="*/ 347970 w 458094"/>
                    <a:gd name="connsiteY4" fmla="*/ 27185 h 550259"/>
                    <a:gd name="connsiteX5" fmla="*/ 416125 w 458094"/>
                    <a:gd name="connsiteY5" fmla="*/ 525733 h 550259"/>
                    <a:gd name="connsiteX6" fmla="*/ 436878 w 458094"/>
                    <a:gd name="connsiteY6" fmla="*/ 498377 h 550259"/>
                    <a:gd name="connsiteX7" fmla="*/ 20871 w 458094"/>
                    <a:gd name="connsiteY7" fmla="*/ 507102 h 550259"/>
                    <a:gd name="connsiteX8" fmla="*/ 20871 w 458094"/>
                    <a:gd name="connsiteY8" fmla="*/ 550260 h 550259"/>
                    <a:gd name="connsiteX9" fmla="*/ 20871 w 458094"/>
                    <a:gd name="connsiteY9" fmla="*/ 550260 h 55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8094" h="550259">
                      <a:moveTo>
                        <a:pt x="20871" y="550260"/>
                      </a:moveTo>
                      <a:cubicBezTo>
                        <a:pt x="159540" y="550260"/>
                        <a:pt x="298209" y="548609"/>
                        <a:pt x="436878" y="541534"/>
                      </a:cubicBezTo>
                      <a:cubicBezTo>
                        <a:pt x="451736" y="540826"/>
                        <a:pt x="460226" y="528327"/>
                        <a:pt x="457632" y="514177"/>
                      </a:cubicBezTo>
                      <a:cubicBezTo>
                        <a:pt x="427209" y="349095"/>
                        <a:pt x="412116" y="181891"/>
                        <a:pt x="389476" y="15629"/>
                      </a:cubicBezTo>
                      <a:cubicBezTo>
                        <a:pt x="385703" y="-11727"/>
                        <a:pt x="344196" y="-172"/>
                        <a:pt x="347970" y="27185"/>
                      </a:cubicBezTo>
                      <a:cubicBezTo>
                        <a:pt x="370610" y="193446"/>
                        <a:pt x="385703" y="360651"/>
                        <a:pt x="416125" y="525733"/>
                      </a:cubicBezTo>
                      <a:cubicBezTo>
                        <a:pt x="422964" y="516536"/>
                        <a:pt x="430039" y="507574"/>
                        <a:pt x="436878" y="498377"/>
                      </a:cubicBezTo>
                      <a:cubicBezTo>
                        <a:pt x="298209" y="505452"/>
                        <a:pt x="159540" y="507102"/>
                        <a:pt x="20871" y="507102"/>
                      </a:cubicBezTo>
                      <a:cubicBezTo>
                        <a:pt x="-6957" y="507102"/>
                        <a:pt x="-6957" y="550260"/>
                        <a:pt x="20871" y="550260"/>
                      </a:cubicBezTo>
                      <a:lnTo>
                        <a:pt x="20871" y="55026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325" name="Graphic 153">
              <a:extLst>
                <a:ext uri="{FF2B5EF4-FFF2-40B4-BE49-F238E27FC236}">
                  <a16:creationId xmlns:a16="http://schemas.microsoft.com/office/drawing/2014/main" id="{A81350EC-B2A5-4F73-BD5D-D491D1AFA7A0}"/>
                </a:ext>
              </a:extLst>
            </p:cNvPr>
            <p:cNvGrpSpPr/>
            <p:nvPr/>
          </p:nvGrpSpPr>
          <p:grpSpPr>
            <a:xfrm>
              <a:off x="11153050" y="3662470"/>
              <a:ext cx="1068908" cy="1281259"/>
              <a:chOff x="11161825" y="3187825"/>
              <a:chExt cx="1068908" cy="1281259"/>
            </a:xfrm>
          </p:grpSpPr>
          <p:sp>
            <p:nvSpPr>
              <p:cNvPr id="326" name="Freeform: Shape 16">
                <a:extLst>
                  <a:ext uri="{FF2B5EF4-FFF2-40B4-BE49-F238E27FC236}">
                    <a16:creationId xmlns:a16="http://schemas.microsoft.com/office/drawing/2014/main" id="{4B87F291-996B-4D52-BC43-3B3D37BE150F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17">
                <a:extLst>
                  <a:ext uri="{FF2B5EF4-FFF2-40B4-BE49-F238E27FC236}">
                    <a16:creationId xmlns:a16="http://schemas.microsoft.com/office/drawing/2014/main" id="{854C7A92-F6F6-4A42-BDBF-3F58216B4843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18">
                <a:extLst>
                  <a:ext uri="{FF2B5EF4-FFF2-40B4-BE49-F238E27FC236}">
                    <a16:creationId xmlns:a16="http://schemas.microsoft.com/office/drawing/2014/main" id="{7666B429-3420-45BA-95A4-AE8F21477EAD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19">
                <a:extLst>
                  <a:ext uri="{FF2B5EF4-FFF2-40B4-BE49-F238E27FC236}">
                    <a16:creationId xmlns:a16="http://schemas.microsoft.com/office/drawing/2014/main" id="{1EF4B023-9041-4AB7-BCF7-E65000D3D999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20">
                <a:extLst>
                  <a:ext uri="{FF2B5EF4-FFF2-40B4-BE49-F238E27FC236}">
                    <a16:creationId xmlns:a16="http://schemas.microsoft.com/office/drawing/2014/main" id="{E7E0AF59-F0A1-44CB-80DF-635B003D3B7A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19" name="กลุ่ม 218"/>
          <p:cNvGrpSpPr/>
          <p:nvPr/>
        </p:nvGrpSpPr>
        <p:grpSpPr>
          <a:xfrm>
            <a:off x="9683539" y="3337979"/>
            <a:ext cx="2555256" cy="3663454"/>
            <a:chOff x="9236783" y="2590029"/>
            <a:chExt cx="2985175" cy="4411404"/>
          </a:xfrm>
        </p:grpSpPr>
        <p:grpSp>
          <p:nvGrpSpPr>
            <p:cNvPr id="220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>
              <a:off x="9503882" y="3847707"/>
              <a:ext cx="1734184" cy="1380521"/>
              <a:chOff x="9167261" y="3475651"/>
              <a:chExt cx="1734184" cy="1380521"/>
            </a:xfrm>
          </p:grpSpPr>
          <p:sp>
            <p:nvSpPr>
              <p:cNvPr id="299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9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7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1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0185460">
              <a:off x="9236783" y="5451398"/>
              <a:ext cx="2010979" cy="1550035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2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19770394" flipH="1">
              <a:off x="10811226" y="3750239"/>
              <a:ext cx="1297024" cy="1023128"/>
              <a:chOff x="9167261" y="3475651"/>
              <a:chExt cx="1734184" cy="1380521"/>
            </a:xfrm>
          </p:grpSpPr>
          <p:sp>
            <p:nvSpPr>
              <p:cNvPr id="26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223" name="Graphic 99">
              <a:extLst>
                <a:ext uri="{FF2B5EF4-FFF2-40B4-BE49-F238E27FC236}">
                  <a16:creationId xmlns:a16="http://schemas.microsoft.com/office/drawing/2014/main" id="{5758E8EC-8DE5-4E81-AB69-F9A4DB7E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54517" y="2590029"/>
              <a:ext cx="1433328" cy="961600"/>
            </a:xfrm>
            <a:prstGeom prst="rect">
              <a:avLst/>
            </a:prstGeom>
          </p:spPr>
        </p:pic>
        <p:grpSp>
          <p:nvGrpSpPr>
            <p:cNvPr id="224" name="Graphic 153">
              <a:extLst>
                <a:ext uri="{FF2B5EF4-FFF2-40B4-BE49-F238E27FC236}">
                  <a16:creationId xmlns:a16="http://schemas.microsoft.com/office/drawing/2014/main" id="{A81350EC-B2A5-4F73-BD5D-D491D1AFA7A0}"/>
                </a:ext>
              </a:extLst>
            </p:cNvPr>
            <p:cNvGrpSpPr/>
            <p:nvPr/>
          </p:nvGrpSpPr>
          <p:grpSpPr>
            <a:xfrm rot="20395386">
              <a:off x="9595013" y="4693999"/>
              <a:ext cx="1068909" cy="1281260"/>
              <a:chOff x="11161824" y="3187825"/>
              <a:chExt cx="1068909" cy="1281260"/>
            </a:xfrm>
          </p:grpSpPr>
          <p:sp>
            <p:nvSpPr>
              <p:cNvPr id="256" name="Freeform: Shape 16">
                <a:extLst>
                  <a:ext uri="{FF2B5EF4-FFF2-40B4-BE49-F238E27FC236}">
                    <a16:creationId xmlns:a16="http://schemas.microsoft.com/office/drawing/2014/main" id="{4B87F291-996B-4D52-BC43-3B3D37BE150F}"/>
                  </a:ext>
                </a:extLst>
              </p:cNvPr>
              <p:cNvSpPr/>
              <p:nvPr/>
            </p:nvSpPr>
            <p:spPr>
              <a:xfrm>
                <a:off x="11161824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7" name="Freeform: Shape 17">
                <a:extLst>
                  <a:ext uri="{FF2B5EF4-FFF2-40B4-BE49-F238E27FC236}">
                    <a16:creationId xmlns:a16="http://schemas.microsoft.com/office/drawing/2014/main" id="{854C7A92-F6F6-4A42-BDBF-3F58216B4843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8" name="Freeform: Shape 18">
                <a:extLst>
                  <a:ext uri="{FF2B5EF4-FFF2-40B4-BE49-F238E27FC236}">
                    <a16:creationId xmlns:a16="http://schemas.microsoft.com/office/drawing/2014/main" id="{7666B429-3420-45BA-95A4-AE8F21477EAD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19">
                <a:extLst>
                  <a:ext uri="{FF2B5EF4-FFF2-40B4-BE49-F238E27FC236}">
                    <a16:creationId xmlns:a16="http://schemas.microsoft.com/office/drawing/2014/main" id="{1EF4B023-9041-4AB7-BCF7-E65000D3D999}"/>
                  </a:ext>
                </a:extLst>
              </p:cNvPr>
              <p:cNvSpPr/>
              <p:nvPr/>
            </p:nvSpPr>
            <p:spPr>
              <a:xfrm>
                <a:off x="11239301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">
                <a:extLst>
                  <a:ext uri="{FF2B5EF4-FFF2-40B4-BE49-F238E27FC236}">
                    <a16:creationId xmlns:a16="http://schemas.microsoft.com/office/drawing/2014/main" id="{E7E0AF59-F0A1-44CB-80DF-635B003D3B7A}"/>
                  </a:ext>
                </a:extLst>
              </p:cNvPr>
              <p:cNvSpPr/>
              <p:nvPr/>
            </p:nvSpPr>
            <p:spPr>
              <a:xfrm>
                <a:off x="11926030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5" name="กลุ่ม 224"/>
            <p:cNvGrpSpPr/>
            <p:nvPr/>
          </p:nvGrpSpPr>
          <p:grpSpPr>
            <a:xfrm>
              <a:off x="9811062" y="3777710"/>
              <a:ext cx="2404824" cy="3168391"/>
              <a:chOff x="9811062" y="3777710"/>
              <a:chExt cx="2404824" cy="3168391"/>
            </a:xfrm>
          </p:grpSpPr>
          <p:grpSp>
            <p:nvGrpSpPr>
              <p:cNvPr id="241" name="Graphic 143">
                <a:extLst>
                  <a:ext uri="{FF2B5EF4-FFF2-40B4-BE49-F238E27FC236}">
                    <a16:creationId xmlns:a16="http://schemas.microsoft.com/office/drawing/2014/main" id="{F097E6BD-8CF4-4113-BA6D-E46347973F2B}"/>
                  </a:ext>
                </a:extLst>
              </p:cNvPr>
              <p:cNvGrpSpPr/>
              <p:nvPr/>
            </p:nvGrpSpPr>
            <p:grpSpPr>
              <a:xfrm>
                <a:off x="10477135" y="3777710"/>
                <a:ext cx="1738751" cy="3116386"/>
                <a:chOff x="10445531" y="3270549"/>
                <a:chExt cx="1876002" cy="3664187"/>
              </a:xfrm>
            </p:grpSpPr>
            <p:sp>
              <p:nvSpPr>
                <p:cNvPr id="248" name="Freeform: Shape 7">
                  <a:extLst>
                    <a:ext uri="{FF2B5EF4-FFF2-40B4-BE49-F238E27FC236}">
                      <a16:creationId xmlns:a16="http://schemas.microsoft.com/office/drawing/2014/main" id="{3B777A7B-050E-404F-996B-BBDF0132104B}"/>
                    </a:ext>
                  </a:extLst>
                </p:cNvPr>
                <p:cNvSpPr/>
                <p:nvPr/>
              </p:nvSpPr>
              <p:spPr>
                <a:xfrm>
                  <a:off x="10445531" y="3270549"/>
                  <a:ext cx="1876002" cy="3650892"/>
                </a:xfrm>
                <a:custGeom>
                  <a:avLst/>
                  <a:gdLst>
                    <a:gd name="connsiteX0" fmla="*/ 1562850 w 1876002"/>
                    <a:gd name="connsiteY0" fmla="*/ 3650892 h 3650892"/>
                    <a:gd name="connsiteX1" fmla="*/ 6436 w 1876002"/>
                    <a:gd name="connsiteY1" fmla="*/ 1834145 h 3650892"/>
                    <a:gd name="connsiteX2" fmla="*/ 47444 w 1876002"/>
                    <a:gd name="connsiteY2" fmla="*/ 9941 h 3650892"/>
                    <a:gd name="connsiteX3" fmla="*/ 49100 w 1876002"/>
                    <a:gd name="connsiteY3" fmla="*/ 0 h 3650892"/>
                    <a:gd name="connsiteX4" fmla="*/ 1624361 w 1876002"/>
                    <a:gd name="connsiteY4" fmla="*/ 1400462 h 3650892"/>
                    <a:gd name="connsiteX5" fmla="*/ 1674481 w 1876002"/>
                    <a:gd name="connsiteY5" fmla="*/ 3352658 h 3650892"/>
                    <a:gd name="connsiteX6" fmla="*/ 1562850 w 1876002"/>
                    <a:gd name="connsiteY6" fmla="*/ 3650892 h 365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6002" h="3650892">
                      <a:moveTo>
                        <a:pt x="1562850" y="3650892"/>
                      </a:moveTo>
                      <a:cubicBezTo>
                        <a:pt x="514885" y="3556451"/>
                        <a:pt x="37088" y="2504345"/>
                        <a:pt x="6436" y="1834145"/>
                      </a:cubicBezTo>
                      <a:cubicBezTo>
                        <a:pt x="-2884" y="1525761"/>
                        <a:pt x="-10547" y="51363"/>
                        <a:pt x="47444" y="9941"/>
                      </a:cubicBezTo>
                      <a:cubicBezTo>
                        <a:pt x="49100" y="0"/>
                        <a:pt x="49100" y="0"/>
                        <a:pt x="49100" y="0"/>
                      </a:cubicBezTo>
                      <a:cubicBezTo>
                        <a:pt x="680572" y="259713"/>
                        <a:pt x="1247011" y="846034"/>
                        <a:pt x="1624361" y="1400462"/>
                      </a:cubicBezTo>
                      <a:cubicBezTo>
                        <a:pt x="2023043" y="2009772"/>
                        <a:pt x="1876204" y="2701097"/>
                        <a:pt x="1674481" y="3352658"/>
                      </a:cubicBezTo>
                      <a:cubicBezTo>
                        <a:pt x="1647764" y="3450412"/>
                        <a:pt x="1612763" y="3536569"/>
                        <a:pt x="1562850" y="3650892"/>
                      </a:cubicBezTo>
                    </a:path>
                  </a:pathLst>
                </a:custGeom>
                <a:solidFill>
                  <a:srgbClr val="4FB1AC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9" name="Freeform: Shape 8">
                  <a:extLst>
                    <a:ext uri="{FF2B5EF4-FFF2-40B4-BE49-F238E27FC236}">
                      <a16:creationId xmlns:a16="http://schemas.microsoft.com/office/drawing/2014/main" id="{849A1115-45E5-4B12-B270-73FEB1007B2C}"/>
                    </a:ext>
                  </a:extLst>
                </p:cNvPr>
                <p:cNvSpPr/>
                <p:nvPr/>
              </p:nvSpPr>
              <p:spPr>
                <a:xfrm>
                  <a:off x="10625392" y="3521682"/>
                  <a:ext cx="1371735" cy="3413054"/>
                </a:xfrm>
                <a:custGeom>
                  <a:avLst/>
                  <a:gdLst>
                    <a:gd name="connsiteX0" fmla="*/ 1788 w 1371735"/>
                    <a:gd name="connsiteY0" fmla="*/ 28876 h 3413054"/>
                    <a:gd name="connsiteX1" fmla="*/ 431743 w 1371735"/>
                    <a:gd name="connsiteY1" fmla="*/ 788961 h 3413054"/>
                    <a:gd name="connsiteX2" fmla="*/ 772228 w 1371735"/>
                    <a:gd name="connsiteY2" fmla="*/ 1701063 h 3413054"/>
                    <a:gd name="connsiteX3" fmla="*/ 1052652 w 1371735"/>
                    <a:gd name="connsiteY3" fmla="*/ 2576713 h 3413054"/>
                    <a:gd name="connsiteX4" fmla="*/ 1337011 w 1371735"/>
                    <a:gd name="connsiteY4" fmla="*/ 3404108 h 3413054"/>
                    <a:gd name="connsiteX5" fmla="*/ 1369734 w 1371735"/>
                    <a:gd name="connsiteY5" fmla="*/ 3385055 h 3413054"/>
                    <a:gd name="connsiteX6" fmla="*/ 1361449 w 1371735"/>
                    <a:gd name="connsiteY6" fmla="*/ 3373456 h 3413054"/>
                    <a:gd name="connsiteX7" fmla="*/ 1328726 w 1371735"/>
                    <a:gd name="connsiteY7" fmla="*/ 3392510 h 3413054"/>
                    <a:gd name="connsiteX8" fmla="*/ 1337011 w 1371735"/>
                    <a:gd name="connsiteY8" fmla="*/ 3404108 h 3413054"/>
                    <a:gd name="connsiteX9" fmla="*/ 1369734 w 1371735"/>
                    <a:gd name="connsiteY9" fmla="*/ 3385055 h 3413054"/>
                    <a:gd name="connsiteX10" fmla="*/ 1073570 w 1371735"/>
                    <a:gd name="connsiteY10" fmla="*/ 2513546 h 3413054"/>
                    <a:gd name="connsiteX11" fmla="*/ 790247 w 1371735"/>
                    <a:gd name="connsiteY11" fmla="*/ 1635617 h 3413054"/>
                    <a:gd name="connsiteX12" fmla="*/ 464673 w 1371735"/>
                    <a:gd name="connsiteY12" fmla="*/ 769907 h 3413054"/>
                    <a:gd name="connsiteX13" fmla="*/ 34718 w 1371735"/>
                    <a:gd name="connsiteY13" fmla="*/ 9822 h 3413054"/>
                    <a:gd name="connsiteX14" fmla="*/ 1788 w 1371735"/>
                    <a:gd name="connsiteY14" fmla="*/ 28876 h 3413054"/>
                    <a:gd name="connsiteX15" fmla="*/ 1788 w 1371735"/>
                    <a:gd name="connsiteY15" fmla="*/ 28876 h 3413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71735" h="3413054">
                      <a:moveTo>
                        <a:pt x="1788" y="28876"/>
                      </a:moveTo>
                      <a:cubicBezTo>
                        <a:pt x="119011" y="296666"/>
                        <a:pt x="297330" y="530284"/>
                        <a:pt x="431743" y="788961"/>
                      </a:cubicBezTo>
                      <a:cubicBezTo>
                        <a:pt x="580861" y="1075805"/>
                        <a:pt x="669296" y="1395786"/>
                        <a:pt x="772228" y="1701063"/>
                      </a:cubicBezTo>
                      <a:cubicBezTo>
                        <a:pt x="870190" y="1992049"/>
                        <a:pt x="966288" y="2281999"/>
                        <a:pt x="1052652" y="2576713"/>
                      </a:cubicBezTo>
                      <a:cubicBezTo>
                        <a:pt x="1134666" y="2856723"/>
                        <a:pt x="1219995" y="3136318"/>
                        <a:pt x="1337011" y="3404108"/>
                      </a:cubicBezTo>
                      <a:cubicBezTo>
                        <a:pt x="1347987" y="3397688"/>
                        <a:pt x="1358757" y="3391475"/>
                        <a:pt x="1369734" y="3385055"/>
                      </a:cubicBezTo>
                      <a:cubicBezTo>
                        <a:pt x="1367041" y="3381120"/>
                        <a:pt x="1364142" y="3377391"/>
                        <a:pt x="1361449" y="3373456"/>
                      </a:cubicBezTo>
                      <a:cubicBezTo>
                        <a:pt x="1347366" y="3353781"/>
                        <a:pt x="1314643" y="3372628"/>
                        <a:pt x="1328726" y="3392510"/>
                      </a:cubicBezTo>
                      <a:cubicBezTo>
                        <a:pt x="1331419" y="3396445"/>
                        <a:pt x="1334318" y="3400173"/>
                        <a:pt x="1337011" y="3404108"/>
                      </a:cubicBezTo>
                      <a:cubicBezTo>
                        <a:pt x="1351301" y="3424198"/>
                        <a:pt x="1379468" y="3407215"/>
                        <a:pt x="1369734" y="3385055"/>
                      </a:cubicBezTo>
                      <a:cubicBezTo>
                        <a:pt x="1246505" y="3103388"/>
                        <a:pt x="1159726" y="2808053"/>
                        <a:pt x="1073570" y="2513546"/>
                      </a:cubicBezTo>
                      <a:cubicBezTo>
                        <a:pt x="986999" y="2217796"/>
                        <a:pt x="888208" y="1927638"/>
                        <a:pt x="790247" y="1635617"/>
                      </a:cubicBezTo>
                      <a:cubicBezTo>
                        <a:pt x="692492" y="1344216"/>
                        <a:pt x="603435" y="1044946"/>
                        <a:pt x="464673" y="769907"/>
                      </a:cubicBezTo>
                      <a:cubicBezTo>
                        <a:pt x="333160" y="509573"/>
                        <a:pt x="152148" y="277819"/>
                        <a:pt x="34718" y="9822"/>
                      </a:cubicBezTo>
                      <a:cubicBezTo>
                        <a:pt x="24777" y="-12338"/>
                        <a:pt x="-7946" y="6923"/>
                        <a:pt x="1788" y="28876"/>
                      </a:cubicBezTo>
                      <a:lnTo>
                        <a:pt x="1788" y="28876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0" name="Freeform: Shape 9">
                  <a:extLst>
                    <a:ext uri="{FF2B5EF4-FFF2-40B4-BE49-F238E27FC236}">
                      <a16:creationId xmlns:a16="http://schemas.microsoft.com/office/drawing/2014/main" id="{0D434F93-BD80-4BD7-BE46-271436367037}"/>
                    </a:ext>
                  </a:extLst>
                </p:cNvPr>
                <p:cNvSpPr/>
                <p:nvPr/>
              </p:nvSpPr>
              <p:spPr>
                <a:xfrm>
                  <a:off x="10568388" y="3758960"/>
                  <a:ext cx="463768" cy="390574"/>
                </a:xfrm>
                <a:custGeom>
                  <a:avLst/>
                  <a:gdLst>
                    <a:gd name="connsiteX0" fmla="*/ 8672 w 463768"/>
                    <a:gd name="connsiteY0" fmla="*/ 198150 h 390574"/>
                    <a:gd name="connsiteX1" fmla="*/ 410874 w 463768"/>
                    <a:gd name="connsiteY1" fmla="*/ 389725 h 390574"/>
                    <a:gd name="connsiteX2" fmla="*/ 434899 w 463768"/>
                    <a:gd name="connsiteY2" fmla="*/ 371499 h 390574"/>
                    <a:gd name="connsiteX3" fmla="*/ 463687 w 463768"/>
                    <a:gd name="connsiteY3" fmla="*/ 18174 h 390574"/>
                    <a:gd name="connsiteX4" fmla="*/ 425786 w 463768"/>
                    <a:gd name="connsiteY4" fmla="*/ 18174 h 390574"/>
                    <a:gd name="connsiteX5" fmla="*/ 396998 w 463768"/>
                    <a:gd name="connsiteY5" fmla="*/ 371499 h 390574"/>
                    <a:gd name="connsiteX6" fmla="*/ 421023 w 463768"/>
                    <a:gd name="connsiteY6" fmla="*/ 353274 h 390574"/>
                    <a:gd name="connsiteX7" fmla="*/ 27725 w 463768"/>
                    <a:gd name="connsiteY7" fmla="*/ 165634 h 390574"/>
                    <a:gd name="connsiteX8" fmla="*/ 8672 w 463768"/>
                    <a:gd name="connsiteY8" fmla="*/ 198150 h 390574"/>
                    <a:gd name="connsiteX9" fmla="*/ 8672 w 463768"/>
                    <a:gd name="connsiteY9" fmla="*/ 198150 h 3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768" h="390574">
                      <a:moveTo>
                        <a:pt x="8672" y="198150"/>
                      </a:moveTo>
                      <a:cubicBezTo>
                        <a:pt x="132936" y="280786"/>
                        <a:pt x="269834" y="342090"/>
                        <a:pt x="410874" y="389725"/>
                      </a:cubicBezTo>
                      <a:cubicBezTo>
                        <a:pt x="422680" y="393660"/>
                        <a:pt x="434692" y="383304"/>
                        <a:pt x="434899" y="371499"/>
                      </a:cubicBezTo>
                      <a:cubicBezTo>
                        <a:pt x="435106" y="253034"/>
                        <a:pt x="453746" y="136018"/>
                        <a:pt x="463687" y="18174"/>
                      </a:cubicBezTo>
                      <a:cubicBezTo>
                        <a:pt x="465758" y="-6058"/>
                        <a:pt x="427857" y="-6058"/>
                        <a:pt x="425786" y="18174"/>
                      </a:cubicBezTo>
                      <a:cubicBezTo>
                        <a:pt x="415845" y="136018"/>
                        <a:pt x="397205" y="253034"/>
                        <a:pt x="396998" y="371499"/>
                      </a:cubicBezTo>
                      <a:cubicBezTo>
                        <a:pt x="404868" y="365493"/>
                        <a:pt x="412946" y="359280"/>
                        <a:pt x="421023" y="353274"/>
                      </a:cubicBezTo>
                      <a:cubicBezTo>
                        <a:pt x="282882" y="306675"/>
                        <a:pt x="149505" y="246406"/>
                        <a:pt x="27725" y="165634"/>
                      </a:cubicBezTo>
                      <a:cubicBezTo>
                        <a:pt x="7429" y="151965"/>
                        <a:pt x="-11625" y="184688"/>
                        <a:pt x="8672" y="198150"/>
                      </a:cubicBezTo>
                      <a:lnTo>
                        <a:pt x="8672" y="198150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1" name="Freeform: Shape 10">
                  <a:extLst>
                    <a:ext uri="{FF2B5EF4-FFF2-40B4-BE49-F238E27FC236}">
                      <a16:creationId xmlns:a16="http://schemas.microsoft.com/office/drawing/2014/main" id="{8EEB31FB-0BF8-4B97-BBD6-CE6F653B2132}"/>
                    </a:ext>
                  </a:extLst>
                </p:cNvPr>
                <p:cNvSpPr/>
                <p:nvPr/>
              </p:nvSpPr>
              <p:spPr>
                <a:xfrm>
                  <a:off x="10574138" y="4118909"/>
                  <a:ext cx="713804" cy="433172"/>
                </a:xfrm>
                <a:custGeom>
                  <a:avLst/>
                  <a:gdLst>
                    <a:gd name="connsiteX0" fmla="*/ 8928 w 713804"/>
                    <a:gd name="connsiteY0" fmla="*/ 166467 h 433172"/>
                    <a:gd name="connsiteX1" fmla="*/ 608919 w 713804"/>
                    <a:gd name="connsiteY1" fmla="*/ 431150 h 433172"/>
                    <a:gd name="connsiteX2" fmla="*/ 636672 w 713804"/>
                    <a:gd name="connsiteY2" fmla="*/ 419966 h 433172"/>
                    <a:gd name="connsiteX3" fmla="*/ 713508 w 713804"/>
                    <a:gd name="connsiteY3" fmla="*/ 23769 h 433172"/>
                    <a:gd name="connsiteX4" fmla="*/ 677058 w 713804"/>
                    <a:gd name="connsiteY4" fmla="*/ 13828 h 433172"/>
                    <a:gd name="connsiteX5" fmla="*/ 600221 w 713804"/>
                    <a:gd name="connsiteY5" fmla="*/ 410025 h 433172"/>
                    <a:gd name="connsiteX6" fmla="*/ 627973 w 713804"/>
                    <a:gd name="connsiteY6" fmla="*/ 398634 h 433172"/>
                    <a:gd name="connsiteX7" fmla="*/ 28189 w 713804"/>
                    <a:gd name="connsiteY7" fmla="*/ 133951 h 433172"/>
                    <a:gd name="connsiteX8" fmla="*/ 8928 w 713804"/>
                    <a:gd name="connsiteY8" fmla="*/ 166467 h 433172"/>
                    <a:gd name="connsiteX9" fmla="*/ 8928 w 713804"/>
                    <a:gd name="connsiteY9" fmla="*/ 166467 h 433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3804" h="433172">
                      <a:moveTo>
                        <a:pt x="8928" y="166467"/>
                      </a:moveTo>
                      <a:cubicBezTo>
                        <a:pt x="195947" y="282033"/>
                        <a:pt x="408232" y="344579"/>
                        <a:pt x="608919" y="431150"/>
                      </a:cubicBezTo>
                      <a:cubicBezTo>
                        <a:pt x="619689" y="435706"/>
                        <a:pt x="633565" y="432807"/>
                        <a:pt x="636672" y="419966"/>
                      </a:cubicBezTo>
                      <a:cubicBezTo>
                        <a:pt x="668359" y="289074"/>
                        <a:pt x="691141" y="156525"/>
                        <a:pt x="713508" y="23769"/>
                      </a:cubicBezTo>
                      <a:cubicBezTo>
                        <a:pt x="717443" y="-48"/>
                        <a:pt x="680993" y="-10403"/>
                        <a:pt x="677058" y="13828"/>
                      </a:cubicBezTo>
                      <a:cubicBezTo>
                        <a:pt x="654690" y="146584"/>
                        <a:pt x="631908" y="279133"/>
                        <a:pt x="600221" y="410025"/>
                      </a:cubicBezTo>
                      <a:cubicBezTo>
                        <a:pt x="609540" y="406297"/>
                        <a:pt x="618860" y="402569"/>
                        <a:pt x="627973" y="398634"/>
                      </a:cubicBezTo>
                      <a:cubicBezTo>
                        <a:pt x="427493" y="312063"/>
                        <a:pt x="215000" y="249310"/>
                        <a:pt x="28189" y="133951"/>
                      </a:cubicBezTo>
                      <a:cubicBezTo>
                        <a:pt x="7272" y="120903"/>
                        <a:pt x="-11782" y="153626"/>
                        <a:pt x="8928" y="166467"/>
                      </a:cubicBezTo>
                      <a:lnTo>
                        <a:pt x="8928" y="166467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2" name="Freeform: Shape 11">
                  <a:extLst>
                    <a:ext uri="{FF2B5EF4-FFF2-40B4-BE49-F238E27FC236}">
                      <a16:creationId xmlns:a16="http://schemas.microsoft.com/office/drawing/2014/main" id="{E281E77D-57EC-48AB-A586-B3F46BAD6CFD}"/>
                    </a:ext>
                  </a:extLst>
                </p:cNvPr>
                <p:cNvSpPr/>
                <p:nvPr/>
              </p:nvSpPr>
              <p:spPr>
                <a:xfrm>
                  <a:off x="10548869" y="4399170"/>
                  <a:ext cx="1008997" cy="611440"/>
                </a:xfrm>
                <a:custGeom>
                  <a:avLst/>
                  <a:gdLst>
                    <a:gd name="connsiteX0" fmla="*/ 13279 w 1008997"/>
                    <a:gd name="connsiteY0" fmla="*/ 282817 h 611440"/>
                    <a:gd name="connsiteX1" fmla="*/ 807123 w 1008997"/>
                    <a:gd name="connsiteY1" fmla="*/ 610668 h 611440"/>
                    <a:gd name="connsiteX2" fmla="*/ 830319 w 1008997"/>
                    <a:gd name="connsiteY2" fmla="*/ 597413 h 611440"/>
                    <a:gd name="connsiteX3" fmla="*/ 1008638 w 1008997"/>
                    <a:gd name="connsiteY3" fmla="*/ 23725 h 611440"/>
                    <a:gd name="connsiteX4" fmla="*/ 972187 w 1008997"/>
                    <a:gd name="connsiteY4" fmla="*/ 13577 h 611440"/>
                    <a:gd name="connsiteX5" fmla="*/ 793868 w 1008997"/>
                    <a:gd name="connsiteY5" fmla="*/ 587265 h 611440"/>
                    <a:gd name="connsiteX6" fmla="*/ 817064 w 1008997"/>
                    <a:gd name="connsiteY6" fmla="*/ 574010 h 611440"/>
                    <a:gd name="connsiteX7" fmla="*/ 23427 w 1008997"/>
                    <a:gd name="connsiteY7" fmla="*/ 246366 h 611440"/>
                    <a:gd name="connsiteX8" fmla="*/ 13279 w 1008997"/>
                    <a:gd name="connsiteY8" fmla="*/ 282817 h 611440"/>
                    <a:gd name="connsiteX9" fmla="*/ 13279 w 1008997"/>
                    <a:gd name="connsiteY9" fmla="*/ 282817 h 61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8997" h="611440">
                      <a:moveTo>
                        <a:pt x="13279" y="282817"/>
                      </a:moveTo>
                      <a:cubicBezTo>
                        <a:pt x="289561" y="363381"/>
                        <a:pt x="530841" y="530103"/>
                        <a:pt x="807123" y="610668"/>
                      </a:cubicBezTo>
                      <a:cubicBezTo>
                        <a:pt x="817478" y="613774"/>
                        <a:pt x="827212" y="607147"/>
                        <a:pt x="830319" y="597413"/>
                      </a:cubicBezTo>
                      <a:cubicBezTo>
                        <a:pt x="894729" y="407495"/>
                        <a:pt x="973016" y="222134"/>
                        <a:pt x="1008638" y="23725"/>
                      </a:cubicBezTo>
                      <a:cubicBezTo>
                        <a:pt x="1012988" y="-92"/>
                        <a:pt x="976537" y="-10241"/>
                        <a:pt x="972187" y="13577"/>
                      </a:cubicBezTo>
                      <a:cubicBezTo>
                        <a:pt x="936565" y="211986"/>
                        <a:pt x="858278" y="397347"/>
                        <a:pt x="793868" y="587265"/>
                      </a:cubicBezTo>
                      <a:cubicBezTo>
                        <a:pt x="801531" y="582915"/>
                        <a:pt x="809401" y="578359"/>
                        <a:pt x="817064" y="574010"/>
                      </a:cubicBezTo>
                      <a:cubicBezTo>
                        <a:pt x="540989" y="493652"/>
                        <a:pt x="299709" y="327138"/>
                        <a:pt x="23427" y="246366"/>
                      </a:cubicBezTo>
                      <a:cubicBezTo>
                        <a:pt x="24" y="239531"/>
                        <a:pt x="-10124" y="275982"/>
                        <a:pt x="13279" y="282817"/>
                      </a:cubicBezTo>
                      <a:lnTo>
                        <a:pt x="13279" y="282817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3" name="Freeform: Shape 12">
                  <a:extLst>
                    <a:ext uri="{FF2B5EF4-FFF2-40B4-BE49-F238E27FC236}">
                      <a16:creationId xmlns:a16="http://schemas.microsoft.com/office/drawing/2014/main" id="{379D4A5C-7155-4565-9A4A-A4C637033BF1}"/>
                    </a:ext>
                  </a:extLst>
                </p:cNvPr>
                <p:cNvSpPr/>
                <p:nvPr/>
              </p:nvSpPr>
              <p:spPr>
                <a:xfrm>
                  <a:off x="10645958" y="4782571"/>
                  <a:ext cx="1185080" cy="627779"/>
                </a:xfrm>
                <a:custGeom>
                  <a:avLst/>
                  <a:gdLst>
                    <a:gd name="connsiteX0" fmla="*/ 8975 w 1185080"/>
                    <a:gd name="connsiteY0" fmla="*/ 292506 h 627779"/>
                    <a:gd name="connsiteX1" fmla="*/ 438309 w 1185080"/>
                    <a:gd name="connsiteY1" fmla="*/ 490294 h 627779"/>
                    <a:gd name="connsiteX2" fmla="*/ 780243 w 1185080"/>
                    <a:gd name="connsiteY2" fmla="*/ 626778 h 627779"/>
                    <a:gd name="connsiteX3" fmla="*/ 968297 w 1185080"/>
                    <a:gd name="connsiteY3" fmla="*/ 462334 h 627779"/>
                    <a:gd name="connsiteX4" fmla="*/ 1182860 w 1185080"/>
                    <a:gd name="connsiteY4" fmla="*/ 28651 h 627779"/>
                    <a:gd name="connsiteX5" fmla="*/ 1150137 w 1185080"/>
                    <a:gd name="connsiteY5" fmla="*/ 9597 h 627779"/>
                    <a:gd name="connsiteX6" fmla="*/ 964155 w 1185080"/>
                    <a:gd name="connsiteY6" fmla="*/ 372657 h 627779"/>
                    <a:gd name="connsiteX7" fmla="*/ 729916 w 1185080"/>
                    <a:gd name="connsiteY7" fmla="*/ 579143 h 627779"/>
                    <a:gd name="connsiteX8" fmla="*/ 418633 w 1185080"/>
                    <a:gd name="connsiteY8" fmla="*/ 440588 h 627779"/>
                    <a:gd name="connsiteX9" fmla="*/ 28028 w 1185080"/>
                    <a:gd name="connsiteY9" fmla="*/ 259783 h 627779"/>
                    <a:gd name="connsiteX10" fmla="*/ 8975 w 1185080"/>
                    <a:gd name="connsiteY10" fmla="*/ 292506 h 627779"/>
                    <a:gd name="connsiteX11" fmla="*/ 8975 w 1185080"/>
                    <a:gd name="connsiteY11" fmla="*/ 292506 h 627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5080" h="627779">
                      <a:moveTo>
                        <a:pt x="8975" y="292506"/>
                      </a:moveTo>
                      <a:cubicBezTo>
                        <a:pt x="144630" y="375349"/>
                        <a:pt x="294369" y="424641"/>
                        <a:pt x="438309" y="490294"/>
                      </a:cubicBezTo>
                      <a:cubicBezTo>
                        <a:pt x="548904" y="540621"/>
                        <a:pt x="657221" y="612280"/>
                        <a:pt x="780243" y="626778"/>
                      </a:cubicBezTo>
                      <a:cubicBezTo>
                        <a:pt x="881519" y="638790"/>
                        <a:pt x="934745" y="540414"/>
                        <a:pt x="968297" y="462334"/>
                      </a:cubicBezTo>
                      <a:cubicBezTo>
                        <a:pt x="1032500" y="313010"/>
                        <a:pt x="1109959" y="173626"/>
                        <a:pt x="1182860" y="28651"/>
                      </a:cubicBezTo>
                      <a:cubicBezTo>
                        <a:pt x="1193837" y="6905"/>
                        <a:pt x="1161114" y="-12149"/>
                        <a:pt x="1150137" y="9597"/>
                      </a:cubicBezTo>
                      <a:cubicBezTo>
                        <a:pt x="1089041" y="131169"/>
                        <a:pt x="1016346" y="246942"/>
                        <a:pt x="964155" y="372657"/>
                      </a:cubicBezTo>
                      <a:cubicBezTo>
                        <a:pt x="917348" y="485323"/>
                        <a:pt x="879862" y="617872"/>
                        <a:pt x="729916" y="579143"/>
                      </a:cubicBezTo>
                      <a:cubicBezTo>
                        <a:pt x="619735" y="550562"/>
                        <a:pt x="523637" y="482631"/>
                        <a:pt x="418633" y="440588"/>
                      </a:cubicBezTo>
                      <a:cubicBezTo>
                        <a:pt x="285670" y="387361"/>
                        <a:pt x="150636" y="334549"/>
                        <a:pt x="28028" y="259783"/>
                      </a:cubicBezTo>
                      <a:cubicBezTo>
                        <a:pt x="7111" y="246942"/>
                        <a:pt x="-11736" y="279665"/>
                        <a:pt x="8975" y="292506"/>
                      </a:cubicBezTo>
                      <a:lnTo>
                        <a:pt x="8975" y="292506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13">
                  <a:extLst>
                    <a:ext uri="{FF2B5EF4-FFF2-40B4-BE49-F238E27FC236}">
                      <a16:creationId xmlns:a16="http://schemas.microsoft.com/office/drawing/2014/main" id="{08301BA0-7743-4C99-9BAF-EBDCF039622E}"/>
                    </a:ext>
                  </a:extLst>
                </p:cNvPr>
                <p:cNvSpPr/>
                <p:nvPr/>
              </p:nvSpPr>
              <p:spPr>
                <a:xfrm>
                  <a:off x="10705272" y="5222868"/>
                  <a:ext cx="1308052" cy="693850"/>
                </a:xfrm>
                <a:custGeom>
                  <a:avLst/>
                  <a:gdLst>
                    <a:gd name="connsiteX0" fmla="*/ 6408 w 1308052"/>
                    <a:gd name="connsiteY0" fmla="*/ 340154 h 693850"/>
                    <a:gd name="connsiteX1" fmla="*/ 390385 w 1308052"/>
                    <a:gd name="connsiteY1" fmla="*/ 497556 h 693850"/>
                    <a:gd name="connsiteX2" fmla="*/ 928037 w 1308052"/>
                    <a:gd name="connsiteY2" fmla="*/ 693065 h 693850"/>
                    <a:gd name="connsiteX3" fmla="*/ 949369 w 1308052"/>
                    <a:gd name="connsiteY3" fmla="*/ 684367 h 693850"/>
                    <a:gd name="connsiteX4" fmla="*/ 1307251 w 1308052"/>
                    <a:gd name="connsiteY4" fmla="*/ 23486 h 693850"/>
                    <a:gd name="connsiteX5" fmla="*/ 1270800 w 1308052"/>
                    <a:gd name="connsiteY5" fmla="*/ 13338 h 693850"/>
                    <a:gd name="connsiteX6" fmla="*/ 1101178 w 1308052"/>
                    <a:gd name="connsiteY6" fmla="*/ 380540 h 693850"/>
                    <a:gd name="connsiteX7" fmla="*/ 987684 w 1308052"/>
                    <a:gd name="connsiteY7" fmla="*/ 561138 h 693850"/>
                    <a:gd name="connsiteX8" fmla="*/ 939427 w 1308052"/>
                    <a:gd name="connsiteY8" fmla="*/ 632383 h 693850"/>
                    <a:gd name="connsiteX9" fmla="*/ 834838 w 1308052"/>
                    <a:gd name="connsiteY9" fmla="*/ 621406 h 693850"/>
                    <a:gd name="connsiteX10" fmla="*/ 420002 w 1308052"/>
                    <a:gd name="connsiteY10" fmla="*/ 466904 h 693850"/>
                    <a:gd name="connsiteX11" fmla="*/ 33125 w 1308052"/>
                    <a:gd name="connsiteY11" fmla="*/ 313230 h 693850"/>
                    <a:gd name="connsiteX12" fmla="*/ 6408 w 1308052"/>
                    <a:gd name="connsiteY12" fmla="*/ 340154 h 693850"/>
                    <a:gd name="connsiteX13" fmla="*/ 6408 w 1308052"/>
                    <a:gd name="connsiteY13" fmla="*/ 340154 h 69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8052" h="693850">
                      <a:moveTo>
                        <a:pt x="6408" y="340154"/>
                      </a:moveTo>
                      <a:cubicBezTo>
                        <a:pt x="116175" y="430039"/>
                        <a:pt x="257422" y="458205"/>
                        <a:pt x="390385" y="497556"/>
                      </a:cubicBezTo>
                      <a:cubicBezTo>
                        <a:pt x="573468" y="551818"/>
                        <a:pt x="745782" y="636525"/>
                        <a:pt x="928037" y="693065"/>
                      </a:cubicBezTo>
                      <a:cubicBezTo>
                        <a:pt x="936528" y="695758"/>
                        <a:pt x="944605" y="691201"/>
                        <a:pt x="949369" y="684367"/>
                      </a:cubicBezTo>
                      <a:cubicBezTo>
                        <a:pt x="1090409" y="481401"/>
                        <a:pt x="1239112" y="263938"/>
                        <a:pt x="1307251" y="23486"/>
                      </a:cubicBezTo>
                      <a:cubicBezTo>
                        <a:pt x="1313878" y="-124"/>
                        <a:pt x="1277427" y="-10065"/>
                        <a:pt x="1270800" y="13338"/>
                      </a:cubicBezTo>
                      <a:cubicBezTo>
                        <a:pt x="1233935" y="143609"/>
                        <a:pt x="1169317" y="264145"/>
                        <a:pt x="1101178" y="380540"/>
                      </a:cubicBezTo>
                      <a:cubicBezTo>
                        <a:pt x="1065349" y="441844"/>
                        <a:pt x="1026827" y="501698"/>
                        <a:pt x="987684" y="561138"/>
                      </a:cubicBezTo>
                      <a:cubicBezTo>
                        <a:pt x="971943" y="585162"/>
                        <a:pt x="955789" y="608773"/>
                        <a:pt x="939427" y="632383"/>
                      </a:cubicBezTo>
                      <a:cubicBezTo>
                        <a:pt x="915817" y="666763"/>
                        <a:pt x="867768" y="633418"/>
                        <a:pt x="834838" y="621406"/>
                      </a:cubicBezTo>
                      <a:cubicBezTo>
                        <a:pt x="695869" y="570872"/>
                        <a:pt x="560628" y="512882"/>
                        <a:pt x="420002" y="466904"/>
                      </a:cubicBezTo>
                      <a:cubicBezTo>
                        <a:pt x="288488" y="423825"/>
                        <a:pt x="143099" y="403529"/>
                        <a:pt x="33125" y="313230"/>
                      </a:cubicBezTo>
                      <a:cubicBezTo>
                        <a:pt x="14485" y="298111"/>
                        <a:pt x="-12439" y="324621"/>
                        <a:pt x="6408" y="340154"/>
                      </a:cubicBezTo>
                      <a:lnTo>
                        <a:pt x="6408" y="340154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5" name="Freeform: Shape 14">
                  <a:extLst>
                    <a:ext uri="{FF2B5EF4-FFF2-40B4-BE49-F238E27FC236}">
                      <a16:creationId xmlns:a16="http://schemas.microsoft.com/office/drawing/2014/main" id="{08746C2D-1145-485B-8539-FDEEAFE9FFF8}"/>
                    </a:ext>
                  </a:extLst>
                </p:cNvPr>
                <p:cNvSpPr/>
                <p:nvPr/>
              </p:nvSpPr>
              <p:spPr>
                <a:xfrm>
                  <a:off x="10850062" y="5765432"/>
                  <a:ext cx="1225541" cy="680327"/>
                </a:xfrm>
                <a:custGeom>
                  <a:avLst/>
                  <a:gdLst>
                    <a:gd name="connsiteX0" fmla="*/ 13428 w 1225541"/>
                    <a:gd name="connsiteY0" fmla="*/ 348289 h 680327"/>
                    <a:gd name="connsiteX1" fmla="*/ 949968 w 1225541"/>
                    <a:gd name="connsiteY1" fmla="*/ 679662 h 680327"/>
                    <a:gd name="connsiteX2" fmla="*/ 971300 w 1225541"/>
                    <a:gd name="connsiteY2" fmla="*/ 670963 h 680327"/>
                    <a:gd name="connsiteX3" fmla="*/ 1224593 w 1225541"/>
                    <a:gd name="connsiteY3" fmla="*/ 23338 h 680327"/>
                    <a:gd name="connsiteX4" fmla="*/ 1188142 w 1225541"/>
                    <a:gd name="connsiteY4" fmla="*/ 13189 h 680327"/>
                    <a:gd name="connsiteX5" fmla="*/ 1057250 w 1225541"/>
                    <a:gd name="connsiteY5" fmla="*/ 391368 h 680327"/>
                    <a:gd name="connsiteX6" fmla="*/ 973993 w 1225541"/>
                    <a:gd name="connsiteY6" fmla="*/ 582321 h 680327"/>
                    <a:gd name="connsiteX7" fmla="*/ 908133 w 1225541"/>
                    <a:gd name="connsiteY7" fmla="*/ 627056 h 680327"/>
                    <a:gd name="connsiteX8" fmla="*/ 804372 w 1225541"/>
                    <a:gd name="connsiteY8" fmla="*/ 591434 h 680327"/>
                    <a:gd name="connsiteX9" fmla="*/ 23576 w 1225541"/>
                    <a:gd name="connsiteY9" fmla="*/ 311839 h 680327"/>
                    <a:gd name="connsiteX10" fmla="*/ 13428 w 1225541"/>
                    <a:gd name="connsiteY10" fmla="*/ 348289 h 680327"/>
                    <a:gd name="connsiteX11" fmla="*/ 13428 w 1225541"/>
                    <a:gd name="connsiteY11" fmla="*/ 348289 h 680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25541" h="680327">
                      <a:moveTo>
                        <a:pt x="13428" y="348289"/>
                      </a:moveTo>
                      <a:cubicBezTo>
                        <a:pt x="336516" y="426162"/>
                        <a:pt x="632887" y="582735"/>
                        <a:pt x="949968" y="679662"/>
                      </a:cubicBezTo>
                      <a:cubicBezTo>
                        <a:pt x="957838" y="681940"/>
                        <a:pt x="967572" y="678212"/>
                        <a:pt x="971300" y="670963"/>
                      </a:cubicBezTo>
                      <a:cubicBezTo>
                        <a:pt x="1078996" y="464891"/>
                        <a:pt x="1155212" y="244736"/>
                        <a:pt x="1224593" y="23338"/>
                      </a:cubicBezTo>
                      <a:cubicBezTo>
                        <a:pt x="1231842" y="-65"/>
                        <a:pt x="1195391" y="-10007"/>
                        <a:pt x="1188142" y="13189"/>
                      </a:cubicBezTo>
                      <a:cubicBezTo>
                        <a:pt x="1148170" y="140561"/>
                        <a:pt x="1105920" y="266896"/>
                        <a:pt x="1057250" y="391368"/>
                      </a:cubicBezTo>
                      <a:cubicBezTo>
                        <a:pt x="1031983" y="455985"/>
                        <a:pt x="1003816" y="519568"/>
                        <a:pt x="973993" y="582321"/>
                      </a:cubicBezTo>
                      <a:cubicBezTo>
                        <a:pt x="955560" y="620843"/>
                        <a:pt x="953489" y="641347"/>
                        <a:pt x="908133" y="627056"/>
                      </a:cubicBezTo>
                      <a:cubicBezTo>
                        <a:pt x="873339" y="615872"/>
                        <a:pt x="838752" y="603653"/>
                        <a:pt x="804372" y="591434"/>
                      </a:cubicBezTo>
                      <a:cubicBezTo>
                        <a:pt x="543830" y="498235"/>
                        <a:pt x="293644" y="376870"/>
                        <a:pt x="23576" y="311839"/>
                      </a:cubicBezTo>
                      <a:cubicBezTo>
                        <a:pt x="-34" y="306040"/>
                        <a:pt x="-10182" y="342697"/>
                        <a:pt x="13428" y="348289"/>
                      </a:cubicBezTo>
                      <a:lnTo>
                        <a:pt x="13428" y="348289"/>
                      </a:lnTo>
                      <a:close/>
                    </a:path>
                  </a:pathLst>
                </a:custGeom>
                <a:solidFill>
                  <a:srgbClr val="11564F"/>
                </a:solidFill>
                <a:ln w="20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42" name="Graphic 243">
                <a:extLst>
                  <a:ext uri="{FF2B5EF4-FFF2-40B4-BE49-F238E27FC236}">
                    <a16:creationId xmlns:a16="http://schemas.microsoft.com/office/drawing/2014/main" id="{36743A3A-2FB1-413E-86B0-2FD7D0ACE0D1}"/>
                  </a:ext>
                </a:extLst>
              </p:cNvPr>
              <p:cNvGrpSpPr/>
              <p:nvPr/>
            </p:nvGrpSpPr>
            <p:grpSpPr>
              <a:xfrm>
                <a:off x="9811062" y="5690931"/>
                <a:ext cx="1630724" cy="1255170"/>
                <a:chOff x="7982733" y="5589867"/>
                <a:chExt cx="1630724" cy="1255170"/>
              </a:xfrm>
            </p:grpSpPr>
            <p:sp>
              <p:nvSpPr>
                <p:cNvPr id="243" name="Freeform: Shape 230">
                  <a:extLst>
                    <a:ext uri="{FF2B5EF4-FFF2-40B4-BE49-F238E27FC236}">
                      <a16:creationId xmlns:a16="http://schemas.microsoft.com/office/drawing/2014/main" id="{3DF43C82-323F-44A3-9937-0EFDC35897F5}"/>
                    </a:ext>
                  </a:extLst>
                </p:cNvPr>
                <p:cNvSpPr/>
                <p:nvPr/>
              </p:nvSpPr>
              <p:spPr>
                <a:xfrm>
                  <a:off x="7982733" y="5589867"/>
                  <a:ext cx="1598486" cy="1219662"/>
                </a:xfrm>
                <a:custGeom>
                  <a:avLst/>
                  <a:gdLst>
                    <a:gd name="connsiteX0" fmla="*/ 1598487 w 1598486"/>
                    <a:gd name="connsiteY0" fmla="*/ 1219663 h 1219662"/>
                    <a:gd name="connsiteX1" fmla="*/ 768595 w 1598486"/>
                    <a:gd name="connsiteY1" fmla="*/ 1212352 h 1219662"/>
                    <a:gd name="connsiteX2" fmla="*/ 449515 w 1598486"/>
                    <a:gd name="connsiteY2" fmla="*/ 1085711 h 1219662"/>
                    <a:gd name="connsiteX3" fmla="*/ 709165 w 1598486"/>
                    <a:gd name="connsiteY3" fmla="*/ 993029 h 1219662"/>
                    <a:gd name="connsiteX4" fmla="*/ 197175 w 1598486"/>
                    <a:gd name="connsiteY4" fmla="*/ 831248 h 1219662"/>
                    <a:gd name="connsiteX5" fmla="*/ 471683 w 1598486"/>
                    <a:gd name="connsiteY5" fmla="*/ 662628 h 1219662"/>
                    <a:gd name="connsiteX6" fmla="*/ 5679 w 1598486"/>
                    <a:gd name="connsiteY6" fmla="*/ 216671 h 1219662"/>
                    <a:gd name="connsiteX7" fmla="*/ 519557 w 1598486"/>
                    <a:gd name="connsiteY7" fmla="*/ 386234 h 1219662"/>
                    <a:gd name="connsiteX8" fmla="*/ 470504 w 1598486"/>
                    <a:gd name="connsiteY8" fmla="*/ 3715 h 1219662"/>
                    <a:gd name="connsiteX9" fmla="*/ 854909 w 1598486"/>
                    <a:gd name="connsiteY9" fmla="*/ 444720 h 1219662"/>
                    <a:gd name="connsiteX10" fmla="*/ 1007493 w 1598486"/>
                    <a:gd name="connsiteY10" fmla="*/ 167854 h 1219662"/>
                    <a:gd name="connsiteX11" fmla="*/ 1185781 w 1598486"/>
                    <a:gd name="connsiteY11" fmla="*/ 552259 h 1219662"/>
                    <a:gd name="connsiteX12" fmla="*/ 1389540 w 1598486"/>
                    <a:gd name="connsiteY12" fmla="*/ 392129 h 1219662"/>
                    <a:gd name="connsiteX13" fmla="*/ 1482694 w 1598486"/>
                    <a:gd name="connsiteY13" fmla="*/ 756254 h 1219662"/>
                    <a:gd name="connsiteX14" fmla="*/ 1598487 w 1598486"/>
                    <a:gd name="connsiteY14" fmla="*/ 1219663 h 121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98486" h="1219662">
                      <a:moveTo>
                        <a:pt x="1598487" y="1219663"/>
                      </a:moveTo>
                      <a:cubicBezTo>
                        <a:pt x="1346147" y="1206221"/>
                        <a:pt x="981079" y="1226974"/>
                        <a:pt x="768595" y="1212352"/>
                      </a:cubicBezTo>
                      <a:cubicBezTo>
                        <a:pt x="703977" y="1211409"/>
                        <a:pt x="425224" y="1188062"/>
                        <a:pt x="449515" y="1085711"/>
                      </a:cubicBezTo>
                      <a:cubicBezTo>
                        <a:pt x="459891" y="1026988"/>
                        <a:pt x="663414" y="1003641"/>
                        <a:pt x="709165" y="993029"/>
                      </a:cubicBezTo>
                      <a:cubicBezTo>
                        <a:pt x="598560" y="898224"/>
                        <a:pt x="316977" y="931712"/>
                        <a:pt x="197175" y="831248"/>
                      </a:cubicBezTo>
                      <a:cubicBezTo>
                        <a:pt x="8038" y="674420"/>
                        <a:pt x="366738" y="695173"/>
                        <a:pt x="471683" y="662628"/>
                      </a:cubicBezTo>
                      <a:cubicBezTo>
                        <a:pt x="321694" y="536930"/>
                        <a:pt x="54261" y="390243"/>
                        <a:pt x="5679" y="216671"/>
                      </a:cubicBezTo>
                      <a:cubicBezTo>
                        <a:pt x="-53514" y="-2653"/>
                        <a:pt x="366030" y="245206"/>
                        <a:pt x="519557" y="386234"/>
                      </a:cubicBezTo>
                      <a:cubicBezTo>
                        <a:pt x="499983" y="302278"/>
                        <a:pt x="275471" y="-39207"/>
                        <a:pt x="470504" y="3715"/>
                      </a:cubicBezTo>
                      <a:cubicBezTo>
                        <a:pt x="629690" y="30835"/>
                        <a:pt x="743597" y="277751"/>
                        <a:pt x="854909" y="444720"/>
                      </a:cubicBezTo>
                      <a:cubicBezTo>
                        <a:pt x="874012" y="319729"/>
                        <a:pt x="842410" y="-91090"/>
                        <a:pt x="1007493" y="167854"/>
                      </a:cubicBezTo>
                      <a:cubicBezTo>
                        <a:pt x="1091213" y="285062"/>
                        <a:pt x="1121871" y="382460"/>
                        <a:pt x="1185781" y="552259"/>
                      </a:cubicBezTo>
                      <a:cubicBezTo>
                        <a:pt x="1251343" y="488820"/>
                        <a:pt x="1273747" y="274449"/>
                        <a:pt x="1389540" y="392129"/>
                      </a:cubicBezTo>
                      <a:cubicBezTo>
                        <a:pt x="1443781" y="451795"/>
                        <a:pt x="1472317" y="678193"/>
                        <a:pt x="1482694" y="756254"/>
                      </a:cubicBezTo>
                      <a:cubicBezTo>
                        <a:pt x="1508635" y="902941"/>
                        <a:pt x="1543538" y="1087833"/>
                        <a:pt x="1598487" y="1219663"/>
                      </a:cubicBezTo>
                    </a:path>
                  </a:pathLst>
                </a:custGeom>
                <a:solidFill>
                  <a:srgbClr val="92D050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4" name="Freeform: Shape 231">
                  <a:extLst>
                    <a:ext uri="{FF2B5EF4-FFF2-40B4-BE49-F238E27FC236}">
                      <a16:creationId xmlns:a16="http://schemas.microsoft.com/office/drawing/2014/main" id="{BCFAAA2C-BF44-4B38-81BA-A85AA92F2F46}"/>
                    </a:ext>
                  </a:extLst>
                </p:cNvPr>
                <p:cNvSpPr/>
                <p:nvPr/>
              </p:nvSpPr>
              <p:spPr>
                <a:xfrm>
                  <a:off x="8178631" y="5864164"/>
                  <a:ext cx="1434826" cy="980872"/>
                </a:xfrm>
                <a:custGeom>
                  <a:avLst/>
                  <a:gdLst>
                    <a:gd name="connsiteX0" fmla="*/ 1424757 w 1434826"/>
                    <a:gd name="connsiteY0" fmla="*/ 940177 h 980872"/>
                    <a:gd name="connsiteX1" fmla="*/ 32171 w 1434826"/>
                    <a:gd name="connsiteY1" fmla="*/ 2982 h 980872"/>
                    <a:gd name="connsiteX2" fmla="*/ 10474 w 1434826"/>
                    <a:gd name="connsiteY2" fmla="*/ 40244 h 980872"/>
                    <a:gd name="connsiteX3" fmla="*/ 1403061 w 1434826"/>
                    <a:gd name="connsiteY3" fmla="*/ 977439 h 980872"/>
                    <a:gd name="connsiteX4" fmla="*/ 1424757 w 1434826"/>
                    <a:gd name="connsiteY4" fmla="*/ 940177 h 980872"/>
                    <a:gd name="connsiteX5" fmla="*/ 1424757 w 1434826"/>
                    <a:gd name="connsiteY5" fmla="*/ 940177 h 980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4826" h="980872">
                      <a:moveTo>
                        <a:pt x="1424757" y="940177"/>
                      </a:moveTo>
                      <a:cubicBezTo>
                        <a:pt x="950028" y="643501"/>
                        <a:pt x="518691" y="281499"/>
                        <a:pt x="32171" y="2982"/>
                      </a:cubicBezTo>
                      <a:cubicBezTo>
                        <a:pt x="8116" y="-10696"/>
                        <a:pt x="-13581" y="26329"/>
                        <a:pt x="10474" y="40244"/>
                      </a:cubicBezTo>
                      <a:cubicBezTo>
                        <a:pt x="496995" y="318761"/>
                        <a:pt x="928331" y="680762"/>
                        <a:pt x="1403061" y="977439"/>
                      </a:cubicBezTo>
                      <a:cubicBezTo>
                        <a:pt x="1426644" y="992296"/>
                        <a:pt x="1448104" y="955035"/>
                        <a:pt x="1424757" y="940177"/>
                      </a:cubicBezTo>
                      <a:lnTo>
                        <a:pt x="1424757" y="94017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5" name="Freeform: Shape 232">
                  <a:extLst>
                    <a:ext uri="{FF2B5EF4-FFF2-40B4-BE49-F238E27FC236}">
                      <a16:creationId xmlns:a16="http://schemas.microsoft.com/office/drawing/2014/main" id="{D91465FD-8D7D-4593-A943-95825277B670}"/>
                    </a:ext>
                  </a:extLst>
                </p:cNvPr>
                <p:cNvSpPr/>
                <p:nvPr/>
              </p:nvSpPr>
              <p:spPr>
                <a:xfrm>
                  <a:off x="8349663" y="5784809"/>
                  <a:ext cx="528127" cy="613347"/>
                </a:xfrm>
                <a:custGeom>
                  <a:avLst/>
                  <a:gdLst>
                    <a:gd name="connsiteX0" fmla="*/ 26692 w 528127"/>
                    <a:gd name="connsiteY0" fmla="*/ 612488 h 613347"/>
                    <a:gd name="connsiteX1" fmla="*/ 506138 w 528127"/>
                    <a:gd name="connsiteY1" fmla="*/ 556360 h 613347"/>
                    <a:gd name="connsiteX2" fmla="*/ 526892 w 528127"/>
                    <a:gd name="connsiteY2" fmla="*/ 529003 h 613347"/>
                    <a:gd name="connsiteX3" fmla="*/ 211820 w 528127"/>
                    <a:gd name="connsiteY3" fmla="*/ 10173 h 613347"/>
                    <a:gd name="connsiteX4" fmla="*/ 174559 w 528127"/>
                    <a:gd name="connsiteY4" fmla="*/ 31870 h 613347"/>
                    <a:gd name="connsiteX5" fmla="*/ 485385 w 528127"/>
                    <a:gd name="connsiteY5" fmla="*/ 540559 h 613347"/>
                    <a:gd name="connsiteX6" fmla="*/ 506138 w 528127"/>
                    <a:gd name="connsiteY6" fmla="*/ 513202 h 613347"/>
                    <a:gd name="connsiteX7" fmla="*/ 15373 w 528127"/>
                    <a:gd name="connsiteY7" fmla="*/ 570981 h 613347"/>
                    <a:gd name="connsiteX8" fmla="*/ 26692 w 528127"/>
                    <a:gd name="connsiteY8" fmla="*/ 612488 h 613347"/>
                    <a:gd name="connsiteX9" fmla="*/ 26692 w 528127"/>
                    <a:gd name="connsiteY9" fmla="*/ 612488 h 6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127" h="613347">
                      <a:moveTo>
                        <a:pt x="26692" y="612488"/>
                      </a:moveTo>
                      <a:cubicBezTo>
                        <a:pt x="183049" y="570038"/>
                        <a:pt x="344830" y="560133"/>
                        <a:pt x="506138" y="556360"/>
                      </a:cubicBezTo>
                      <a:cubicBezTo>
                        <a:pt x="518873" y="556124"/>
                        <a:pt x="532316" y="542681"/>
                        <a:pt x="526892" y="529003"/>
                      </a:cubicBezTo>
                      <a:cubicBezTo>
                        <a:pt x="451897" y="343168"/>
                        <a:pt x="317001" y="179736"/>
                        <a:pt x="211820" y="10173"/>
                      </a:cubicBezTo>
                      <a:cubicBezTo>
                        <a:pt x="197199" y="-13410"/>
                        <a:pt x="159937" y="8287"/>
                        <a:pt x="174559" y="31870"/>
                      </a:cubicBezTo>
                      <a:cubicBezTo>
                        <a:pt x="277382" y="197895"/>
                        <a:pt x="411806" y="358497"/>
                        <a:pt x="485385" y="540559"/>
                      </a:cubicBezTo>
                      <a:cubicBezTo>
                        <a:pt x="492224" y="531361"/>
                        <a:pt x="499299" y="522400"/>
                        <a:pt x="506138" y="513202"/>
                      </a:cubicBezTo>
                      <a:cubicBezTo>
                        <a:pt x="341056" y="517212"/>
                        <a:pt x="175266" y="527588"/>
                        <a:pt x="15373" y="570981"/>
                      </a:cubicBezTo>
                      <a:cubicBezTo>
                        <a:pt x="-11512" y="578292"/>
                        <a:pt x="-192" y="619798"/>
                        <a:pt x="26692" y="612488"/>
                      </a:cubicBezTo>
                      <a:lnTo>
                        <a:pt x="26692" y="612488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6" name="Freeform: Shape 233">
                  <a:extLst>
                    <a:ext uri="{FF2B5EF4-FFF2-40B4-BE49-F238E27FC236}">
                      <a16:creationId xmlns:a16="http://schemas.microsoft.com/office/drawing/2014/main" id="{AFA9C925-C819-4412-AF8B-3966020FCCF3}"/>
                    </a:ext>
                  </a:extLst>
                </p:cNvPr>
                <p:cNvSpPr/>
                <p:nvPr/>
              </p:nvSpPr>
              <p:spPr>
                <a:xfrm>
                  <a:off x="8710163" y="5950838"/>
                  <a:ext cx="396569" cy="579954"/>
                </a:xfrm>
                <a:custGeom>
                  <a:avLst/>
                  <a:gdLst>
                    <a:gd name="connsiteX0" fmla="*/ 27015 w 396569"/>
                    <a:gd name="connsiteY0" fmla="*/ 579467 h 579954"/>
                    <a:gd name="connsiteX1" fmla="*/ 380763 w 396569"/>
                    <a:gd name="connsiteY1" fmla="*/ 545036 h 579954"/>
                    <a:gd name="connsiteX2" fmla="*/ 396564 w 396569"/>
                    <a:gd name="connsiteY2" fmla="*/ 524282 h 579954"/>
                    <a:gd name="connsiteX3" fmla="*/ 278412 w 396569"/>
                    <a:gd name="connsiteY3" fmla="*/ 15358 h 579954"/>
                    <a:gd name="connsiteX4" fmla="*/ 236906 w 396569"/>
                    <a:gd name="connsiteY4" fmla="*/ 26913 h 579954"/>
                    <a:gd name="connsiteX5" fmla="*/ 339021 w 396569"/>
                    <a:gd name="connsiteY5" fmla="*/ 405187 h 579954"/>
                    <a:gd name="connsiteX6" fmla="*/ 352935 w 396569"/>
                    <a:gd name="connsiteY6" fmla="*/ 501171 h 579954"/>
                    <a:gd name="connsiteX7" fmla="*/ 213794 w 396569"/>
                    <a:gd name="connsiteY7" fmla="*/ 516500 h 579954"/>
                    <a:gd name="connsiteX8" fmla="*/ 15460 w 396569"/>
                    <a:gd name="connsiteY8" fmla="*/ 538197 h 579954"/>
                    <a:gd name="connsiteX9" fmla="*/ 27015 w 396569"/>
                    <a:gd name="connsiteY9" fmla="*/ 579467 h 579954"/>
                    <a:gd name="connsiteX10" fmla="*/ 27015 w 396569"/>
                    <a:gd name="connsiteY10" fmla="*/ 579467 h 57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569" h="579954">
                      <a:moveTo>
                        <a:pt x="27015" y="579467"/>
                      </a:moveTo>
                      <a:cubicBezTo>
                        <a:pt x="143752" y="555884"/>
                        <a:pt x="263319" y="561780"/>
                        <a:pt x="380763" y="545036"/>
                      </a:cubicBezTo>
                      <a:cubicBezTo>
                        <a:pt x="389960" y="543856"/>
                        <a:pt x="396800" y="533008"/>
                        <a:pt x="396564" y="524282"/>
                      </a:cubicBezTo>
                      <a:cubicBezTo>
                        <a:pt x="391611" y="350003"/>
                        <a:pt x="318975" y="183034"/>
                        <a:pt x="278412" y="15358"/>
                      </a:cubicBezTo>
                      <a:cubicBezTo>
                        <a:pt x="271809" y="-11527"/>
                        <a:pt x="230302" y="-207"/>
                        <a:pt x="236906" y="26913"/>
                      </a:cubicBezTo>
                      <a:cubicBezTo>
                        <a:pt x="267800" y="153791"/>
                        <a:pt x="310721" y="277602"/>
                        <a:pt x="339021" y="405187"/>
                      </a:cubicBezTo>
                      <a:cubicBezTo>
                        <a:pt x="346096" y="436789"/>
                        <a:pt x="350105" y="468862"/>
                        <a:pt x="352935" y="501171"/>
                      </a:cubicBezTo>
                      <a:cubicBezTo>
                        <a:pt x="353878" y="512255"/>
                        <a:pt x="225821" y="516028"/>
                        <a:pt x="213794" y="516500"/>
                      </a:cubicBezTo>
                      <a:cubicBezTo>
                        <a:pt x="146818" y="519566"/>
                        <a:pt x="81257" y="524754"/>
                        <a:pt x="15460" y="538197"/>
                      </a:cubicBezTo>
                      <a:cubicBezTo>
                        <a:pt x="-11661" y="543385"/>
                        <a:pt x="-105" y="584891"/>
                        <a:pt x="27015" y="579467"/>
                      </a:cubicBezTo>
                      <a:lnTo>
                        <a:pt x="27015" y="579467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7" name="Freeform: Shape 234">
                  <a:extLst>
                    <a:ext uri="{FF2B5EF4-FFF2-40B4-BE49-F238E27FC236}">
                      <a16:creationId xmlns:a16="http://schemas.microsoft.com/office/drawing/2014/main" id="{88A16390-2799-4E81-B5D4-40D869C43844}"/>
                    </a:ext>
                  </a:extLst>
                </p:cNvPr>
                <p:cNvSpPr/>
                <p:nvPr/>
              </p:nvSpPr>
              <p:spPr>
                <a:xfrm>
                  <a:off x="8916292" y="6173899"/>
                  <a:ext cx="458094" cy="550259"/>
                </a:xfrm>
                <a:custGeom>
                  <a:avLst/>
                  <a:gdLst>
                    <a:gd name="connsiteX0" fmla="*/ 20871 w 458094"/>
                    <a:gd name="connsiteY0" fmla="*/ 550260 h 550259"/>
                    <a:gd name="connsiteX1" fmla="*/ 436878 w 458094"/>
                    <a:gd name="connsiteY1" fmla="*/ 541534 h 550259"/>
                    <a:gd name="connsiteX2" fmla="*/ 457632 w 458094"/>
                    <a:gd name="connsiteY2" fmla="*/ 514177 h 550259"/>
                    <a:gd name="connsiteX3" fmla="*/ 389476 w 458094"/>
                    <a:gd name="connsiteY3" fmla="*/ 15629 h 550259"/>
                    <a:gd name="connsiteX4" fmla="*/ 347970 w 458094"/>
                    <a:gd name="connsiteY4" fmla="*/ 27185 h 550259"/>
                    <a:gd name="connsiteX5" fmla="*/ 416125 w 458094"/>
                    <a:gd name="connsiteY5" fmla="*/ 525733 h 550259"/>
                    <a:gd name="connsiteX6" fmla="*/ 436878 w 458094"/>
                    <a:gd name="connsiteY6" fmla="*/ 498377 h 550259"/>
                    <a:gd name="connsiteX7" fmla="*/ 20871 w 458094"/>
                    <a:gd name="connsiteY7" fmla="*/ 507102 h 550259"/>
                    <a:gd name="connsiteX8" fmla="*/ 20871 w 458094"/>
                    <a:gd name="connsiteY8" fmla="*/ 550260 h 550259"/>
                    <a:gd name="connsiteX9" fmla="*/ 20871 w 458094"/>
                    <a:gd name="connsiteY9" fmla="*/ 550260 h 55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8094" h="550259">
                      <a:moveTo>
                        <a:pt x="20871" y="550260"/>
                      </a:moveTo>
                      <a:cubicBezTo>
                        <a:pt x="159540" y="550260"/>
                        <a:pt x="298209" y="548609"/>
                        <a:pt x="436878" y="541534"/>
                      </a:cubicBezTo>
                      <a:cubicBezTo>
                        <a:pt x="451736" y="540826"/>
                        <a:pt x="460226" y="528327"/>
                        <a:pt x="457632" y="514177"/>
                      </a:cubicBezTo>
                      <a:cubicBezTo>
                        <a:pt x="427209" y="349095"/>
                        <a:pt x="412116" y="181891"/>
                        <a:pt x="389476" y="15629"/>
                      </a:cubicBezTo>
                      <a:cubicBezTo>
                        <a:pt x="385703" y="-11727"/>
                        <a:pt x="344196" y="-172"/>
                        <a:pt x="347970" y="27185"/>
                      </a:cubicBezTo>
                      <a:cubicBezTo>
                        <a:pt x="370610" y="193446"/>
                        <a:pt x="385703" y="360651"/>
                        <a:pt x="416125" y="525733"/>
                      </a:cubicBezTo>
                      <a:cubicBezTo>
                        <a:pt x="422964" y="516536"/>
                        <a:pt x="430039" y="507574"/>
                        <a:pt x="436878" y="498377"/>
                      </a:cubicBezTo>
                      <a:cubicBezTo>
                        <a:pt x="298209" y="505452"/>
                        <a:pt x="159540" y="507102"/>
                        <a:pt x="20871" y="507102"/>
                      </a:cubicBezTo>
                      <a:cubicBezTo>
                        <a:pt x="-6957" y="507102"/>
                        <a:pt x="-6957" y="550260"/>
                        <a:pt x="20871" y="550260"/>
                      </a:cubicBezTo>
                      <a:lnTo>
                        <a:pt x="20871" y="550260"/>
                      </a:lnTo>
                      <a:close/>
                    </a:path>
                  </a:pathLst>
                </a:custGeom>
                <a:solidFill>
                  <a:srgbClr val="0E514A"/>
                </a:solidFill>
                <a:ln w="23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26" name="Graphic 153">
              <a:extLst>
                <a:ext uri="{FF2B5EF4-FFF2-40B4-BE49-F238E27FC236}">
                  <a16:creationId xmlns:a16="http://schemas.microsoft.com/office/drawing/2014/main" id="{A81350EC-B2A5-4F73-BD5D-D491D1AFA7A0}"/>
                </a:ext>
              </a:extLst>
            </p:cNvPr>
            <p:cNvGrpSpPr/>
            <p:nvPr/>
          </p:nvGrpSpPr>
          <p:grpSpPr>
            <a:xfrm>
              <a:off x="11153050" y="3662470"/>
              <a:ext cx="1068908" cy="1281259"/>
              <a:chOff x="11161825" y="3187825"/>
              <a:chExt cx="1068908" cy="1281259"/>
            </a:xfrm>
          </p:grpSpPr>
          <p:sp>
            <p:nvSpPr>
              <p:cNvPr id="227" name="Freeform: Shape 16">
                <a:extLst>
                  <a:ext uri="{FF2B5EF4-FFF2-40B4-BE49-F238E27FC236}">
                    <a16:creationId xmlns:a16="http://schemas.microsoft.com/office/drawing/2014/main" id="{4B87F291-996B-4D52-BC43-3B3D37BE150F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17">
                <a:extLst>
                  <a:ext uri="{FF2B5EF4-FFF2-40B4-BE49-F238E27FC236}">
                    <a16:creationId xmlns:a16="http://schemas.microsoft.com/office/drawing/2014/main" id="{854C7A92-F6F6-4A42-BDBF-3F58216B4843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18">
                <a:extLst>
                  <a:ext uri="{FF2B5EF4-FFF2-40B4-BE49-F238E27FC236}">
                    <a16:creationId xmlns:a16="http://schemas.microsoft.com/office/drawing/2014/main" id="{7666B429-3420-45BA-95A4-AE8F21477EAD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19">
                <a:extLst>
                  <a:ext uri="{FF2B5EF4-FFF2-40B4-BE49-F238E27FC236}">
                    <a16:creationId xmlns:a16="http://schemas.microsoft.com/office/drawing/2014/main" id="{1EF4B023-9041-4AB7-BCF7-E65000D3D999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0">
                <a:extLst>
                  <a:ext uri="{FF2B5EF4-FFF2-40B4-BE49-F238E27FC236}">
                    <a16:creationId xmlns:a16="http://schemas.microsoft.com/office/drawing/2014/main" id="{E7E0AF59-F0A1-44CB-80DF-635B003D3B7A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716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4056" y="408044"/>
            <a:ext cx="1803849" cy="845160"/>
          </a:xfrm>
          <a:prstGeom prst="rect">
            <a:avLst/>
          </a:prstGeom>
        </p:spPr>
      </p:pic>
      <p:pic>
        <p:nvPicPr>
          <p:cNvPr id="717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6307" y="188520"/>
            <a:ext cx="2197767" cy="1029723"/>
          </a:xfrm>
          <a:prstGeom prst="rect">
            <a:avLst/>
          </a:prstGeom>
        </p:spPr>
      </p:pic>
      <p:pic>
        <p:nvPicPr>
          <p:cNvPr id="718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5977" y="402855"/>
            <a:ext cx="1940650" cy="909255"/>
          </a:xfrm>
          <a:prstGeom prst="rect">
            <a:avLst/>
          </a:prstGeom>
        </p:spPr>
      </p:pic>
      <p:grpSp>
        <p:nvGrpSpPr>
          <p:cNvPr id="719" name="กลุ่ม 718"/>
          <p:cNvGrpSpPr/>
          <p:nvPr/>
        </p:nvGrpSpPr>
        <p:grpSpPr>
          <a:xfrm>
            <a:off x="154630" y="118743"/>
            <a:ext cx="11539086" cy="2337945"/>
            <a:chOff x="153836" y="91033"/>
            <a:chExt cx="11539086" cy="2337945"/>
          </a:xfrm>
        </p:grpSpPr>
        <p:pic>
          <p:nvPicPr>
            <p:cNvPr id="72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17472" y="2127017"/>
              <a:ext cx="301961" cy="301961"/>
            </a:xfrm>
            <a:prstGeom prst="rect">
              <a:avLst/>
            </a:prstGeom>
          </p:spPr>
        </p:pic>
        <p:pic>
          <p:nvPicPr>
            <p:cNvPr id="72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97443" y="1891005"/>
              <a:ext cx="301961" cy="301961"/>
            </a:xfrm>
            <a:prstGeom prst="rect">
              <a:avLst/>
            </a:prstGeom>
          </p:spPr>
        </p:pic>
        <p:pic>
          <p:nvPicPr>
            <p:cNvPr id="722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84980" y="91033"/>
              <a:ext cx="301961" cy="301961"/>
            </a:xfrm>
            <a:prstGeom prst="rect">
              <a:avLst/>
            </a:prstGeom>
          </p:spPr>
        </p:pic>
        <p:pic>
          <p:nvPicPr>
            <p:cNvPr id="723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836" y="1681425"/>
              <a:ext cx="301961" cy="301961"/>
            </a:xfrm>
            <a:prstGeom prst="rect">
              <a:avLst/>
            </a:prstGeom>
          </p:spPr>
        </p:pic>
        <p:pic>
          <p:nvPicPr>
            <p:cNvPr id="724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85189" y="471685"/>
              <a:ext cx="301961" cy="301961"/>
            </a:xfrm>
            <a:prstGeom prst="rect">
              <a:avLst/>
            </a:prstGeom>
          </p:spPr>
        </p:pic>
        <p:pic>
          <p:nvPicPr>
            <p:cNvPr id="72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390961" y="1819832"/>
              <a:ext cx="301961" cy="301961"/>
            </a:xfrm>
            <a:prstGeom prst="rect">
              <a:avLst/>
            </a:prstGeom>
          </p:spPr>
        </p:pic>
        <p:pic>
          <p:nvPicPr>
            <p:cNvPr id="72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46040" y="362185"/>
              <a:ext cx="301961" cy="301961"/>
            </a:xfrm>
            <a:prstGeom prst="rect">
              <a:avLst/>
            </a:prstGeom>
          </p:spPr>
        </p:pic>
      </p:grpSp>
      <p:grpSp>
        <p:nvGrpSpPr>
          <p:cNvPr id="728" name="กลุ่ม 727"/>
          <p:cNvGrpSpPr/>
          <p:nvPr/>
        </p:nvGrpSpPr>
        <p:grpSpPr>
          <a:xfrm>
            <a:off x="10654129" y="-142786"/>
            <a:ext cx="2046803" cy="1965622"/>
            <a:chOff x="10637836" y="-142786"/>
            <a:chExt cx="2046803" cy="1965622"/>
          </a:xfrm>
        </p:grpSpPr>
        <p:grpSp>
          <p:nvGrpSpPr>
            <p:cNvPr id="729" name="Graphic 243">
              <a:extLst>
                <a:ext uri="{FF2B5EF4-FFF2-40B4-BE49-F238E27FC236}">
                  <a16:creationId xmlns:a16="http://schemas.microsoft.com/office/drawing/2014/main" id="{9A4F2925-3512-4F72-AFF3-25A985A7A491}"/>
                </a:ext>
              </a:extLst>
            </p:cNvPr>
            <p:cNvGrpSpPr/>
            <p:nvPr/>
          </p:nvGrpSpPr>
          <p:grpSpPr>
            <a:xfrm rot="16661170">
              <a:off x="10640293" y="-145243"/>
              <a:ext cx="1525288" cy="1530201"/>
              <a:chOff x="7982733" y="5589870"/>
              <a:chExt cx="1510233" cy="1220829"/>
            </a:xfrm>
          </p:grpSpPr>
          <p:sp>
            <p:nvSpPr>
              <p:cNvPr id="737" name="Freeform: Shape 183">
                <a:extLst>
                  <a:ext uri="{FF2B5EF4-FFF2-40B4-BE49-F238E27FC236}">
                    <a16:creationId xmlns:a16="http://schemas.microsoft.com/office/drawing/2014/main" id="{AF3494AB-DAF3-4A68-8F57-BF4070597D5C}"/>
                  </a:ext>
                </a:extLst>
              </p:cNvPr>
              <p:cNvSpPr/>
              <p:nvPr/>
            </p:nvSpPr>
            <p:spPr>
              <a:xfrm>
                <a:off x="7982733" y="5589870"/>
                <a:ext cx="1504995" cy="1220829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  <a:gd name="connsiteX0" fmla="*/ 1598487 w 1598487"/>
                  <a:gd name="connsiteY0" fmla="*/ 1219663 h 1219663"/>
                  <a:gd name="connsiteX1" fmla="*/ 768595 w 1598487"/>
                  <a:gd name="connsiteY1" fmla="*/ 1212352 h 1219663"/>
                  <a:gd name="connsiteX2" fmla="*/ 449515 w 1598487"/>
                  <a:gd name="connsiteY2" fmla="*/ 1085711 h 1219663"/>
                  <a:gd name="connsiteX3" fmla="*/ 709165 w 1598487"/>
                  <a:gd name="connsiteY3" fmla="*/ 993029 h 1219663"/>
                  <a:gd name="connsiteX4" fmla="*/ 197175 w 1598487"/>
                  <a:gd name="connsiteY4" fmla="*/ 831248 h 1219663"/>
                  <a:gd name="connsiteX5" fmla="*/ 471683 w 1598487"/>
                  <a:gd name="connsiteY5" fmla="*/ 662628 h 1219663"/>
                  <a:gd name="connsiteX6" fmla="*/ 5679 w 1598487"/>
                  <a:gd name="connsiteY6" fmla="*/ 216671 h 1219663"/>
                  <a:gd name="connsiteX7" fmla="*/ 519557 w 1598487"/>
                  <a:gd name="connsiteY7" fmla="*/ 386234 h 1219663"/>
                  <a:gd name="connsiteX8" fmla="*/ 470504 w 1598487"/>
                  <a:gd name="connsiteY8" fmla="*/ 3715 h 1219663"/>
                  <a:gd name="connsiteX9" fmla="*/ 854909 w 1598487"/>
                  <a:gd name="connsiteY9" fmla="*/ 444720 h 1219663"/>
                  <a:gd name="connsiteX10" fmla="*/ 1007493 w 1598487"/>
                  <a:gd name="connsiteY10" fmla="*/ 167854 h 1219663"/>
                  <a:gd name="connsiteX11" fmla="*/ 1185781 w 1598487"/>
                  <a:gd name="connsiteY11" fmla="*/ 552259 h 1219663"/>
                  <a:gd name="connsiteX12" fmla="*/ 1372656 w 1598487"/>
                  <a:gd name="connsiteY12" fmla="*/ 391707 h 1219663"/>
                  <a:gd name="connsiteX13" fmla="*/ 1482694 w 1598487"/>
                  <a:gd name="connsiteY13" fmla="*/ 756254 h 1219663"/>
                  <a:gd name="connsiteX14" fmla="*/ 1598487 w 1598487"/>
                  <a:gd name="connsiteY14" fmla="*/ 1219663 h 1219663"/>
                  <a:gd name="connsiteX0" fmla="*/ 1598487 w 1598487"/>
                  <a:gd name="connsiteY0" fmla="*/ 1219663 h 1219663"/>
                  <a:gd name="connsiteX1" fmla="*/ 768595 w 1598487"/>
                  <a:gd name="connsiteY1" fmla="*/ 1212352 h 1219663"/>
                  <a:gd name="connsiteX2" fmla="*/ 449515 w 1598487"/>
                  <a:gd name="connsiteY2" fmla="*/ 1085711 h 1219663"/>
                  <a:gd name="connsiteX3" fmla="*/ 709165 w 1598487"/>
                  <a:gd name="connsiteY3" fmla="*/ 993029 h 1219663"/>
                  <a:gd name="connsiteX4" fmla="*/ 197175 w 1598487"/>
                  <a:gd name="connsiteY4" fmla="*/ 831248 h 1219663"/>
                  <a:gd name="connsiteX5" fmla="*/ 471683 w 1598487"/>
                  <a:gd name="connsiteY5" fmla="*/ 662628 h 1219663"/>
                  <a:gd name="connsiteX6" fmla="*/ 5679 w 1598487"/>
                  <a:gd name="connsiteY6" fmla="*/ 216671 h 1219663"/>
                  <a:gd name="connsiteX7" fmla="*/ 519557 w 1598487"/>
                  <a:gd name="connsiteY7" fmla="*/ 386234 h 1219663"/>
                  <a:gd name="connsiteX8" fmla="*/ 470504 w 1598487"/>
                  <a:gd name="connsiteY8" fmla="*/ 3715 h 1219663"/>
                  <a:gd name="connsiteX9" fmla="*/ 854909 w 1598487"/>
                  <a:gd name="connsiteY9" fmla="*/ 444720 h 1219663"/>
                  <a:gd name="connsiteX10" fmla="*/ 1007493 w 1598487"/>
                  <a:gd name="connsiteY10" fmla="*/ 167854 h 1219663"/>
                  <a:gd name="connsiteX11" fmla="*/ 1185781 w 1598487"/>
                  <a:gd name="connsiteY11" fmla="*/ 552259 h 1219663"/>
                  <a:gd name="connsiteX12" fmla="*/ 1372656 w 1598487"/>
                  <a:gd name="connsiteY12" fmla="*/ 391707 h 1219663"/>
                  <a:gd name="connsiteX13" fmla="*/ 1482694 w 1598487"/>
                  <a:gd name="connsiteY13" fmla="*/ 756254 h 1219663"/>
                  <a:gd name="connsiteX14" fmla="*/ 1482082 w 1598487"/>
                  <a:gd name="connsiteY14" fmla="*/ 1193935 h 1219663"/>
                  <a:gd name="connsiteX0" fmla="*/ 1598487 w 1598487"/>
                  <a:gd name="connsiteY0" fmla="*/ 1219663 h 1219663"/>
                  <a:gd name="connsiteX1" fmla="*/ 768595 w 1598487"/>
                  <a:gd name="connsiteY1" fmla="*/ 1212352 h 1219663"/>
                  <a:gd name="connsiteX2" fmla="*/ 449515 w 1598487"/>
                  <a:gd name="connsiteY2" fmla="*/ 1085711 h 1219663"/>
                  <a:gd name="connsiteX3" fmla="*/ 709165 w 1598487"/>
                  <a:gd name="connsiteY3" fmla="*/ 993029 h 1219663"/>
                  <a:gd name="connsiteX4" fmla="*/ 197175 w 1598487"/>
                  <a:gd name="connsiteY4" fmla="*/ 831248 h 1219663"/>
                  <a:gd name="connsiteX5" fmla="*/ 471683 w 1598487"/>
                  <a:gd name="connsiteY5" fmla="*/ 662628 h 1219663"/>
                  <a:gd name="connsiteX6" fmla="*/ 5679 w 1598487"/>
                  <a:gd name="connsiteY6" fmla="*/ 216671 h 1219663"/>
                  <a:gd name="connsiteX7" fmla="*/ 519557 w 1598487"/>
                  <a:gd name="connsiteY7" fmla="*/ 386234 h 1219663"/>
                  <a:gd name="connsiteX8" fmla="*/ 470504 w 1598487"/>
                  <a:gd name="connsiteY8" fmla="*/ 3715 h 1219663"/>
                  <a:gd name="connsiteX9" fmla="*/ 854909 w 1598487"/>
                  <a:gd name="connsiteY9" fmla="*/ 444720 h 1219663"/>
                  <a:gd name="connsiteX10" fmla="*/ 1007493 w 1598487"/>
                  <a:gd name="connsiteY10" fmla="*/ 167854 h 1219663"/>
                  <a:gd name="connsiteX11" fmla="*/ 1185781 w 1598487"/>
                  <a:gd name="connsiteY11" fmla="*/ 552259 h 1219663"/>
                  <a:gd name="connsiteX12" fmla="*/ 1372656 w 1598487"/>
                  <a:gd name="connsiteY12" fmla="*/ 391707 h 1219663"/>
                  <a:gd name="connsiteX13" fmla="*/ 1482694 w 1598487"/>
                  <a:gd name="connsiteY13" fmla="*/ 756254 h 1219663"/>
                  <a:gd name="connsiteX14" fmla="*/ 1482082 w 1598487"/>
                  <a:gd name="connsiteY14" fmla="*/ 1193935 h 1219663"/>
                  <a:gd name="connsiteX0" fmla="*/ 1598487 w 1598487"/>
                  <a:gd name="connsiteY0" fmla="*/ 1219663 h 1219663"/>
                  <a:gd name="connsiteX1" fmla="*/ 768595 w 1598487"/>
                  <a:gd name="connsiteY1" fmla="*/ 1212352 h 1219663"/>
                  <a:gd name="connsiteX2" fmla="*/ 449515 w 1598487"/>
                  <a:gd name="connsiteY2" fmla="*/ 1085711 h 1219663"/>
                  <a:gd name="connsiteX3" fmla="*/ 709165 w 1598487"/>
                  <a:gd name="connsiteY3" fmla="*/ 993029 h 1219663"/>
                  <a:gd name="connsiteX4" fmla="*/ 197175 w 1598487"/>
                  <a:gd name="connsiteY4" fmla="*/ 831248 h 1219663"/>
                  <a:gd name="connsiteX5" fmla="*/ 471683 w 1598487"/>
                  <a:gd name="connsiteY5" fmla="*/ 662628 h 1219663"/>
                  <a:gd name="connsiteX6" fmla="*/ 5679 w 1598487"/>
                  <a:gd name="connsiteY6" fmla="*/ 216671 h 1219663"/>
                  <a:gd name="connsiteX7" fmla="*/ 519557 w 1598487"/>
                  <a:gd name="connsiteY7" fmla="*/ 386234 h 1219663"/>
                  <a:gd name="connsiteX8" fmla="*/ 470504 w 1598487"/>
                  <a:gd name="connsiteY8" fmla="*/ 3715 h 1219663"/>
                  <a:gd name="connsiteX9" fmla="*/ 854909 w 1598487"/>
                  <a:gd name="connsiteY9" fmla="*/ 444720 h 1219663"/>
                  <a:gd name="connsiteX10" fmla="*/ 1007493 w 1598487"/>
                  <a:gd name="connsiteY10" fmla="*/ 167854 h 1219663"/>
                  <a:gd name="connsiteX11" fmla="*/ 1185781 w 1598487"/>
                  <a:gd name="connsiteY11" fmla="*/ 552259 h 1219663"/>
                  <a:gd name="connsiteX12" fmla="*/ 1372656 w 1598487"/>
                  <a:gd name="connsiteY12" fmla="*/ 391707 h 1219663"/>
                  <a:gd name="connsiteX13" fmla="*/ 1482694 w 1598487"/>
                  <a:gd name="connsiteY13" fmla="*/ 756254 h 1219663"/>
                  <a:gd name="connsiteX14" fmla="*/ 1504995 w 1598487"/>
                  <a:gd name="connsiteY14" fmla="*/ 1180152 h 1219663"/>
                  <a:gd name="connsiteX0" fmla="*/ 1502614 w 1504995"/>
                  <a:gd name="connsiteY0" fmla="*/ 1182669 h 1214743"/>
                  <a:gd name="connsiteX1" fmla="*/ 768595 w 1504995"/>
                  <a:gd name="connsiteY1" fmla="*/ 1212352 h 1214743"/>
                  <a:gd name="connsiteX2" fmla="*/ 449515 w 1504995"/>
                  <a:gd name="connsiteY2" fmla="*/ 1085711 h 1214743"/>
                  <a:gd name="connsiteX3" fmla="*/ 709165 w 1504995"/>
                  <a:gd name="connsiteY3" fmla="*/ 993029 h 1214743"/>
                  <a:gd name="connsiteX4" fmla="*/ 197175 w 1504995"/>
                  <a:gd name="connsiteY4" fmla="*/ 831248 h 1214743"/>
                  <a:gd name="connsiteX5" fmla="*/ 471683 w 1504995"/>
                  <a:gd name="connsiteY5" fmla="*/ 662628 h 1214743"/>
                  <a:gd name="connsiteX6" fmla="*/ 5679 w 1504995"/>
                  <a:gd name="connsiteY6" fmla="*/ 216671 h 1214743"/>
                  <a:gd name="connsiteX7" fmla="*/ 519557 w 1504995"/>
                  <a:gd name="connsiteY7" fmla="*/ 386234 h 1214743"/>
                  <a:gd name="connsiteX8" fmla="*/ 470504 w 1504995"/>
                  <a:gd name="connsiteY8" fmla="*/ 3715 h 1214743"/>
                  <a:gd name="connsiteX9" fmla="*/ 854909 w 1504995"/>
                  <a:gd name="connsiteY9" fmla="*/ 444720 h 1214743"/>
                  <a:gd name="connsiteX10" fmla="*/ 1007493 w 1504995"/>
                  <a:gd name="connsiteY10" fmla="*/ 167854 h 1214743"/>
                  <a:gd name="connsiteX11" fmla="*/ 1185781 w 1504995"/>
                  <a:gd name="connsiteY11" fmla="*/ 552259 h 1214743"/>
                  <a:gd name="connsiteX12" fmla="*/ 1372656 w 1504995"/>
                  <a:gd name="connsiteY12" fmla="*/ 391707 h 1214743"/>
                  <a:gd name="connsiteX13" fmla="*/ 1482694 w 1504995"/>
                  <a:gd name="connsiteY13" fmla="*/ 756254 h 1214743"/>
                  <a:gd name="connsiteX14" fmla="*/ 1504995 w 1504995"/>
                  <a:gd name="connsiteY14" fmla="*/ 1180152 h 1214743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72656 w 1504995"/>
                  <a:gd name="connsiteY12" fmla="*/ 391707 h 1215367"/>
                  <a:gd name="connsiteX13" fmla="*/ 1482694 w 1504995"/>
                  <a:gd name="connsiteY13" fmla="*/ 756254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72656 w 1504995"/>
                  <a:gd name="connsiteY12" fmla="*/ 391707 h 1215367"/>
                  <a:gd name="connsiteX13" fmla="*/ 1419021 w 1504995"/>
                  <a:gd name="connsiteY13" fmla="*/ 760921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72656 w 1504995"/>
                  <a:gd name="connsiteY12" fmla="*/ 391707 h 1215367"/>
                  <a:gd name="connsiteX13" fmla="*/ 1441917 w 1504995"/>
                  <a:gd name="connsiteY13" fmla="*/ 830691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72656 w 1504995"/>
                  <a:gd name="connsiteY12" fmla="*/ 391707 h 1215367"/>
                  <a:gd name="connsiteX13" fmla="*/ 1441917 w 1504995"/>
                  <a:gd name="connsiteY13" fmla="*/ 830691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56142 w 1504995"/>
                  <a:gd name="connsiteY12" fmla="*/ 393503 h 1215367"/>
                  <a:gd name="connsiteX13" fmla="*/ 1441917 w 1504995"/>
                  <a:gd name="connsiteY13" fmla="*/ 830691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15367"/>
                  <a:gd name="connsiteX1" fmla="*/ 768595 w 1504995"/>
                  <a:gd name="connsiteY1" fmla="*/ 1212352 h 1215367"/>
                  <a:gd name="connsiteX2" fmla="*/ 449515 w 1504995"/>
                  <a:gd name="connsiteY2" fmla="*/ 1085711 h 1215367"/>
                  <a:gd name="connsiteX3" fmla="*/ 709165 w 1504995"/>
                  <a:gd name="connsiteY3" fmla="*/ 993029 h 1215367"/>
                  <a:gd name="connsiteX4" fmla="*/ 197175 w 1504995"/>
                  <a:gd name="connsiteY4" fmla="*/ 831248 h 1215367"/>
                  <a:gd name="connsiteX5" fmla="*/ 471683 w 1504995"/>
                  <a:gd name="connsiteY5" fmla="*/ 662628 h 1215367"/>
                  <a:gd name="connsiteX6" fmla="*/ 5679 w 1504995"/>
                  <a:gd name="connsiteY6" fmla="*/ 216671 h 1215367"/>
                  <a:gd name="connsiteX7" fmla="*/ 519557 w 1504995"/>
                  <a:gd name="connsiteY7" fmla="*/ 386234 h 1215367"/>
                  <a:gd name="connsiteX8" fmla="*/ 470504 w 1504995"/>
                  <a:gd name="connsiteY8" fmla="*/ 3715 h 1215367"/>
                  <a:gd name="connsiteX9" fmla="*/ 854909 w 1504995"/>
                  <a:gd name="connsiteY9" fmla="*/ 444720 h 1215367"/>
                  <a:gd name="connsiteX10" fmla="*/ 1007493 w 1504995"/>
                  <a:gd name="connsiteY10" fmla="*/ 167854 h 1215367"/>
                  <a:gd name="connsiteX11" fmla="*/ 1185781 w 1504995"/>
                  <a:gd name="connsiteY11" fmla="*/ 552259 h 1215367"/>
                  <a:gd name="connsiteX12" fmla="*/ 1345505 w 1504995"/>
                  <a:gd name="connsiteY12" fmla="*/ 396918 h 1215367"/>
                  <a:gd name="connsiteX13" fmla="*/ 1441917 w 1504995"/>
                  <a:gd name="connsiteY13" fmla="*/ 830691 h 1215367"/>
                  <a:gd name="connsiteX14" fmla="*/ 1504995 w 1504995"/>
                  <a:gd name="connsiteY14" fmla="*/ 1180152 h 1215367"/>
                  <a:gd name="connsiteX0" fmla="*/ 1502614 w 1504995"/>
                  <a:gd name="connsiteY0" fmla="*/ 1182669 h 1220829"/>
                  <a:gd name="connsiteX1" fmla="*/ 777967 w 1504995"/>
                  <a:gd name="connsiteY1" fmla="*/ 1218107 h 1220829"/>
                  <a:gd name="connsiteX2" fmla="*/ 449515 w 1504995"/>
                  <a:gd name="connsiteY2" fmla="*/ 1085711 h 1220829"/>
                  <a:gd name="connsiteX3" fmla="*/ 709165 w 1504995"/>
                  <a:gd name="connsiteY3" fmla="*/ 993029 h 1220829"/>
                  <a:gd name="connsiteX4" fmla="*/ 197175 w 1504995"/>
                  <a:gd name="connsiteY4" fmla="*/ 831248 h 1220829"/>
                  <a:gd name="connsiteX5" fmla="*/ 471683 w 1504995"/>
                  <a:gd name="connsiteY5" fmla="*/ 662628 h 1220829"/>
                  <a:gd name="connsiteX6" fmla="*/ 5679 w 1504995"/>
                  <a:gd name="connsiteY6" fmla="*/ 216671 h 1220829"/>
                  <a:gd name="connsiteX7" fmla="*/ 519557 w 1504995"/>
                  <a:gd name="connsiteY7" fmla="*/ 386234 h 1220829"/>
                  <a:gd name="connsiteX8" fmla="*/ 470504 w 1504995"/>
                  <a:gd name="connsiteY8" fmla="*/ 3715 h 1220829"/>
                  <a:gd name="connsiteX9" fmla="*/ 854909 w 1504995"/>
                  <a:gd name="connsiteY9" fmla="*/ 444720 h 1220829"/>
                  <a:gd name="connsiteX10" fmla="*/ 1007493 w 1504995"/>
                  <a:gd name="connsiteY10" fmla="*/ 167854 h 1220829"/>
                  <a:gd name="connsiteX11" fmla="*/ 1185781 w 1504995"/>
                  <a:gd name="connsiteY11" fmla="*/ 552259 h 1220829"/>
                  <a:gd name="connsiteX12" fmla="*/ 1345505 w 1504995"/>
                  <a:gd name="connsiteY12" fmla="*/ 396918 h 1220829"/>
                  <a:gd name="connsiteX13" fmla="*/ 1441917 w 1504995"/>
                  <a:gd name="connsiteY13" fmla="*/ 830691 h 1220829"/>
                  <a:gd name="connsiteX14" fmla="*/ 1504995 w 1504995"/>
                  <a:gd name="connsiteY14" fmla="*/ 1180152 h 122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4995" h="1220829">
                    <a:moveTo>
                      <a:pt x="1502614" y="1182669"/>
                    </a:moveTo>
                    <a:cubicBezTo>
                      <a:pt x="1241495" y="1183731"/>
                      <a:pt x="990451" y="1232729"/>
                      <a:pt x="777967" y="1218107"/>
                    </a:cubicBezTo>
                    <a:cubicBezTo>
                      <a:pt x="713349" y="1217164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29712" y="279238"/>
                      <a:pt x="1345505" y="396918"/>
                    </a:cubicBezTo>
                    <a:cubicBezTo>
                      <a:pt x="1399746" y="456584"/>
                      <a:pt x="1431540" y="752630"/>
                      <a:pt x="1441917" y="830691"/>
                    </a:cubicBezTo>
                    <a:cubicBezTo>
                      <a:pt x="1467858" y="977378"/>
                      <a:pt x="1464179" y="1049043"/>
                      <a:pt x="1504995" y="1180152"/>
                    </a:cubicBezTo>
                  </a:path>
                </a:pathLst>
              </a:custGeom>
              <a:solidFill>
                <a:srgbClr val="B3CC82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8" name="Freeform: Shape 184">
                <a:extLst>
                  <a:ext uri="{FF2B5EF4-FFF2-40B4-BE49-F238E27FC236}">
                    <a16:creationId xmlns:a16="http://schemas.microsoft.com/office/drawing/2014/main" id="{0A8FDCE6-AFDA-401F-9786-2FB6B4B81784}"/>
                  </a:ext>
                </a:extLst>
              </p:cNvPr>
              <p:cNvSpPr/>
              <p:nvPr/>
            </p:nvSpPr>
            <p:spPr>
              <a:xfrm>
                <a:off x="8041089" y="5777288"/>
                <a:ext cx="1451877" cy="99692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  <a:gd name="connsiteX0" fmla="*/ 1507665 w 1510496"/>
                  <a:gd name="connsiteY0" fmla="*/ 982405 h 986410"/>
                  <a:gd name="connsiteX1" fmla="*/ 115079 w 1510496"/>
                  <a:gd name="connsiteY1" fmla="*/ 45210 h 986410"/>
                  <a:gd name="connsiteX2" fmla="*/ 93382 w 1510496"/>
                  <a:gd name="connsiteY2" fmla="*/ 82472 h 986410"/>
                  <a:gd name="connsiteX3" fmla="*/ 1379391 w 1510496"/>
                  <a:gd name="connsiteY3" fmla="*/ 952223 h 986410"/>
                  <a:gd name="connsiteX4" fmla="*/ 1507665 w 1510496"/>
                  <a:gd name="connsiteY4" fmla="*/ 982405 h 986410"/>
                  <a:gd name="connsiteX5" fmla="*/ 1507665 w 1510496"/>
                  <a:gd name="connsiteY5" fmla="*/ 982405 h 986410"/>
                  <a:gd name="connsiteX0" fmla="*/ 1440556 w 1566326"/>
                  <a:gd name="connsiteY0" fmla="*/ 946095 h 1031571"/>
                  <a:gd name="connsiteX1" fmla="*/ 170909 w 1566326"/>
                  <a:gd name="connsiteY1" fmla="*/ 90371 h 1031571"/>
                  <a:gd name="connsiteX2" fmla="*/ 149212 w 1566326"/>
                  <a:gd name="connsiteY2" fmla="*/ 127633 h 1031571"/>
                  <a:gd name="connsiteX3" fmla="*/ 1435221 w 1566326"/>
                  <a:gd name="connsiteY3" fmla="*/ 997384 h 1031571"/>
                  <a:gd name="connsiteX4" fmla="*/ 1563495 w 1566326"/>
                  <a:gd name="connsiteY4" fmla="*/ 1027566 h 1031571"/>
                  <a:gd name="connsiteX5" fmla="*/ 1440556 w 1566326"/>
                  <a:gd name="connsiteY5" fmla="*/ 946095 h 1031571"/>
                  <a:gd name="connsiteX0" fmla="*/ 1440556 w 1457871"/>
                  <a:gd name="connsiteY0" fmla="*/ 946095 h 1003878"/>
                  <a:gd name="connsiteX1" fmla="*/ 170909 w 1457871"/>
                  <a:gd name="connsiteY1" fmla="*/ 90371 h 1003878"/>
                  <a:gd name="connsiteX2" fmla="*/ 149212 w 1457871"/>
                  <a:gd name="connsiteY2" fmla="*/ 127633 h 1003878"/>
                  <a:gd name="connsiteX3" fmla="*/ 1435221 w 1457871"/>
                  <a:gd name="connsiteY3" fmla="*/ 997384 h 1003878"/>
                  <a:gd name="connsiteX4" fmla="*/ 1444119 w 1457871"/>
                  <a:gd name="connsiteY4" fmla="*/ 984095 h 1003878"/>
                  <a:gd name="connsiteX5" fmla="*/ 1440556 w 1457871"/>
                  <a:gd name="connsiteY5" fmla="*/ 946095 h 1003878"/>
                  <a:gd name="connsiteX0" fmla="*/ 1439361 w 1451876"/>
                  <a:gd name="connsiteY0" fmla="*/ 945582 h 996922"/>
                  <a:gd name="connsiteX1" fmla="*/ 169714 w 1451876"/>
                  <a:gd name="connsiteY1" fmla="*/ 89858 h 996922"/>
                  <a:gd name="connsiteX2" fmla="*/ 148017 w 1451876"/>
                  <a:gd name="connsiteY2" fmla="*/ 127120 h 996922"/>
                  <a:gd name="connsiteX3" fmla="*/ 1415656 w 1451876"/>
                  <a:gd name="connsiteY3" fmla="*/ 987578 h 996922"/>
                  <a:gd name="connsiteX4" fmla="*/ 1442924 w 1451876"/>
                  <a:gd name="connsiteY4" fmla="*/ 983582 h 996922"/>
                  <a:gd name="connsiteX5" fmla="*/ 1439361 w 1451876"/>
                  <a:gd name="connsiteY5" fmla="*/ 945582 h 99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876" h="996922">
                    <a:moveTo>
                      <a:pt x="1439361" y="945582"/>
                    </a:moveTo>
                    <a:cubicBezTo>
                      <a:pt x="964632" y="648906"/>
                      <a:pt x="384938" y="226268"/>
                      <a:pt x="169714" y="89858"/>
                    </a:cubicBezTo>
                    <a:cubicBezTo>
                      <a:pt x="-45510" y="-46552"/>
                      <a:pt x="-59640" y="-22500"/>
                      <a:pt x="148017" y="127120"/>
                    </a:cubicBezTo>
                    <a:cubicBezTo>
                      <a:pt x="355674" y="276740"/>
                      <a:pt x="940926" y="690901"/>
                      <a:pt x="1415656" y="987578"/>
                    </a:cubicBezTo>
                    <a:cubicBezTo>
                      <a:pt x="1439239" y="1002435"/>
                      <a:pt x="1466271" y="998440"/>
                      <a:pt x="1442924" y="983582"/>
                    </a:cubicBezTo>
                    <a:lnTo>
                      <a:pt x="1439361" y="945582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9" name="Freeform: Shape 185">
                <a:extLst>
                  <a:ext uri="{FF2B5EF4-FFF2-40B4-BE49-F238E27FC236}">
                    <a16:creationId xmlns:a16="http://schemas.microsoft.com/office/drawing/2014/main" id="{1F191CFC-E4E6-47CE-8118-CE3B8878EBB0}"/>
                  </a:ext>
                </a:extLst>
              </p:cNvPr>
              <p:cNvSpPr/>
              <p:nvPr/>
            </p:nvSpPr>
            <p:spPr>
              <a:xfrm>
                <a:off x="8342892" y="5794580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0" name="Freeform: Shape 186">
                <a:extLst>
                  <a:ext uri="{FF2B5EF4-FFF2-40B4-BE49-F238E27FC236}">
                    <a16:creationId xmlns:a16="http://schemas.microsoft.com/office/drawing/2014/main" id="{0021EE0A-5547-42B2-AEB5-95BD2CB4901D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1" name="Freeform: Shape 187">
                <a:extLst>
                  <a:ext uri="{FF2B5EF4-FFF2-40B4-BE49-F238E27FC236}">
                    <a16:creationId xmlns:a16="http://schemas.microsoft.com/office/drawing/2014/main" id="{9F41BF0C-4EE1-4EE3-9D2A-4E413B7D3823}"/>
                  </a:ext>
                </a:extLst>
              </p:cNvPr>
              <p:cNvSpPr/>
              <p:nvPr/>
            </p:nvSpPr>
            <p:spPr>
              <a:xfrm>
                <a:off x="8938966" y="6174837"/>
                <a:ext cx="458095" cy="550260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  <a:gd name="connsiteX0" fmla="*/ 20871 w 458095"/>
                  <a:gd name="connsiteY0" fmla="*/ 550260 h 550260"/>
                  <a:gd name="connsiteX1" fmla="*/ 436878 w 458095"/>
                  <a:gd name="connsiteY1" fmla="*/ 541534 h 550260"/>
                  <a:gd name="connsiteX2" fmla="*/ 457632 w 458095"/>
                  <a:gd name="connsiteY2" fmla="*/ 514177 h 550260"/>
                  <a:gd name="connsiteX3" fmla="*/ 389476 w 458095"/>
                  <a:gd name="connsiteY3" fmla="*/ 15629 h 550260"/>
                  <a:gd name="connsiteX4" fmla="*/ 347970 w 458095"/>
                  <a:gd name="connsiteY4" fmla="*/ 27185 h 550260"/>
                  <a:gd name="connsiteX5" fmla="*/ 411296 w 458095"/>
                  <a:gd name="connsiteY5" fmla="*/ 496903 h 550260"/>
                  <a:gd name="connsiteX6" fmla="*/ 436878 w 458095"/>
                  <a:gd name="connsiteY6" fmla="*/ 498377 h 550260"/>
                  <a:gd name="connsiteX7" fmla="*/ 20871 w 458095"/>
                  <a:gd name="connsiteY7" fmla="*/ 507102 h 550260"/>
                  <a:gd name="connsiteX8" fmla="*/ 20871 w 458095"/>
                  <a:gd name="connsiteY8" fmla="*/ 550260 h 550260"/>
                  <a:gd name="connsiteX9" fmla="*/ 20871 w 458095"/>
                  <a:gd name="connsiteY9" fmla="*/ 550260 h 55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5" h="550260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0874" y="331821"/>
                      <a:pt x="411296" y="496903"/>
                    </a:cubicBezTo>
                    <a:cubicBezTo>
                      <a:pt x="418135" y="48770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30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8287050">
              <a:off x="11348464" y="758198"/>
              <a:ext cx="1336175" cy="1064638"/>
              <a:chOff x="2799387" y="5448024"/>
              <a:chExt cx="1336175" cy="1064638"/>
            </a:xfrm>
          </p:grpSpPr>
          <p:sp>
            <p:nvSpPr>
              <p:cNvPr id="731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2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 rot="21526376"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3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 rot="415967"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799387" y="5632104"/>
                <a:ext cx="1202144" cy="880558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  <a:gd name="connsiteX0" fmla="*/ 42195 w 1347585"/>
                  <a:gd name="connsiteY0" fmla="*/ 1262017 h 1282312"/>
                  <a:gd name="connsiteX1" fmla="*/ 415250 w 1347585"/>
                  <a:gd name="connsiteY1" fmla="*/ 905919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  <a:gd name="connsiteX0" fmla="*/ 42185 w 1347575"/>
                  <a:gd name="connsiteY0" fmla="*/ 1262017 h 1282312"/>
                  <a:gd name="connsiteX1" fmla="*/ 415240 w 1347575"/>
                  <a:gd name="connsiteY1" fmla="*/ 905919 h 1282312"/>
                  <a:gd name="connsiteX2" fmla="*/ 832594 w 1347575"/>
                  <a:gd name="connsiteY2" fmla="*/ 596664 h 1282312"/>
                  <a:gd name="connsiteX3" fmla="*/ 1158476 w 1347575"/>
                  <a:gd name="connsiteY3" fmla="*/ 393764 h 1282312"/>
                  <a:gd name="connsiteX4" fmla="*/ 1346406 w 1347575"/>
                  <a:gd name="connsiteY4" fmla="*/ 25736 h 1282312"/>
                  <a:gd name="connsiteX5" fmla="*/ 1305872 w 1347575"/>
                  <a:gd name="connsiteY5" fmla="*/ 14681 h 1282312"/>
                  <a:gd name="connsiteX6" fmla="*/ 1072803 w 1347575"/>
                  <a:gd name="connsiteY6" fmla="*/ 416795 h 1282312"/>
                  <a:gd name="connsiteX7" fmla="*/ 676972 w 1347575"/>
                  <a:gd name="connsiteY7" fmla="*/ 581280 h 1282312"/>
                  <a:gd name="connsiteX8" fmla="*/ 213072 w 1347575"/>
                  <a:gd name="connsiteY8" fmla="*/ 794726 h 1282312"/>
                  <a:gd name="connsiteX9" fmla="*/ 39 w 1347575"/>
                  <a:gd name="connsiteY9" fmla="*/ 1262017 h 1282312"/>
                  <a:gd name="connsiteX10" fmla="*/ 42185 w 1347575"/>
                  <a:gd name="connsiteY10" fmla="*/ 1262017 h 1282312"/>
                  <a:gd name="connsiteX11" fmla="*/ 42185 w 1347575"/>
                  <a:gd name="connsiteY11" fmla="*/ 1262017 h 1282312"/>
                  <a:gd name="connsiteX0" fmla="*/ 42172 w 1347562"/>
                  <a:gd name="connsiteY0" fmla="*/ 1262017 h 1282312"/>
                  <a:gd name="connsiteX1" fmla="*/ 415227 w 1347562"/>
                  <a:gd name="connsiteY1" fmla="*/ 905919 h 1282312"/>
                  <a:gd name="connsiteX2" fmla="*/ 832581 w 1347562"/>
                  <a:gd name="connsiteY2" fmla="*/ 596664 h 1282312"/>
                  <a:gd name="connsiteX3" fmla="*/ 1158463 w 1347562"/>
                  <a:gd name="connsiteY3" fmla="*/ 393764 h 1282312"/>
                  <a:gd name="connsiteX4" fmla="*/ 1346393 w 1347562"/>
                  <a:gd name="connsiteY4" fmla="*/ 25736 h 1282312"/>
                  <a:gd name="connsiteX5" fmla="*/ 1305859 w 1347562"/>
                  <a:gd name="connsiteY5" fmla="*/ 14681 h 1282312"/>
                  <a:gd name="connsiteX6" fmla="*/ 1072790 w 1347562"/>
                  <a:gd name="connsiteY6" fmla="*/ 416795 h 1282312"/>
                  <a:gd name="connsiteX7" fmla="*/ 370697 w 1347562"/>
                  <a:gd name="connsiteY7" fmla="*/ 850098 h 1282312"/>
                  <a:gd name="connsiteX8" fmla="*/ 213059 w 1347562"/>
                  <a:gd name="connsiteY8" fmla="*/ 794726 h 1282312"/>
                  <a:gd name="connsiteX9" fmla="*/ 26 w 1347562"/>
                  <a:gd name="connsiteY9" fmla="*/ 1262017 h 1282312"/>
                  <a:gd name="connsiteX10" fmla="*/ 42172 w 1347562"/>
                  <a:gd name="connsiteY10" fmla="*/ 1262017 h 1282312"/>
                  <a:gd name="connsiteX11" fmla="*/ 42172 w 1347562"/>
                  <a:gd name="connsiteY11" fmla="*/ 1262017 h 1282312"/>
                  <a:gd name="connsiteX0" fmla="*/ 42172 w 1347562"/>
                  <a:gd name="connsiteY0" fmla="*/ 1262017 h 1282312"/>
                  <a:gd name="connsiteX1" fmla="*/ 415227 w 1347562"/>
                  <a:gd name="connsiteY1" fmla="*/ 905919 h 1282312"/>
                  <a:gd name="connsiteX2" fmla="*/ 832581 w 1347562"/>
                  <a:gd name="connsiteY2" fmla="*/ 596664 h 1282312"/>
                  <a:gd name="connsiteX3" fmla="*/ 1158463 w 1347562"/>
                  <a:gd name="connsiteY3" fmla="*/ 393764 h 1282312"/>
                  <a:gd name="connsiteX4" fmla="*/ 1346393 w 1347562"/>
                  <a:gd name="connsiteY4" fmla="*/ 25736 h 1282312"/>
                  <a:gd name="connsiteX5" fmla="*/ 1305859 w 1347562"/>
                  <a:gd name="connsiteY5" fmla="*/ 14681 h 1282312"/>
                  <a:gd name="connsiteX6" fmla="*/ 1072790 w 1347562"/>
                  <a:gd name="connsiteY6" fmla="*/ 416795 h 1282312"/>
                  <a:gd name="connsiteX7" fmla="*/ 370697 w 1347562"/>
                  <a:gd name="connsiteY7" fmla="*/ 850098 h 1282312"/>
                  <a:gd name="connsiteX8" fmla="*/ 213059 w 1347562"/>
                  <a:gd name="connsiteY8" fmla="*/ 794726 h 1282312"/>
                  <a:gd name="connsiteX9" fmla="*/ 26 w 1347562"/>
                  <a:gd name="connsiteY9" fmla="*/ 1262017 h 1282312"/>
                  <a:gd name="connsiteX10" fmla="*/ 42172 w 1347562"/>
                  <a:gd name="connsiteY10" fmla="*/ 1262017 h 1282312"/>
                  <a:gd name="connsiteX11" fmla="*/ 42172 w 1347562"/>
                  <a:gd name="connsiteY11" fmla="*/ 1262017 h 1282312"/>
                  <a:gd name="connsiteX0" fmla="*/ 42172 w 1347562"/>
                  <a:gd name="connsiteY0" fmla="*/ 1262017 h 1282312"/>
                  <a:gd name="connsiteX1" fmla="*/ 415227 w 1347562"/>
                  <a:gd name="connsiteY1" fmla="*/ 905919 h 1282312"/>
                  <a:gd name="connsiteX2" fmla="*/ 832581 w 1347562"/>
                  <a:gd name="connsiteY2" fmla="*/ 596664 h 1282312"/>
                  <a:gd name="connsiteX3" fmla="*/ 1158463 w 1347562"/>
                  <a:gd name="connsiteY3" fmla="*/ 393764 h 1282312"/>
                  <a:gd name="connsiteX4" fmla="*/ 1346393 w 1347562"/>
                  <a:gd name="connsiteY4" fmla="*/ 25736 h 1282312"/>
                  <a:gd name="connsiteX5" fmla="*/ 1305859 w 1347562"/>
                  <a:gd name="connsiteY5" fmla="*/ 14681 h 1282312"/>
                  <a:gd name="connsiteX6" fmla="*/ 1072790 w 1347562"/>
                  <a:gd name="connsiteY6" fmla="*/ 416795 h 1282312"/>
                  <a:gd name="connsiteX7" fmla="*/ 370697 w 1347562"/>
                  <a:gd name="connsiteY7" fmla="*/ 850098 h 1282312"/>
                  <a:gd name="connsiteX8" fmla="*/ 213059 w 1347562"/>
                  <a:gd name="connsiteY8" fmla="*/ 794726 h 1282312"/>
                  <a:gd name="connsiteX9" fmla="*/ 26 w 1347562"/>
                  <a:gd name="connsiteY9" fmla="*/ 1262017 h 1282312"/>
                  <a:gd name="connsiteX10" fmla="*/ 42172 w 1347562"/>
                  <a:gd name="connsiteY10" fmla="*/ 1262017 h 1282312"/>
                  <a:gd name="connsiteX11" fmla="*/ 42172 w 1347562"/>
                  <a:gd name="connsiteY11" fmla="*/ 1262017 h 1282312"/>
                  <a:gd name="connsiteX0" fmla="*/ 42172 w 1347562"/>
                  <a:gd name="connsiteY0" fmla="*/ 1262017 h 1282312"/>
                  <a:gd name="connsiteX1" fmla="*/ 415227 w 1347562"/>
                  <a:gd name="connsiteY1" fmla="*/ 905919 h 1282312"/>
                  <a:gd name="connsiteX2" fmla="*/ 832581 w 1347562"/>
                  <a:gd name="connsiteY2" fmla="*/ 596664 h 1282312"/>
                  <a:gd name="connsiteX3" fmla="*/ 1158463 w 1347562"/>
                  <a:gd name="connsiteY3" fmla="*/ 393764 h 1282312"/>
                  <a:gd name="connsiteX4" fmla="*/ 1346393 w 1347562"/>
                  <a:gd name="connsiteY4" fmla="*/ 25736 h 1282312"/>
                  <a:gd name="connsiteX5" fmla="*/ 1305859 w 1347562"/>
                  <a:gd name="connsiteY5" fmla="*/ 14681 h 1282312"/>
                  <a:gd name="connsiteX6" fmla="*/ 1072790 w 1347562"/>
                  <a:gd name="connsiteY6" fmla="*/ 416795 h 1282312"/>
                  <a:gd name="connsiteX7" fmla="*/ 811664 w 1347562"/>
                  <a:gd name="connsiteY7" fmla="*/ 557111 h 1282312"/>
                  <a:gd name="connsiteX8" fmla="*/ 370697 w 1347562"/>
                  <a:gd name="connsiteY8" fmla="*/ 850098 h 1282312"/>
                  <a:gd name="connsiteX9" fmla="*/ 213059 w 1347562"/>
                  <a:gd name="connsiteY9" fmla="*/ 794726 h 1282312"/>
                  <a:gd name="connsiteX10" fmla="*/ 26 w 1347562"/>
                  <a:gd name="connsiteY10" fmla="*/ 1262017 h 1282312"/>
                  <a:gd name="connsiteX11" fmla="*/ 42172 w 1347562"/>
                  <a:gd name="connsiteY11" fmla="*/ 1262017 h 1282312"/>
                  <a:gd name="connsiteX12" fmla="*/ 42172 w 1347562"/>
                  <a:gd name="connsiteY12" fmla="*/ 1262017 h 1282312"/>
                  <a:gd name="connsiteX0" fmla="*/ 42172 w 1347562"/>
                  <a:gd name="connsiteY0" fmla="*/ 1262017 h 1282312"/>
                  <a:gd name="connsiteX1" fmla="*/ 415227 w 1347562"/>
                  <a:gd name="connsiteY1" fmla="*/ 905919 h 1282312"/>
                  <a:gd name="connsiteX2" fmla="*/ 832581 w 1347562"/>
                  <a:gd name="connsiteY2" fmla="*/ 596664 h 1282312"/>
                  <a:gd name="connsiteX3" fmla="*/ 1158463 w 1347562"/>
                  <a:gd name="connsiteY3" fmla="*/ 393764 h 1282312"/>
                  <a:gd name="connsiteX4" fmla="*/ 1346393 w 1347562"/>
                  <a:gd name="connsiteY4" fmla="*/ 25736 h 1282312"/>
                  <a:gd name="connsiteX5" fmla="*/ 1305859 w 1347562"/>
                  <a:gd name="connsiteY5" fmla="*/ 14681 h 1282312"/>
                  <a:gd name="connsiteX6" fmla="*/ 1072790 w 1347562"/>
                  <a:gd name="connsiteY6" fmla="*/ 416795 h 1282312"/>
                  <a:gd name="connsiteX7" fmla="*/ 811664 w 1347562"/>
                  <a:gd name="connsiteY7" fmla="*/ 557111 h 1282312"/>
                  <a:gd name="connsiteX8" fmla="*/ 394796 w 1347562"/>
                  <a:gd name="connsiteY8" fmla="*/ 871708 h 1282312"/>
                  <a:gd name="connsiteX9" fmla="*/ 213059 w 1347562"/>
                  <a:gd name="connsiteY9" fmla="*/ 794726 h 1282312"/>
                  <a:gd name="connsiteX10" fmla="*/ 26 w 1347562"/>
                  <a:gd name="connsiteY10" fmla="*/ 1262017 h 1282312"/>
                  <a:gd name="connsiteX11" fmla="*/ 42172 w 1347562"/>
                  <a:gd name="connsiteY11" fmla="*/ 1262017 h 1282312"/>
                  <a:gd name="connsiteX12" fmla="*/ 42172 w 1347562"/>
                  <a:gd name="connsiteY12" fmla="*/ 1262017 h 1282312"/>
                  <a:gd name="connsiteX0" fmla="*/ 42215 w 1347605"/>
                  <a:gd name="connsiteY0" fmla="*/ 1262017 h 1282312"/>
                  <a:gd name="connsiteX1" fmla="*/ 415270 w 1347605"/>
                  <a:gd name="connsiteY1" fmla="*/ 905919 h 1282312"/>
                  <a:gd name="connsiteX2" fmla="*/ 832624 w 1347605"/>
                  <a:gd name="connsiteY2" fmla="*/ 596664 h 1282312"/>
                  <a:gd name="connsiteX3" fmla="*/ 1158506 w 1347605"/>
                  <a:gd name="connsiteY3" fmla="*/ 393764 h 1282312"/>
                  <a:gd name="connsiteX4" fmla="*/ 1346436 w 1347605"/>
                  <a:gd name="connsiteY4" fmla="*/ 25736 h 1282312"/>
                  <a:gd name="connsiteX5" fmla="*/ 1305902 w 1347605"/>
                  <a:gd name="connsiteY5" fmla="*/ 14681 h 1282312"/>
                  <a:gd name="connsiteX6" fmla="*/ 1072833 w 1347605"/>
                  <a:gd name="connsiteY6" fmla="*/ 416795 h 1282312"/>
                  <a:gd name="connsiteX7" fmla="*/ 811707 w 1347605"/>
                  <a:gd name="connsiteY7" fmla="*/ 557111 h 1282312"/>
                  <a:gd name="connsiteX8" fmla="*/ 394839 w 1347605"/>
                  <a:gd name="connsiteY8" fmla="*/ 871708 h 1282312"/>
                  <a:gd name="connsiteX9" fmla="*/ 119196 w 1347605"/>
                  <a:gd name="connsiteY9" fmla="*/ 753997 h 1282312"/>
                  <a:gd name="connsiteX10" fmla="*/ 69 w 1347605"/>
                  <a:gd name="connsiteY10" fmla="*/ 1262017 h 1282312"/>
                  <a:gd name="connsiteX11" fmla="*/ 42215 w 1347605"/>
                  <a:gd name="connsiteY11" fmla="*/ 1262017 h 1282312"/>
                  <a:gd name="connsiteX12" fmla="*/ 42215 w 1347605"/>
                  <a:gd name="connsiteY12" fmla="*/ 1262017 h 1282312"/>
                  <a:gd name="connsiteX0" fmla="*/ 21854 w 1327244"/>
                  <a:gd name="connsiteY0" fmla="*/ 1262017 h 1263471"/>
                  <a:gd name="connsiteX1" fmla="*/ 394909 w 1327244"/>
                  <a:gd name="connsiteY1" fmla="*/ 905919 h 1263471"/>
                  <a:gd name="connsiteX2" fmla="*/ 812263 w 1327244"/>
                  <a:gd name="connsiteY2" fmla="*/ 596664 h 1263471"/>
                  <a:gd name="connsiteX3" fmla="*/ 1138145 w 1327244"/>
                  <a:gd name="connsiteY3" fmla="*/ 393764 h 1263471"/>
                  <a:gd name="connsiteX4" fmla="*/ 1326075 w 1327244"/>
                  <a:gd name="connsiteY4" fmla="*/ 25736 h 1263471"/>
                  <a:gd name="connsiteX5" fmla="*/ 1285541 w 1327244"/>
                  <a:gd name="connsiteY5" fmla="*/ 14681 h 1263471"/>
                  <a:gd name="connsiteX6" fmla="*/ 1052472 w 1327244"/>
                  <a:gd name="connsiteY6" fmla="*/ 416795 h 1263471"/>
                  <a:gd name="connsiteX7" fmla="*/ 791346 w 1327244"/>
                  <a:gd name="connsiteY7" fmla="*/ 557111 h 1263471"/>
                  <a:gd name="connsiteX8" fmla="*/ 374478 w 1327244"/>
                  <a:gd name="connsiteY8" fmla="*/ 871708 h 1263471"/>
                  <a:gd name="connsiteX9" fmla="*/ 98835 w 1327244"/>
                  <a:gd name="connsiteY9" fmla="*/ 753997 h 1263471"/>
                  <a:gd name="connsiteX10" fmla="*/ 98 w 1327244"/>
                  <a:gd name="connsiteY10" fmla="*/ 899891 h 1263471"/>
                  <a:gd name="connsiteX11" fmla="*/ 21854 w 1327244"/>
                  <a:gd name="connsiteY11" fmla="*/ 1262017 h 1263471"/>
                  <a:gd name="connsiteX12" fmla="*/ 21854 w 1327244"/>
                  <a:gd name="connsiteY12" fmla="*/ 1262017 h 1263471"/>
                  <a:gd name="connsiteX0" fmla="*/ 35 w 1305425"/>
                  <a:gd name="connsiteY0" fmla="*/ 1262017 h 1262017"/>
                  <a:gd name="connsiteX1" fmla="*/ 373090 w 1305425"/>
                  <a:gd name="connsiteY1" fmla="*/ 905919 h 1262017"/>
                  <a:gd name="connsiteX2" fmla="*/ 790444 w 1305425"/>
                  <a:gd name="connsiteY2" fmla="*/ 596664 h 1262017"/>
                  <a:gd name="connsiteX3" fmla="*/ 1116326 w 1305425"/>
                  <a:gd name="connsiteY3" fmla="*/ 393764 h 1262017"/>
                  <a:gd name="connsiteX4" fmla="*/ 1304256 w 1305425"/>
                  <a:gd name="connsiteY4" fmla="*/ 25736 h 1262017"/>
                  <a:gd name="connsiteX5" fmla="*/ 1263722 w 1305425"/>
                  <a:gd name="connsiteY5" fmla="*/ 14681 h 1262017"/>
                  <a:gd name="connsiteX6" fmla="*/ 1030653 w 1305425"/>
                  <a:gd name="connsiteY6" fmla="*/ 416795 h 1262017"/>
                  <a:gd name="connsiteX7" fmla="*/ 769527 w 1305425"/>
                  <a:gd name="connsiteY7" fmla="*/ 557111 h 1262017"/>
                  <a:gd name="connsiteX8" fmla="*/ 352659 w 1305425"/>
                  <a:gd name="connsiteY8" fmla="*/ 871708 h 1262017"/>
                  <a:gd name="connsiteX9" fmla="*/ 77016 w 1305425"/>
                  <a:gd name="connsiteY9" fmla="*/ 753997 h 1262017"/>
                  <a:gd name="connsiteX10" fmla="*/ 35 w 1305425"/>
                  <a:gd name="connsiteY10" fmla="*/ 1262017 h 1262017"/>
                  <a:gd name="connsiteX11" fmla="*/ 35 w 1305425"/>
                  <a:gd name="connsiteY11" fmla="*/ 1262017 h 1262017"/>
                  <a:gd name="connsiteX0" fmla="*/ 122185 w 1305390"/>
                  <a:gd name="connsiteY0" fmla="*/ 980302 h 1262017"/>
                  <a:gd name="connsiteX1" fmla="*/ 373055 w 1305390"/>
                  <a:gd name="connsiteY1" fmla="*/ 905919 h 1262017"/>
                  <a:gd name="connsiteX2" fmla="*/ 790409 w 1305390"/>
                  <a:gd name="connsiteY2" fmla="*/ 596664 h 1262017"/>
                  <a:gd name="connsiteX3" fmla="*/ 1116291 w 1305390"/>
                  <a:gd name="connsiteY3" fmla="*/ 393764 h 1262017"/>
                  <a:gd name="connsiteX4" fmla="*/ 1304221 w 1305390"/>
                  <a:gd name="connsiteY4" fmla="*/ 25736 h 1262017"/>
                  <a:gd name="connsiteX5" fmla="*/ 1263687 w 1305390"/>
                  <a:gd name="connsiteY5" fmla="*/ 14681 h 1262017"/>
                  <a:gd name="connsiteX6" fmla="*/ 1030618 w 1305390"/>
                  <a:gd name="connsiteY6" fmla="*/ 416795 h 1262017"/>
                  <a:gd name="connsiteX7" fmla="*/ 769492 w 1305390"/>
                  <a:gd name="connsiteY7" fmla="*/ 557111 h 1262017"/>
                  <a:gd name="connsiteX8" fmla="*/ 352624 w 1305390"/>
                  <a:gd name="connsiteY8" fmla="*/ 871708 h 1262017"/>
                  <a:gd name="connsiteX9" fmla="*/ 76981 w 1305390"/>
                  <a:gd name="connsiteY9" fmla="*/ 753997 h 1262017"/>
                  <a:gd name="connsiteX10" fmla="*/ 0 w 1305390"/>
                  <a:gd name="connsiteY10" fmla="*/ 1262017 h 1262017"/>
                  <a:gd name="connsiteX11" fmla="*/ 122185 w 1305390"/>
                  <a:gd name="connsiteY11" fmla="*/ 980302 h 1262017"/>
                  <a:gd name="connsiteX0" fmla="*/ 0 w 1305390"/>
                  <a:gd name="connsiteY0" fmla="*/ 1262017 h 1262017"/>
                  <a:gd name="connsiteX1" fmla="*/ 373055 w 1305390"/>
                  <a:gd name="connsiteY1" fmla="*/ 905919 h 1262017"/>
                  <a:gd name="connsiteX2" fmla="*/ 790409 w 1305390"/>
                  <a:gd name="connsiteY2" fmla="*/ 596664 h 1262017"/>
                  <a:gd name="connsiteX3" fmla="*/ 1116291 w 1305390"/>
                  <a:gd name="connsiteY3" fmla="*/ 393764 h 1262017"/>
                  <a:gd name="connsiteX4" fmla="*/ 1304221 w 1305390"/>
                  <a:gd name="connsiteY4" fmla="*/ 25736 h 1262017"/>
                  <a:gd name="connsiteX5" fmla="*/ 1263687 w 1305390"/>
                  <a:gd name="connsiteY5" fmla="*/ 14681 h 1262017"/>
                  <a:gd name="connsiteX6" fmla="*/ 1030618 w 1305390"/>
                  <a:gd name="connsiteY6" fmla="*/ 416795 h 1262017"/>
                  <a:gd name="connsiteX7" fmla="*/ 769492 w 1305390"/>
                  <a:gd name="connsiteY7" fmla="*/ 557111 h 1262017"/>
                  <a:gd name="connsiteX8" fmla="*/ 352624 w 1305390"/>
                  <a:gd name="connsiteY8" fmla="*/ 871708 h 1262017"/>
                  <a:gd name="connsiteX9" fmla="*/ 76981 w 1305390"/>
                  <a:gd name="connsiteY9" fmla="*/ 753997 h 1262017"/>
                  <a:gd name="connsiteX10" fmla="*/ 0 w 1305390"/>
                  <a:gd name="connsiteY10" fmla="*/ 1262017 h 1262017"/>
                  <a:gd name="connsiteX0" fmla="*/ 28624 w 1242772"/>
                  <a:gd name="connsiteY0" fmla="*/ 832997 h 915921"/>
                  <a:gd name="connsiteX1" fmla="*/ 310437 w 1242772"/>
                  <a:gd name="connsiteY1" fmla="*/ 905919 h 915921"/>
                  <a:gd name="connsiteX2" fmla="*/ 727791 w 1242772"/>
                  <a:gd name="connsiteY2" fmla="*/ 596664 h 915921"/>
                  <a:gd name="connsiteX3" fmla="*/ 1053673 w 1242772"/>
                  <a:gd name="connsiteY3" fmla="*/ 393764 h 915921"/>
                  <a:gd name="connsiteX4" fmla="*/ 1241603 w 1242772"/>
                  <a:gd name="connsiteY4" fmla="*/ 25736 h 915921"/>
                  <a:gd name="connsiteX5" fmla="*/ 1201069 w 1242772"/>
                  <a:gd name="connsiteY5" fmla="*/ 14681 h 915921"/>
                  <a:gd name="connsiteX6" fmla="*/ 968000 w 1242772"/>
                  <a:gd name="connsiteY6" fmla="*/ 416795 h 915921"/>
                  <a:gd name="connsiteX7" fmla="*/ 706874 w 1242772"/>
                  <a:gd name="connsiteY7" fmla="*/ 557111 h 915921"/>
                  <a:gd name="connsiteX8" fmla="*/ 290006 w 1242772"/>
                  <a:gd name="connsiteY8" fmla="*/ 871708 h 915921"/>
                  <a:gd name="connsiteX9" fmla="*/ 14363 w 1242772"/>
                  <a:gd name="connsiteY9" fmla="*/ 753997 h 915921"/>
                  <a:gd name="connsiteX10" fmla="*/ 28624 w 1242772"/>
                  <a:gd name="connsiteY10" fmla="*/ 832997 h 915921"/>
                  <a:gd name="connsiteX0" fmla="*/ 0 w 1214148"/>
                  <a:gd name="connsiteY0" fmla="*/ 832997 h 915921"/>
                  <a:gd name="connsiteX1" fmla="*/ 281813 w 1214148"/>
                  <a:gd name="connsiteY1" fmla="*/ 905919 h 915921"/>
                  <a:gd name="connsiteX2" fmla="*/ 699167 w 1214148"/>
                  <a:gd name="connsiteY2" fmla="*/ 596664 h 915921"/>
                  <a:gd name="connsiteX3" fmla="*/ 1025049 w 1214148"/>
                  <a:gd name="connsiteY3" fmla="*/ 393764 h 915921"/>
                  <a:gd name="connsiteX4" fmla="*/ 1212979 w 1214148"/>
                  <a:gd name="connsiteY4" fmla="*/ 25736 h 915921"/>
                  <a:gd name="connsiteX5" fmla="*/ 1172445 w 1214148"/>
                  <a:gd name="connsiteY5" fmla="*/ 14681 h 915921"/>
                  <a:gd name="connsiteX6" fmla="*/ 939376 w 1214148"/>
                  <a:gd name="connsiteY6" fmla="*/ 416795 h 915921"/>
                  <a:gd name="connsiteX7" fmla="*/ 678250 w 1214148"/>
                  <a:gd name="connsiteY7" fmla="*/ 557111 h 915921"/>
                  <a:gd name="connsiteX8" fmla="*/ 261382 w 1214148"/>
                  <a:gd name="connsiteY8" fmla="*/ 871708 h 915921"/>
                  <a:gd name="connsiteX9" fmla="*/ 39961 w 1214148"/>
                  <a:gd name="connsiteY9" fmla="*/ 802618 h 915921"/>
                  <a:gd name="connsiteX10" fmla="*/ 0 w 1214148"/>
                  <a:gd name="connsiteY10" fmla="*/ 832997 h 915921"/>
                  <a:gd name="connsiteX0" fmla="*/ 0 w 1214148"/>
                  <a:gd name="connsiteY0" fmla="*/ 832997 h 915921"/>
                  <a:gd name="connsiteX1" fmla="*/ 281813 w 1214148"/>
                  <a:gd name="connsiteY1" fmla="*/ 905919 h 915921"/>
                  <a:gd name="connsiteX2" fmla="*/ 699167 w 1214148"/>
                  <a:gd name="connsiteY2" fmla="*/ 596664 h 915921"/>
                  <a:gd name="connsiteX3" fmla="*/ 1025049 w 1214148"/>
                  <a:gd name="connsiteY3" fmla="*/ 393764 h 915921"/>
                  <a:gd name="connsiteX4" fmla="*/ 1212979 w 1214148"/>
                  <a:gd name="connsiteY4" fmla="*/ 25736 h 915921"/>
                  <a:gd name="connsiteX5" fmla="*/ 1172445 w 1214148"/>
                  <a:gd name="connsiteY5" fmla="*/ 14681 h 915921"/>
                  <a:gd name="connsiteX6" fmla="*/ 939376 w 1214148"/>
                  <a:gd name="connsiteY6" fmla="*/ 416795 h 915921"/>
                  <a:gd name="connsiteX7" fmla="*/ 678250 w 1214148"/>
                  <a:gd name="connsiteY7" fmla="*/ 557111 h 915921"/>
                  <a:gd name="connsiteX8" fmla="*/ 261382 w 1214148"/>
                  <a:gd name="connsiteY8" fmla="*/ 871708 h 915921"/>
                  <a:gd name="connsiteX9" fmla="*/ 50143 w 1214148"/>
                  <a:gd name="connsiteY9" fmla="*/ 779142 h 915921"/>
                  <a:gd name="connsiteX10" fmla="*/ 0 w 1214148"/>
                  <a:gd name="connsiteY10" fmla="*/ 832997 h 915921"/>
                  <a:gd name="connsiteX0" fmla="*/ 0 w 1214148"/>
                  <a:gd name="connsiteY0" fmla="*/ 832997 h 915921"/>
                  <a:gd name="connsiteX1" fmla="*/ 281813 w 1214148"/>
                  <a:gd name="connsiteY1" fmla="*/ 905919 h 915921"/>
                  <a:gd name="connsiteX2" fmla="*/ 699167 w 1214148"/>
                  <a:gd name="connsiteY2" fmla="*/ 596664 h 915921"/>
                  <a:gd name="connsiteX3" fmla="*/ 1025049 w 1214148"/>
                  <a:gd name="connsiteY3" fmla="*/ 393764 h 915921"/>
                  <a:gd name="connsiteX4" fmla="*/ 1212979 w 1214148"/>
                  <a:gd name="connsiteY4" fmla="*/ 25736 h 915921"/>
                  <a:gd name="connsiteX5" fmla="*/ 1172445 w 1214148"/>
                  <a:gd name="connsiteY5" fmla="*/ 14681 h 915921"/>
                  <a:gd name="connsiteX6" fmla="*/ 939376 w 1214148"/>
                  <a:gd name="connsiteY6" fmla="*/ 416795 h 915921"/>
                  <a:gd name="connsiteX7" fmla="*/ 678250 w 1214148"/>
                  <a:gd name="connsiteY7" fmla="*/ 557111 h 915921"/>
                  <a:gd name="connsiteX8" fmla="*/ 255357 w 1214148"/>
                  <a:gd name="connsiteY8" fmla="*/ 866305 h 915921"/>
                  <a:gd name="connsiteX9" fmla="*/ 50143 w 1214148"/>
                  <a:gd name="connsiteY9" fmla="*/ 779142 h 915921"/>
                  <a:gd name="connsiteX10" fmla="*/ 0 w 1214148"/>
                  <a:gd name="connsiteY10" fmla="*/ 832997 h 915921"/>
                  <a:gd name="connsiteX0" fmla="*/ 0 w 1216546"/>
                  <a:gd name="connsiteY0" fmla="*/ 848937 h 931861"/>
                  <a:gd name="connsiteX1" fmla="*/ 281813 w 1216546"/>
                  <a:gd name="connsiteY1" fmla="*/ 921859 h 931861"/>
                  <a:gd name="connsiteX2" fmla="*/ 699167 w 1216546"/>
                  <a:gd name="connsiteY2" fmla="*/ 612604 h 931861"/>
                  <a:gd name="connsiteX3" fmla="*/ 1025049 w 1216546"/>
                  <a:gd name="connsiteY3" fmla="*/ 409704 h 931861"/>
                  <a:gd name="connsiteX4" fmla="*/ 1212979 w 1216546"/>
                  <a:gd name="connsiteY4" fmla="*/ 41676 h 931861"/>
                  <a:gd name="connsiteX5" fmla="*/ 1172445 w 1216546"/>
                  <a:gd name="connsiteY5" fmla="*/ 30621 h 931861"/>
                  <a:gd name="connsiteX6" fmla="*/ 944155 w 1216546"/>
                  <a:gd name="connsiteY6" fmla="*/ 414237 h 931861"/>
                  <a:gd name="connsiteX7" fmla="*/ 678250 w 1216546"/>
                  <a:gd name="connsiteY7" fmla="*/ 573051 h 931861"/>
                  <a:gd name="connsiteX8" fmla="*/ 255357 w 1216546"/>
                  <a:gd name="connsiteY8" fmla="*/ 882245 h 931861"/>
                  <a:gd name="connsiteX9" fmla="*/ 50143 w 1216546"/>
                  <a:gd name="connsiteY9" fmla="*/ 795082 h 931861"/>
                  <a:gd name="connsiteX10" fmla="*/ 0 w 1216546"/>
                  <a:gd name="connsiteY10" fmla="*/ 848937 h 931861"/>
                  <a:gd name="connsiteX0" fmla="*/ 0 w 1216546"/>
                  <a:gd name="connsiteY0" fmla="*/ 848937 h 931861"/>
                  <a:gd name="connsiteX1" fmla="*/ 281813 w 1216546"/>
                  <a:gd name="connsiteY1" fmla="*/ 921859 h 931861"/>
                  <a:gd name="connsiteX2" fmla="*/ 699167 w 1216546"/>
                  <a:gd name="connsiteY2" fmla="*/ 612604 h 931861"/>
                  <a:gd name="connsiteX3" fmla="*/ 1025049 w 1216546"/>
                  <a:gd name="connsiteY3" fmla="*/ 409704 h 931861"/>
                  <a:gd name="connsiteX4" fmla="*/ 1212979 w 1216546"/>
                  <a:gd name="connsiteY4" fmla="*/ 41676 h 931861"/>
                  <a:gd name="connsiteX5" fmla="*/ 1172445 w 1216546"/>
                  <a:gd name="connsiteY5" fmla="*/ 30621 h 931861"/>
                  <a:gd name="connsiteX6" fmla="*/ 944155 w 1216546"/>
                  <a:gd name="connsiteY6" fmla="*/ 414237 h 931861"/>
                  <a:gd name="connsiteX7" fmla="*/ 678250 w 1216546"/>
                  <a:gd name="connsiteY7" fmla="*/ 573051 h 931861"/>
                  <a:gd name="connsiteX8" fmla="*/ 255357 w 1216546"/>
                  <a:gd name="connsiteY8" fmla="*/ 882245 h 931861"/>
                  <a:gd name="connsiteX9" fmla="*/ 50143 w 1216546"/>
                  <a:gd name="connsiteY9" fmla="*/ 795082 h 931861"/>
                  <a:gd name="connsiteX10" fmla="*/ 0 w 1216546"/>
                  <a:gd name="connsiteY10" fmla="*/ 848937 h 931861"/>
                  <a:gd name="connsiteX0" fmla="*/ 0 w 1216546"/>
                  <a:gd name="connsiteY0" fmla="*/ 848937 h 931861"/>
                  <a:gd name="connsiteX1" fmla="*/ 281813 w 1216546"/>
                  <a:gd name="connsiteY1" fmla="*/ 921859 h 931861"/>
                  <a:gd name="connsiteX2" fmla="*/ 699167 w 1216546"/>
                  <a:gd name="connsiteY2" fmla="*/ 612604 h 931861"/>
                  <a:gd name="connsiteX3" fmla="*/ 1025049 w 1216546"/>
                  <a:gd name="connsiteY3" fmla="*/ 409704 h 931861"/>
                  <a:gd name="connsiteX4" fmla="*/ 1212979 w 1216546"/>
                  <a:gd name="connsiteY4" fmla="*/ 41676 h 931861"/>
                  <a:gd name="connsiteX5" fmla="*/ 1172445 w 1216546"/>
                  <a:gd name="connsiteY5" fmla="*/ 30621 h 931861"/>
                  <a:gd name="connsiteX6" fmla="*/ 944155 w 1216546"/>
                  <a:gd name="connsiteY6" fmla="*/ 414237 h 931861"/>
                  <a:gd name="connsiteX7" fmla="*/ 678250 w 1216546"/>
                  <a:gd name="connsiteY7" fmla="*/ 573051 h 931861"/>
                  <a:gd name="connsiteX8" fmla="*/ 277034 w 1216546"/>
                  <a:gd name="connsiteY8" fmla="*/ 878887 h 931861"/>
                  <a:gd name="connsiteX9" fmla="*/ 50143 w 1216546"/>
                  <a:gd name="connsiteY9" fmla="*/ 795082 h 931861"/>
                  <a:gd name="connsiteX10" fmla="*/ 0 w 1216546"/>
                  <a:gd name="connsiteY10" fmla="*/ 848937 h 931861"/>
                  <a:gd name="connsiteX0" fmla="*/ 0 w 1216546"/>
                  <a:gd name="connsiteY0" fmla="*/ 848937 h 931861"/>
                  <a:gd name="connsiteX1" fmla="*/ 281813 w 1216546"/>
                  <a:gd name="connsiteY1" fmla="*/ 921859 h 931861"/>
                  <a:gd name="connsiteX2" fmla="*/ 699167 w 1216546"/>
                  <a:gd name="connsiteY2" fmla="*/ 612604 h 931861"/>
                  <a:gd name="connsiteX3" fmla="*/ 1025049 w 1216546"/>
                  <a:gd name="connsiteY3" fmla="*/ 409704 h 931861"/>
                  <a:gd name="connsiteX4" fmla="*/ 1212979 w 1216546"/>
                  <a:gd name="connsiteY4" fmla="*/ 41676 h 931861"/>
                  <a:gd name="connsiteX5" fmla="*/ 1172445 w 1216546"/>
                  <a:gd name="connsiteY5" fmla="*/ 30621 h 931861"/>
                  <a:gd name="connsiteX6" fmla="*/ 944155 w 1216546"/>
                  <a:gd name="connsiteY6" fmla="*/ 414237 h 931861"/>
                  <a:gd name="connsiteX7" fmla="*/ 678250 w 1216546"/>
                  <a:gd name="connsiteY7" fmla="*/ 573051 h 931861"/>
                  <a:gd name="connsiteX8" fmla="*/ 277034 w 1216546"/>
                  <a:gd name="connsiteY8" fmla="*/ 878887 h 931861"/>
                  <a:gd name="connsiteX9" fmla="*/ 60584 w 1216546"/>
                  <a:gd name="connsiteY9" fmla="*/ 805006 h 931861"/>
                  <a:gd name="connsiteX10" fmla="*/ 0 w 1216546"/>
                  <a:gd name="connsiteY10" fmla="*/ 848937 h 931861"/>
                  <a:gd name="connsiteX0" fmla="*/ 0 w 1202144"/>
                  <a:gd name="connsiteY0" fmla="*/ 858632 h 933363"/>
                  <a:gd name="connsiteX1" fmla="*/ 267411 w 1202144"/>
                  <a:gd name="connsiteY1" fmla="*/ 921859 h 933363"/>
                  <a:gd name="connsiteX2" fmla="*/ 684765 w 1202144"/>
                  <a:gd name="connsiteY2" fmla="*/ 612604 h 933363"/>
                  <a:gd name="connsiteX3" fmla="*/ 1010647 w 1202144"/>
                  <a:gd name="connsiteY3" fmla="*/ 409704 h 933363"/>
                  <a:gd name="connsiteX4" fmla="*/ 1198577 w 1202144"/>
                  <a:gd name="connsiteY4" fmla="*/ 41676 h 933363"/>
                  <a:gd name="connsiteX5" fmla="*/ 1158043 w 1202144"/>
                  <a:gd name="connsiteY5" fmla="*/ 30621 h 933363"/>
                  <a:gd name="connsiteX6" fmla="*/ 929753 w 1202144"/>
                  <a:gd name="connsiteY6" fmla="*/ 414237 h 933363"/>
                  <a:gd name="connsiteX7" fmla="*/ 663848 w 1202144"/>
                  <a:gd name="connsiteY7" fmla="*/ 573051 h 933363"/>
                  <a:gd name="connsiteX8" fmla="*/ 262632 w 1202144"/>
                  <a:gd name="connsiteY8" fmla="*/ 878887 h 933363"/>
                  <a:gd name="connsiteX9" fmla="*/ 46182 w 1202144"/>
                  <a:gd name="connsiteY9" fmla="*/ 805006 h 933363"/>
                  <a:gd name="connsiteX10" fmla="*/ 0 w 1202144"/>
                  <a:gd name="connsiteY10" fmla="*/ 858632 h 933363"/>
                  <a:gd name="connsiteX0" fmla="*/ 0 w 1202144"/>
                  <a:gd name="connsiteY0" fmla="*/ 858632 h 933363"/>
                  <a:gd name="connsiteX1" fmla="*/ 267411 w 1202144"/>
                  <a:gd name="connsiteY1" fmla="*/ 921859 h 933363"/>
                  <a:gd name="connsiteX2" fmla="*/ 684765 w 1202144"/>
                  <a:gd name="connsiteY2" fmla="*/ 612604 h 933363"/>
                  <a:gd name="connsiteX3" fmla="*/ 1010647 w 1202144"/>
                  <a:gd name="connsiteY3" fmla="*/ 409704 h 933363"/>
                  <a:gd name="connsiteX4" fmla="*/ 1198577 w 1202144"/>
                  <a:gd name="connsiteY4" fmla="*/ 41676 h 933363"/>
                  <a:gd name="connsiteX5" fmla="*/ 1158043 w 1202144"/>
                  <a:gd name="connsiteY5" fmla="*/ 30621 h 933363"/>
                  <a:gd name="connsiteX6" fmla="*/ 929753 w 1202144"/>
                  <a:gd name="connsiteY6" fmla="*/ 414237 h 933363"/>
                  <a:gd name="connsiteX7" fmla="*/ 663848 w 1202144"/>
                  <a:gd name="connsiteY7" fmla="*/ 573051 h 933363"/>
                  <a:gd name="connsiteX8" fmla="*/ 262632 w 1202144"/>
                  <a:gd name="connsiteY8" fmla="*/ 878887 h 933363"/>
                  <a:gd name="connsiteX9" fmla="*/ 46182 w 1202144"/>
                  <a:gd name="connsiteY9" fmla="*/ 805006 h 933363"/>
                  <a:gd name="connsiteX10" fmla="*/ 0 w 1202144"/>
                  <a:gd name="connsiteY10" fmla="*/ 858632 h 933363"/>
                  <a:gd name="connsiteX0" fmla="*/ 0 w 1202144"/>
                  <a:gd name="connsiteY0" fmla="*/ 858632 h 933363"/>
                  <a:gd name="connsiteX1" fmla="*/ 267411 w 1202144"/>
                  <a:gd name="connsiteY1" fmla="*/ 921859 h 933363"/>
                  <a:gd name="connsiteX2" fmla="*/ 684765 w 1202144"/>
                  <a:gd name="connsiteY2" fmla="*/ 612604 h 933363"/>
                  <a:gd name="connsiteX3" fmla="*/ 1010647 w 1202144"/>
                  <a:gd name="connsiteY3" fmla="*/ 409704 h 933363"/>
                  <a:gd name="connsiteX4" fmla="*/ 1198577 w 1202144"/>
                  <a:gd name="connsiteY4" fmla="*/ 41676 h 933363"/>
                  <a:gd name="connsiteX5" fmla="*/ 1158043 w 1202144"/>
                  <a:gd name="connsiteY5" fmla="*/ 30621 h 933363"/>
                  <a:gd name="connsiteX6" fmla="*/ 929753 w 1202144"/>
                  <a:gd name="connsiteY6" fmla="*/ 414237 h 933363"/>
                  <a:gd name="connsiteX7" fmla="*/ 663848 w 1202144"/>
                  <a:gd name="connsiteY7" fmla="*/ 573051 h 933363"/>
                  <a:gd name="connsiteX8" fmla="*/ 262632 w 1202144"/>
                  <a:gd name="connsiteY8" fmla="*/ 878887 h 933363"/>
                  <a:gd name="connsiteX9" fmla="*/ 46182 w 1202144"/>
                  <a:gd name="connsiteY9" fmla="*/ 805006 h 933363"/>
                  <a:gd name="connsiteX10" fmla="*/ 0 w 1202144"/>
                  <a:gd name="connsiteY10" fmla="*/ 858632 h 933363"/>
                  <a:gd name="connsiteX0" fmla="*/ 0 w 1202144"/>
                  <a:gd name="connsiteY0" fmla="*/ 858632 h 933363"/>
                  <a:gd name="connsiteX1" fmla="*/ 267411 w 1202144"/>
                  <a:gd name="connsiteY1" fmla="*/ 921859 h 933363"/>
                  <a:gd name="connsiteX2" fmla="*/ 684765 w 1202144"/>
                  <a:gd name="connsiteY2" fmla="*/ 612604 h 933363"/>
                  <a:gd name="connsiteX3" fmla="*/ 1010647 w 1202144"/>
                  <a:gd name="connsiteY3" fmla="*/ 409704 h 933363"/>
                  <a:gd name="connsiteX4" fmla="*/ 1198577 w 1202144"/>
                  <a:gd name="connsiteY4" fmla="*/ 41676 h 933363"/>
                  <a:gd name="connsiteX5" fmla="*/ 1158043 w 1202144"/>
                  <a:gd name="connsiteY5" fmla="*/ 30621 h 933363"/>
                  <a:gd name="connsiteX6" fmla="*/ 929753 w 1202144"/>
                  <a:gd name="connsiteY6" fmla="*/ 414237 h 933363"/>
                  <a:gd name="connsiteX7" fmla="*/ 663848 w 1202144"/>
                  <a:gd name="connsiteY7" fmla="*/ 573051 h 933363"/>
                  <a:gd name="connsiteX8" fmla="*/ 262632 w 1202144"/>
                  <a:gd name="connsiteY8" fmla="*/ 878887 h 933363"/>
                  <a:gd name="connsiteX9" fmla="*/ 46182 w 1202144"/>
                  <a:gd name="connsiteY9" fmla="*/ 805006 h 933363"/>
                  <a:gd name="connsiteX10" fmla="*/ 0 w 1202144"/>
                  <a:gd name="connsiteY10" fmla="*/ 858632 h 933363"/>
                  <a:gd name="connsiteX0" fmla="*/ 0 w 1202144"/>
                  <a:gd name="connsiteY0" fmla="*/ 858632 h 933363"/>
                  <a:gd name="connsiteX1" fmla="*/ 267411 w 1202144"/>
                  <a:gd name="connsiteY1" fmla="*/ 921859 h 933363"/>
                  <a:gd name="connsiteX2" fmla="*/ 684765 w 1202144"/>
                  <a:gd name="connsiteY2" fmla="*/ 612604 h 933363"/>
                  <a:gd name="connsiteX3" fmla="*/ 1010647 w 1202144"/>
                  <a:gd name="connsiteY3" fmla="*/ 409704 h 933363"/>
                  <a:gd name="connsiteX4" fmla="*/ 1198577 w 1202144"/>
                  <a:gd name="connsiteY4" fmla="*/ 41676 h 933363"/>
                  <a:gd name="connsiteX5" fmla="*/ 1158043 w 1202144"/>
                  <a:gd name="connsiteY5" fmla="*/ 30621 h 933363"/>
                  <a:gd name="connsiteX6" fmla="*/ 929753 w 1202144"/>
                  <a:gd name="connsiteY6" fmla="*/ 414237 h 933363"/>
                  <a:gd name="connsiteX7" fmla="*/ 663848 w 1202144"/>
                  <a:gd name="connsiteY7" fmla="*/ 573051 h 933363"/>
                  <a:gd name="connsiteX8" fmla="*/ 262632 w 1202144"/>
                  <a:gd name="connsiteY8" fmla="*/ 878887 h 933363"/>
                  <a:gd name="connsiteX9" fmla="*/ 46182 w 1202144"/>
                  <a:gd name="connsiteY9" fmla="*/ 805006 h 933363"/>
                  <a:gd name="connsiteX10" fmla="*/ 0 w 1202144"/>
                  <a:gd name="connsiteY10" fmla="*/ 858632 h 9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144" h="933363">
                    <a:moveTo>
                      <a:pt x="0" y="858632"/>
                    </a:moveTo>
                    <a:cubicBezTo>
                      <a:pt x="93938" y="882939"/>
                      <a:pt x="153284" y="962864"/>
                      <a:pt x="267411" y="921859"/>
                    </a:cubicBezTo>
                    <a:cubicBezTo>
                      <a:pt x="381539" y="880854"/>
                      <a:pt x="560892" y="697963"/>
                      <a:pt x="684765" y="612604"/>
                    </a:cubicBezTo>
                    <a:cubicBezTo>
                      <a:pt x="808638" y="527245"/>
                      <a:pt x="919907" y="503439"/>
                      <a:pt x="1010647" y="409704"/>
                    </a:cubicBezTo>
                    <a:cubicBezTo>
                      <a:pt x="1110830" y="306067"/>
                      <a:pt x="1154128" y="175023"/>
                      <a:pt x="1198577" y="41676"/>
                    </a:cubicBezTo>
                    <a:cubicBezTo>
                      <a:pt x="1207098" y="15882"/>
                      <a:pt x="1202847" y="-31473"/>
                      <a:pt x="1158043" y="30621"/>
                    </a:cubicBezTo>
                    <a:cubicBezTo>
                      <a:pt x="1113239" y="92715"/>
                      <a:pt x="1052425" y="327580"/>
                      <a:pt x="929753" y="414237"/>
                    </a:cubicBezTo>
                    <a:cubicBezTo>
                      <a:pt x="829863" y="484801"/>
                      <a:pt x="780864" y="500834"/>
                      <a:pt x="663848" y="573051"/>
                    </a:cubicBezTo>
                    <a:cubicBezTo>
                      <a:pt x="546832" y="645268"/>
                      <a:pt x="365576" y="840228"/>
                      <a:pt x="262632" y="878887"/>
                    </a:cubicBezTo>
                    <a:cubicBezTo>
                      <a:pt x="159688" y="917546"/>
                      <a:pt x="89954" y="808382"/>
                      <a:pt x="46182" y="805006"/>
                    </a:cubicBezTo>
                    <a:cubicBezTo>
                      <a:pt x="33302" y="823005"/>
                      <a:pt x="23987" y="836481"/>
                      <a:pt x="0" y="858632"/>
                    </a:cubicBez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87255" y="5804940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415646" y="6193069"/>
                <a:ext cx="536071" cy="141449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07" name="กลุ่ม 206"/>
          <p:cNvGrpSpPr/>
          <p:nvPr/>
        </p:nvGrpSpPr>
        <p:grpSpPr>
          <a:xfrm>
            <a:off x="2362490" y="1447140"/>
            <a:ext cx="7488578" cy="1696950"/>
            <a:chOff x="3777932" y="2740530"/>
            <a:chExt cx="5620609" cy="1319707"/>
          </a:xfrm>
          <a:effectLst>
            <a:glow>
              <a:schemeClr val="bg1"/>
            </a:glow>
            <a:outerShdw blurRad="266700" dist="38100" dir="8400000" sx="89000" sy="89000" algn="ctr" rotWithShape="0">
              <a:srgbClr val="000000">
                <a:alpha val="81000"/>
              </a:srgbClr>
            </a:outerShdw>
          </a:effectLst>
        </p:grpSpPr>
        <p:sp>
          <p:nvSpPr>
            <p:cNvPr id="208" name="แผนผังลำดับงาน: ป้อนข้อมูลด้วยตนเอง 2"/>
            <p:cNvSpPr/>
            <p:nvPr/>
          </p:nvSpPr>
          <p:spPr>
            <a:xfrm flipH="1">
              <a:off x="4132586" y="2740530"/>
              <a:ext cx="5265955" cy="106512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45 w 10000"/>
                <a:gd name="connsiteY4" fmla="*/ 3045 h 10000"/>
                <a:gd name="connsiteX5" fmla="*/ 0 w 10000"/>
                <a:gd name="connsiteY5" fmla="*/ 2000 h 10000"/>
                <a:gd name="connsiteX0" fmla="*/ 671 w 10671"/>
                <a:gd name="connsiteY0" fmla="*/ 2000 h 10000"/>
                <a:gd name="connsiteX1" fmla="*/ 10671 w 10671"/>
                <a:gd name="connsiteY1" fmla="*/ 0 h 10000"/>
                <a:gd name="connsiteX2" fmla="*/ 10671 w 10671"/>
                <a:gd name="connsiteY2" fmla="*/ 10000 h 10000"/>
                <a:gd name="connsiteX3" fmla="*/ 671 w 10671"/>
                <a:gd name="connsiteY3" fmla="*/ 10000 h 10000"/>
                <a:gd name="connsiteX4" fmla="*/ 944 w 10671"/>
                <a:gd name="connsiteY4" fmla="*/ 3611 h 10000"/>
                <a:gd name="connsiteX5" fmla="*/ 816 w 10671"/>
                <a:gd name="connsiteY5" fmla="*/ 3045 h 10000"/>
                <a:gd name="connsiteX6" fmla="*/ 671 w 10671"/>
                <a:gd name="connsiteY6" fmla="*/ 2000 h 10000"/>
                <a:gd name="connsiteX0" fmla="*/ 668 w 10668"/>
                <a:gd name="connsiteY0" fmla="*/ 2000 h 10000"/>
                <a:gd name="connsiteX1" fmla="*/ 10668 w 10668"/>
                <a:gd name="connsiteY1" fmla="*/ 0 h 10000"/>
                <a:gd name="connsiteX2" fmla="*/ 10668 w 10668"/>
                <a:gd name="connsiteY2" fmla="*/ 10000 h 10000"/>
                <a:gd name="connsiteX3" fmla="*/ 668 w 10668"/>
                <a:gd name="connsiteY3" fmla="*/ 10000 h 10000"/>
                <a:gd name="connsiteX4" fmla="*/ 949 w 10668"/>
                <a:gd name="connsiteY4" fmla="*/ 4069 h 10000"/>
                <a:gd name="connsiteX5" fmla="*/ 941 w 10668"/>
                <a:gd name="connsiteY5" fmla="*/ 3611 h 10000"/>
                <a:gd name="connsiteX6" fmla="*/ 813 w 10668"/>
                <a:gd name="connsiteY6" fmla="*/ 3045 h 10000"/>
                <a:gd name="connsiteX7" fmla="*/ 668 w 10668"/>
                <a:gd name="connsiteY7" fmla="*/ 2000 h 10000"/>
                <a:gd name="connsiteX0" fmla="*/ 664 w 10664"/>
                <a:gd name="connsiteY0" fmla="*/ 2000 h 10000"/>
                <a:gd name="connsiteX1" fmla="*/ 10664 w 10664"/>
                <a:gd name="connsiteY1" fmla="*/ 0 h 10000"/>
                <a:gd name="connsiteX2" fmla="*/ 10664 w 10664"/>
                <a:gd name="connsiteY2" fmla="*/ 10000 h 10000"/>
                <a:gd name="connsiteX3" fmla="*/ 664 w 10664"/>
                <a:gd name="connsiteY3" fmla="*/ 10000 h 10000"/>
                <a:gd name="connsiteX4" fmla="*/ 969 w 10664"/>
                <a:gd name="connsiteY4" fmla="*/ 4499 h 10000"/>
                <a:gd name="connsiteX5" fmla="*/ 945 w 10664"/>
                <a:gd name="connsiteY5" fmla="*/ 4069 h 10000"/>
                <a:gd name="connsiteX6" fmla="*/ 937 w 10664"/>
                <a:gd name="connsiteY6" fmla="*/ 3611 h 10000"/>
                <a:gd name="connsiteX7" fmla="*/ 809 w 10664"/>
                <a:gd name="connsiteY7" fmla="*/ 3045 h 10000"/>
                <a:gd name="connsiteX8" fmla="*/ 664 w 10664"/>
                <a:gd name="connsiteY8" fmla="*/ 2000 h 10000"/>
                <a:gd name="connsiteX0" fmla="*/ 647 w 10647"/>
                <a:gd name="connsiteY0" fmla="*/ 2000 h 10000"/>
                <a:gd name="connsiteX1" fmla="*/ 10647 w 10647"/>
                <a:gd name="connsiteY1" fmla="*/ 0 h 10000"/>
                <a:gd name="connsiteX2" fmla="*/ 10647 w 10647"/>
                <a:gd name="connsiteY2" fmla="*/ 10000 h 10000"/>
                <a:gd name="connsiteX3" fmla="*/ 647 w 10647"/>
                <a:gd name="connsiteY3" fmla="*/ 10000 h 10000"/>
                <a:gd name="connsiteX4" fmla="*/ 1032 w 10647"/>
                <a:gd name="connsiteY4" fmla="*/ 4930 h 10000"/>
                <a:gd name="connsiteX5" fmla="*/ 952 w 10647"/>
                <a:gd name="connsiteY5" fmla="*/ 4499 h 10000"/>
                <a:gd name="connsiteX6" fmla="*/ 928 w 10647"/>
                <a:gd name="connsiteY6" fmla="*/ 4069 h 10000"/>
                <a:gd name="connsiteX7" fmla="*/ 920 w 10647"/>
                <a:gd name="connsiteY7" fmla="*/ 3611 h 10000"/>
                <a:gd name="connsiteX8" fmla="*/ 792 w 10647"/>
                <a:gd name="connsiteY8" fmla="*/ 3045 h 10000"/>
                <a:gd name="connsiteX9" fmla="*/ 647 w 10647"/>
                <a:gd name="connsiteY9" fmla="*/ 2000 h 10000"/>
                <a:gd name="connsiteX0" fmla="*/ 622 w 10622"/>
                <a:gd name="connsiteY0" fmla="*/ 2000 h 10000"/>
                <a:gd name="connsiteX1" fmla="*/ 10622 w 10622"/>
                <a:gd name="connsiteY1" fmla="*/ 0 h 10000"/>
                <a:gd name="connsiteX2" fmla="*/ 10622 w 10622"/>
                <a:gd name="connsiteY2" fmla="*/ 10000 h 10000"/>
                <a:gd name="connsiteX3" fmla="*/ 622 w 10622"/>
                <a:gd name="connsiteY3" fmla="*/ 10000 h 10000"/>
                <a:gd name="connsiteX4" fmla="*/ 1127 w 10622"/>
                <a:gd name="connsiteY4" fmla="*/ 5738 h 10000"/>
                <a:gd name="connsiteX5" fmla="*/ 1007 w 10622"/>
                <a:gd name="connsiteY5" fmla="*/ 4930 h 10000"/>
                <a:gd name="connsiteX6" fmla="*/ 927 w 10622"/>
                <a:gd name="connsiteY6" fmla="*/ 4499 h 10000"/>
                <a:gd name="connsiteX7" fmla="*/ 903 w 10622"/>
                <a:gd name="connsiteY7" fmla="*/ 4069 h 10000"/>
                <a:gd name="connsiteX8" fmla="*/ 895 w 10622"/>
                <a:gd name="connsiteY8" fmla="*/ 3611 h 10000"/>
                <a:gd name="connsiteX9" fmla="*/ 767 w 10622"/>
                <a:gd name="connsiteY9" fmla="*/ 3045 h 10000"/>
                <a:gd name="connsiteX10" fmla="*/ 622 w 10622"/>
                <a:gd name="connsiteY10" fmla="*/ 2000 h 10000"/>
                <a:gd name="connsiteX0" fmla="*/ 609 w 10609"/>
                <a:gd name="connsiteY0" fmla="*/ 2000 h 10000"/>
                <a:gd name="connsiteX1" fmla="*/ 10609 w 10609"/>
                <a:gd name="connsiteY1" fmla="*/ 0 h 10000"/>
                <a:gd name="connsiteX2" fmla="*/ 10609 w 10609"/>
                <a:gd name="connsiteY2" fmla="*/ 10000 h 10000"/>
                <a:gd name="connsiteX3" fmla="*/ 609 w 10609"/>
                <a:gd name="connsiteY3" fmla="*/ 10000 h 10000"/>
                <a:gd name="connsiteX4" fmla="*/ 1154 w 10609"/>
                <a:gd name="connsiteY4" fmla="*/ 6034 h 10000"/>
                <a:gd name="connsiteX5" fmla="*/ 1114 w 10609"/>
                <a:gd name="connsiteY5" fmla="*/ 5738 h 10000"/>
                <a:gd name="connsiteX6" fmla="*/ 994 w 10609"/>
                <a:gd name="connsiteY6" fmla="*/ 4930 h 10000"/>
                <a:gd name="connsiteX7" fmla="*/ 914 w 10609"/>
                <a:gd name="connsiteY7" fmla="*/ 4499 h 10000"/>
                <a:gd name="connsiteX8" fmla="*/ 890 w 10609"/>
                <a:gd name="connsiteY8" fmla="*/ 4069 h 10000"/>
                <a:gd name="connsiteX9" fmla="*/ 882 w 10609"/>
                <a:gd name="connsiteY9" fmla="*/ 3611 h 10000"/>
                <a:gd name="connsiteX10" fmla="*/ 754 w 10609"/>
                <a:gd name="connsiteY10" fmla="*/ 3045 h 10000"/>
                <a:gd name="connsiteX11" fmla="*/ 609 w 10609"/>
                <a:gd name="connsiteY11" fmla="*/ 2000 h 10000"/>
                <a:gd name="connsiteX0" fmla="*/ 594 w 10594"/>
                <a:gd name="connsiteY0" fmla="*/ 2000 h 10000"/>
                <a:gd name="connsiteX1" fmla="*/ 10594 w 10594"/>
                <a:gd name="connsiteY1" fmla="*/ 0 h 10000"/>
                <a:gd name="connsiteX2" fmla="*/ 10594 w 10594"/>
                <a:gd name="connsiteY2" fmla="*/ 10000 h 10000"/>
                <a:gd name="connsiteX3" fmla="*/ 594 w 10594"/>
                <a:gd name="connsiteY3" fmla="*/ 10000 h 10000"/>
                <a:gd name="connsiteX4" fmla="*/ 1195 w 10594"/>
                <a:gd name="connsiteY4" fmla="*/ 6411 h 10000"/>
                <a:gd name="connsiteX5" fmla="*/ 1139 w 10594"/>
                <a:gd name="connsiteY5" fmla="*/ 6034 h 10000"/>
                <a:gd name="connsiteX6" fmla="*/ 1099 w 10594"/>
                <a:gd name="connsiteY6" fmla="*/ 5738 h 10000"/>
                <a:gd name="connsiteX7" fmla="*/ 979 w 10594"/>
                <a:gd name="connsiteY7" fmla="*/ 4930 h 10000"/>
                <a:gd name="connsiteX8" fmla="*/ 899 w 10594"/>
                <a:gd name="connsiteY8" fmla="*/ 4499 h 10000"/>
                <a:gd name="connsiteX9" fmla="*/ 875 w 10594"/>
                <a:gd name="connsiteY9" fmla="*/ 4069 h 10000"/>
                <a:gd name="connsiteX10" fmla="*/ 867 w 10594"/>
                <a:gd name="connsiteY10" fmla="*/ 3611 h 10000"/>
                <a:gd name="connsiteX11" fmla="*/ 739 w 10594"/>
                <a:gd name="connsiteY11" fmla="*/ 3045 h 10000"/>
                <a:gd name="connsiteX12" fmla="*/ 594 w 10594"/>
                <a:gd name="connsiteY12" fmla="*/ 2000 h 10000"/>
                <a:gd name="connsiteX0" fmla="*/ 594 w 10594"/>
                <a:gd name="connsiteY0" fmla="*/ 2000 h 10000"/>
                <a:gd name="connsiteX1" fmla="*/ 10594 w 10594"/>
                <a:gd name="connsiteY1" fmla="*/ 0 h 10000"/>
                <a:gd name="connsiteX2" fmla="*/ 10594 w 10594"/>
                <a:gd name="connsiteY2" fmla="*/ 10000 h 10000"/>
                <a:gd name="connsiteX3" fmla="*/ 594 w 10594"/>
                <a:gd name="connsiteY3" fmla="*/ 10000 h 10000"/>
                <a:gd name="connsiteX4" fmla="*/ 1179 w 10594"/>
                <a:gd name="connsiteY4" fmla="*/ 6708 h 10000"/>
                <a:gd name="connsiteX5" fmla="*/ 1195 w 10594"/>
                <a:gd name="connsiteY5" fmla="*/ 6411 h 10000"/>
                <a:gd name="connsiteX6" fmla="*/ 1139 w 10594"/>
                <a:gd name="connsiteY6" fmla="*/ 6034 h 10000"/>
                <a:gd name="connsiteX7" fmla="*/ 1099 w 10594"/>
                <a:gd name="connsiteY7" fmla="*/ 5738 h 10000"/>
                <a:gd name="connsiteX8" fmla="*/ 979 w 10594"/>
                <a:gd name="connsiteY8" fmla="*/ 4930 h 10000"/>
                <a:gd name="connsiteX9" fmla="*/ 899 w 10594"/>
                <a:gd name="connsiteY9" fmla="*/ 4499 h 10000"/>
                <a:gd name="connsiteX10" fmla="*/ 875 w 10594"/>
                <a:gd name="connsiteY10" fmla="*/ 4069 h 10000"/>
                <a:gd name="connsiteX11" fmla="*/ 867 w 10594"/>
                <a:gd name="connsiteY11" fmla="*/ 3611 h 10000"/>
                <a:gd name="connsiteX12" fmla="*/ 739 w 10594"/>
                <a:gd name="connsiteY12" fmla="*/ 3045 h 10000"/>
                <a:gd name="connsiteX13" fmla="*/ 594 w 10594"/>
                <a:gd name="connsiteY13" fmla="*/ 2000 h 10000"/>
                <a:gd name="connsiteX0" fmla="*/ 591 w 10591"/>
                <a:gd name="connsiteY0" fmla="*/ 2000 h 10000"/>
                <a:gd name="connsiteX1" fmla="*/ 10591 w 10591"/>
                <a:gd name="connsiteY1" fmla="*/ 0 h 10000"/>
                <a:gd name="connsiteX2" fmla="*/ 10591 w 10591"/>
                <a:gd name="connsiteY2" fmla="*/ 10000 h 10000"/>
                <a:gd name="connsiteX3" fmla="*/ 591 w 10591"/>
                <a:gd name="connsiteY3" fmla="*/ 10000 h 10000"/>
                <a:gd name="connsiteX4" fmla="*/ 1223 w 10591"/>
                <a:gd name="connsiteY4" fmla="*/ 7004 h 10000"/>
                <a:gd name="connsiteX5" fmla="*/ 1176 w 10591"/>
                <a:gd name="connsiteY5" fmla="*/ 6708 h 10000"/>
                <a:gd name="connsiteX6" fmla="*/ 1192 w 10591"/>
                <a:gd name="connsiteY6" fmla="*/ 6411 h 10000"/>
                <a:gd name="connsiteX7" fmla="*/ 1136 w 10591"/>
                <a:gd name="connsiteY7" fmla="*/ 6034 h 10000"/>
                <a:gd name="connsiteX8" fmla="*/ 1096 w 10591"/>
                <a:gd name="connsiteY8" fmla="*/ 5738 h 10000"/>
                <a:gd name="connsiteX9" fmla="*/ 976 w 10591"/>
                <a:gd name="connsiteY9" fmla="*/ 4930 h 10000"/>
                <a:gd name="connsiteX10" fmla="*/ 896 w 10591"/>
                <a:gd name="connsiteY10" fmla="*/ 4499 h 10000"/>
                <a:gd name="connsiteX11" fmla="*/ 872 w 10591"/>
                <a:gd name="connsiteY11" fmla="*/ 4069 h 10000"/>
                <a:gd name="connsiteX12" fmla="*/ 864 w 10591"/>
                <a:gd name="connsiteY12" fmla="*/ 3611 h 10000"/>
                <a:gd name="connsiteX13" fmla="*/ 736 w 10591"/>
                <a:gd name="connsiteY13" fmla="*/ 3045 h 10000"/>
                <a:gd name="connsiteX14" fmla="*/ 591 w 10591"/>
                <a:gd name="connsiteY14" fmla="*/ 2000 h 10000"/>
                <a:gd name="connsiteX0" fmla="*/ 578 w 10578"/>
                <a:gd name="connsiteY0" fmla="*/ 2000 h 10000"/>
                <a:gd name="connsiteX1" fmla="*/ 10578 w 10578"/>
                <a:gd name="connsiteY1" fmla="*/ 0 h 10000"/>
                <a:gd name="connsiteX2" fmla="*/ 10578 w 10578"/>
                <a:gd name="connsiteY2" fmla="*/ 10000 h 10000"/>
                <a:gd name="connsiteX3" fmla="*/ 578 w 10578"/>
                <a:gd name="connsiteY3" fmla="*/ 10000 h 10000"/>
                <a:gd name="connsiteX4" fmla="*/ 1282 w 10578"/>
                <a:gd name="connsiteY4" fmla="*/ 7246 h 10000"/>
                <a:gd name="connsiteX5" fmla="*/ 1210 w 10578"/>
                <a:gd name="connsiteY5" fmla="*/ 7004 h 10000"/>
                <a:gd name="connsiteX6" fmla="*/ 1163 w 10578"/>
                <a:gd name="connsiteY6" fmla="*/ 6708 h 10000"/>
                <a:gd name="connsiteX7" fmla="*/ 1179 w 10578"/>
                <a:gd name="connsiteY7" fmla="*/ 6411 h 10000"/>
                <a:gd name="connsiteX8" fmla="*/ 1123 w 10578"/>
                <a:gd name="connsiteY8" fmla="*/ 6034 h 10000"/>
                <a:gd name="connsiteX9" fmla="*/ 1083 w 10578"/>
                <a:gd name="connsiteY9" fmla="*/ 5738 h 10000"/>
                <a:gd name="connsiteX10" fmla="*/ 963 w 10578"/>
                <a:gd name="connsiteY10" fmla="*/ 4930 h 10000"/>
                <a:gd name="connsiteX11" fmla="*/ 883 w 10578"/>
                <a:gd name="connsiteY11" fmla="*/ 4499 h 10000"/>
                <a:gd name="connsiteX12" fmla="*/ 859 w 10578"/>
                <a:gd name="connsiteY12" fmla="*/ 4069 h 10000"/>
                <a:gd name="connsiteX13" fmla="*/ 851 w 10578"/>
                <a:gd name="connsiteY13" fmla="*/ 3611 h 10000"/>
                <a:gd name="connsiteX14" fmla="*/ 723 w 10578"/>
                <a:gd name="connsiteY14" fmla="*/ 3045 h 10000"/>
                <a:gd name="connsiteX15" fmla="*/ 578 w 10578"/>
                <a:gd name="connsiteY15" fmla="*/ 2000 h 10000"/>
                <a:gd name="connsiteX0" fmla="*/ 568 w 10568"/>
                <a:gd name="connsiteY0" fmla="*/ 2000 h 10000"/>
                <a:gd name="connsiteX1" fmla="*/ 10568 w 10568"/>
                <a:gd name="connsiteY1" fmla="*/ 0 h 10000"/>
                <a:gd name="connsiteX2" fmla="*/ 10568 w 10568"/>
                <a:gd name="connsiteY2" fmla="*/ 10000 h 10000"/>
                <a:gd name="connsiteX3" fmla="*/ 568 w 10568"/>
                <a:gd name="connsiteY3" fmla="*/ 10000 h 10000"/>
                <a:gd name="connsiteX4" fmla="*/ 1328 w 10568"/>
                <a:gd name="connsiteY4" fmla="*/ 7435 h 10000"/>
                <a:gd name="connsiteX5" fmla="*/ 1272 w 10568"/>
                <a:gd name="connsiteY5" fmla="*/ 7246 h 10000"/>
                <a:gd name="connsiteX6" fmla="*/ 1200 w 10568"/>
                <a:gd name="connsiteY6" fmla="*/ 7004 h 10000"/>
                <a:gd name="connsiteX7" fmla="*/ 1153 w 10568"/>
                <a:gd name="connsiteY7" fmla="*/ 6708 h 10000"/>
                <a:gd name="connsiteX8" fmla="*/ 1169 w 10568"/>
                <a:gd name="connsiteY8" fmla="*/ 6411 h 10000"/>
                <a:gd name="connsiteX9" fmla="*/ 1113 w 10568"/>
                <a:gd name="connsiteY9" fmla="*/ 6034 h 10000"/>
                <a:gd name="connsiteX10" fmla="*/ 1073 w 10568"/>
                <a:gd name="connsiteY10" fmla="*/ 5738 h 10000"/>
                <a:gd name="connsiteX11" fmla="*/ 953 w 10568"/>
                <a:gd name="connsiteY11" fmla="*/ 4930 h 10000"/>
                <a:gd name="connsiteX12" fmla="*/ 873 w 10568"/>
                <a:gd name="connsiteY12" fmla="*/ 4499 h 10000"/>
                <a:gd name="connsiteX13" fmla="*/ 849 w 10568"/>
                <a:gd name="connsiteY13" fmla="*/ 4069 h 10000"/>
                <a:gd name="connsiteX14" fmla="*/ 841 w 10568"/>
                <a:gd name="connsiteY14" fmla="*/ 3611 h 10000"/>
                <a:gd name="connsiteX15" fmla="*/ 713 w 10568"/>
                <a:gd name="connsiteY15" fmla="*/ 3045 h 10000"/>
                <a:gd name="connsiteX16" fmla="*/ 568 w 10568"/>
                <a:gd name="connsiteY16" fmla="*/ 2000 h 10000"/>
                <a:gd name="connsiteX0" fmla="*/ 568 w 10568"/>
                <a:gd name="connsiteY0" fmla="*/ 2000 h 10000"/>
                <a:gd name="connsiteX1" fmla="*/ 10568 w 10568"/>
                <a:gd name="connsiteY1" fmla="*/ 0 h 10000"/>
                <a:gd name="connsiteX2" fmla="*/ 10568 w 10568"/>
                <a:gd name="connsiteY2" fmla="*/ 10000 h 10000"/>
                <a:gd name="connsiteX3" fmla="*/ 568 w 10568"/>
                <a:gd name="connsiteY3" fmla="*/ 10000 h 10000"/>
                <a:gd name="connsiteX4" fmla="*/ 1304 w 10568"/>
                <a:gd name="connsiteY4" fmla="*/ 7893 h 10000"/>
                <a:gd name="connsiteX5" fmla="*/ 1328 w 10568"/>
                <a:gd name="connsiteY5" fmla="*/ 7435 h 10000"/>
                <a:gd name="connsiteX6" fmla="*/ 1272 w 10568"/>
                <a:gd name="connsiteY6" fmla="*/ 7246 h 10000"/>
                <a:gd name="connsiteX7" fmla="*/ 1200 w 10568"/>
                <a:gd name="connsiteY7" fmla="*/ 7004 h 10000"/>
                <a:gd name="connsiteX8" fmla="*/ 1153 w 10568"/>
                <a:gd name="connsiteY8" fmla="*/ 6708 h 10000"/>
                <a:gd name="connsiteX9" fmla="*/ 1169 w 10568"/>
                <a:gd name="connsiteY9" fmla="*/ 6411 h 10000"/>
                <a:gd name="connsiteX10" fmla="*/ 1113 w 10568"/>
                <a:gd name="connsiteY10" fmla="*/ 6034 h 10000"/>
                <a:gd name="connsiteX11" fmla="*/ 1073 w 10568"/>
                <a:gd name="connsiteY11" fmla="*/ 5738 h 10000"/>
                <a:gd name="connsiteX12" fmla="*/ 953 w 10568"/>
                <a:gd name="connsiteY12" fmla="*/ 4930 h 10000"/>
                <a:gd name="connsiteX13" fmla="*/ 873 w 10568"/>
                <a:gd name="connsiteY13" fmla="*/ 4499 h 10000"/>
                <a:gd name="connsiteX14" fmla="*/ 849 w 10568"/>
                <a:gd name="connsiteY14" fmla="*/ 4069 h 10000"/>
                <a:gd name="connsiteX15" fmla="*/ 841 w 10568"/>
                <a:gd name="connsiteY15" fmla="*/ 3611 h 10000"/>
                <a:gd name="connsiteX16" fmla="*/ 713 w 10568"/>
                <a:gd name="connsiteY16" fmla="*/ 3045 h 10000"/>
                <a:gd name="connsiteX17" fmla="*/ 568 w 10568"/>
                <a:gd name="connsiteY17" fmla="*/ 2000 h 10000"/>
                <a:gd name="connsiteX0" fmla="*/ 539 w 10539"/>
                <a:gd name="connsiteY0" fmla="*/ 2000 h 10000"/>
                <a:gd name="connsiteX1" fmla="*/ 10539 w 10539"/>
                <a:gd name="connsiteY1" fmla="*/ 0 h 10000"/>
                <a:gd name="connsiteX2" fmla="*/ 10539 w 10539"/>
                <a:gd name="connsiteY2" fmla="*/ 10000 h 10000"/>
                <a:gd name="connsiteX3" fmla="*/ 539 w 10539"/>
                <a:gd name="connsiteY3" fmla="*/ 10000 h 10000"/>
                <a:gd name="connsiteX4" fmla="*/ 1459 w 10539"/>
                <a:gd name="connsiteY4" fmla="*/ 8620 h 10000"/>
                <a:gd name="connsiteX5" fmla="*/ 1275 w 10539"/>
                <a:gd name="connsiteY5" fmla="*/ 7893 h 10000"/>
                <a:gd name="connsiteX6" fmla="*/ 1299 w 10539"/>
                <a:gd name="connsiteY6" fmla="*/ 7435 h 10000"/>
                <a:gd name="connsiteX7" fmla="*/ 1243 w 10539"/>
                <a:gd name="connsiteY7" fmla="*/ 7246 h 10000"/>
                <a:gd name="connsiteX8" fmla="*/ 1171 w 10539"/>
                <a:gd name="connsiteY8" fmla="*/ 7004 h 10000"/>
                <a:gd name="connsiteX9" fmla="*/ 1124 w 10539"/>
                <a:gd name="connsiteY9" fmla="*/ 6708 h 10000"/>
                <a:gd name="connsiteX10" fmla="*/ 1140 w 10539"/>
                <a:gd name="connsiteY10" fmla="*/ 6411 h 10000"/>
                <a:gd name="connsiteX11" fmla="*/ 1084 w 10539"/>
                <a:gd name="connsiteY11" fmla="*/ 6034 h 10000"/>
                <a:gd name="connsiteX12" fmla="*/ 1044 w 10539"/>
                <a:gd name="connsiteY12" fmla="*/ 5738 h 10000"/>
                <a:gd name="connsiteX13" fmla="*/ 924 w 10539"/>
                <a:gd name="connsiteY13" fmla="*/ 4930 h 10000"/>
                <a:gd name="connsiteX14" fmla="*/ 844 w 10539"/>
                <a:gd name="connsiteY14" fmla="*/ 4499 h 10000"/>
                <a:gd name="connsiteX15" fmla="*/ 820 w 10539"/>
                <a:gd name="connsiteY15" fmla="*/ 4069 h 10000"/>
                <a:gd name="connsiteX16" fmla="*/ 812 w 10539"/>
                <a:gd name="connsiteY16" fmla="*/ 3611 h 10000"/>
                <a:gd name="connsiteX17" fmla="*/ 684 w 10539"/>
                <a:gd name="connsiteY17" fmla="*/ 3045 h 10000"/>
                <a:gd name="connsiteX18" fmla="*/ 539 w 10539"/>
                <a:gd name="connsiteY18" fmla="*/ 2000 h 10000"/>
                <a:gd name="connsiteX0" fmla="*/ 566 w 10566"/>
                <a:gd name="connsiteY0" fmla="*/ 2000 h 10000"/>
                <a:gd name="connsiteX1" fmla="*/ 10566 w 10566"/>
                <a:gd name="connsiteY1" fmla="*/ 0 h 10000"/>
                <a:gd name="connsiteX2" fmla="*/ 10566 w 10566"/>
                <a:gd name="connsiteY2" fmla="*/ 10000 h 10000"/>
                <a:gd name="connsiteX3" fmla="*/ 566 w 10566"/>
                <a:gd name="connsiteY3" fmla="*/ 10000 h 10000"/>
                <a:gd name="connsiteX4" fmla="*/ 1294 w 10566"/>
                <a:gd name="connsiteY4" fmla="*/ 8674 h 10000"/>
                <a:gd name="connsiteX5" fmla="*/ 1486 w 10566"/>
                <a:gd name="connsiteY5" fmla="*/ 8620 h 10000"/>
                <a:gd name="connsiteX6" fmla="*/ 1302 w 10566"/>
                <a:gd name="connsiteY6" fmla="*/ 7893 h 10000"/>
                <a:gd name="connsiteX7" fmla="*/ 1326 w 10566"/>
                <a:gd name="connsiteY7" fmla="*/ 7435 h 10000"/>
                <a:gd name="connsiteX8" fmla="*/ 1270 w 10566"/>
                <a:gd name="connsiteY8" fmla="*/ 7246 h 10000"/>
                <a:gd name="connsiteX9" fmla="*/ 1198 w 10566"/>
                <a:gd name="connsiteY9" fmla="*/ 7004 h 10000"/>
                <a:gd name="connsiteX10" fmla="*/ 1151 w 10566"/>
                <a:gd name="connsiteY10" fmla="*/ 6708 h 10000"/>
                <a:gd name="connsiteX11" fmla="*/ 1167 w 10566"/>
                <a:gd name="connsiteY11" fmla="*/ 6411 h 10000"/>
                <a:gd name="connsiteX12" fmla="*/ 1111 w 10566"/>
                <a:gd name="connsiteY12" fmla="*/ 6034 h 10000"/>
                <a:gd name="connsiteX13" fmla="*/ 1071 w 10566"/>
                <a:gd name="connsiteY13" fmla="*/ 5738 h 10000"/>
                <a:gd name="connsiteX14" fmla="*/ 951 w 10566"/>
                <a:gd name="connsiteY14" fmla="*/ 4930 h 10000"/>
                <a:gd name="connsiteX15" fmla="*/ 871 w 10566"/>
                <a:gd name="connsiteY15" fmla="*/ 4499 h 10000"/>
                <a:gd name="connsiteX16" fmla="*/ 847 w 10566"/>
                <a:gd name="connsiteY16" fmla="*/ 4069 h 10000"/>
                <a:gd name="connsiteX17" fmla="*/ 839 w 10566"/>
                <a:gd name="connsiteY17" fmla="*/ 3611 h 10000"/>
                <a:gd name="connsiteX18" fmla="*/ 711 w 10566"/>
                <a:gd name="connsiteY18" fmla="*/ 3045 h 10000"/>
                <a:gd name="connsiteX19" fmla="*/ 566 w 10566"/>
                <a:gd name="connsiteY19" fmla="*/ 2000 h 10000"/>
                <a:gd name="connsiteX0" fmla="*/ 554 w 10554"/>
                <a:gd name="connsiteY0" fmla="*/ 2000 h 10000"/>
                <a:gd name="connsiteX1" fmla="*/ 10554 w 10554"/>
                <a:gd name="connsiteY1" fmla="*/ 0 h 10000"/>
                <a:gd name="connsiteX2" fmla="*/ 10554 w 10554"/>
                <a:gd name="connsiteY2" fmla="*/ 10000 h 10000"/>
                <a:gd name="connsiteX3" fmla="*/ 554 w 10554"/>
                <a:gd name="connsiteY3" fmla="*/ 10000 h 10000"/>
                <a:gd name="connsiteX4" fmla="*/ 1434 w 10554"/>
                <a:gd name="connsiteY4" fmla="*/ 9374 h 10000"/>
                <a:gd name="connsiteX5" fmla="*/ 1282 w 10554"/>
                <a:gd name="connsiteY5" fmla="*/ 8674 h 10000"/>
                <a:gd name="connsiteX6" fmla="*/ 1474 w 10554"/>
                <a:gd name="connsiteY6" fmla="*/ 8620 h 10000"/>
                <a:gd name="connsiteX7" fmla="*/ 1290 w 10554"/>
                <a:gd name="connsiteY7" fmla="*/ 7893 h 10000"/>
                <a:gd name="connsiteX8" fmla="*/ 1314 w 10554"/>
                <a:gd name="connsiteY8" fmla="*/ 7435 h 10000"/>
                <a:gd name="connsiteX9" fmla="*/ 1258 w 10554"/>
                <a:gd name="connsiteY9" fmla="*/ 7246 h 10000"/>
                <a:gd name="connsiteX10" fmla="*/ 1186 w 10554"/>
                <a:gd name="connsiteY10" fmla="*/ 7004 h 10000"/>
                <a:gd name="connsiteX11" fmla="*/ 1139 w 10554"/>
                <a:gd name="connsiteY11" fmla="*/ 6708 h 10000"/>
                <a:gd name="connsiteX12" fmla="*/ 1155 w 10554"/>
                <a:gd name="connsiteY12" fmla="*/ 6411 h 10000"/>
                <a:gd name="connsiteX13" fmla="*/ 1099 w 10554"/>
                <a:gd name="connsiteY13" fmla="*/ 6034 h 10000"/>
                <a:gd name="connsiteX14" fmla="*/ 1059 w 10554"/>
                <a:gd name="connsiteY14" fmla="*/ 5738 h 10000"/>
                <a:gd name="connsiteX15" fmla="*/ 939 w 10554"/>
                <a:gd name="connsiteY15" fmla="*/ 4930 h 10000"/>
                <a:gd name="connsiteX16" fmla="*/ 859 w 10554"/>
                <a:gd name="connsiteY16" fmla="*/ 4499 h 10000"/>
                <a:gd name="connsiteX17" fmla="*/ 835 w 10554"/>
                <a:gd name="connsiteY17" fmla="*/ 4069 h 10000"/>
                <a:gd name="connsiteX18" fmla="*/ 827 w 10554"/>
                <a:gd name="connsiteY18" fmla="*/ 3611 h 10000"/>
                <a:gd name="connsiteX19" fmla="*/ 699 w 10554"/>
                <a:gd name="connsiteY19" fmla="*/ 3045 h 10000"/>
                <a:gd name="connsiteX20" fmla="*/ 554 w 10554"/>
                <a:gd name="connsiteY20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070 w 10000"/>
                <a:gd name="connsiteY3" fmla="*/ 9165 h 10000"/>
                <a:gd name="connsiteX4" fmla="*/ 880 w 10000"/>
                <a:gd name="connsiteY4" fmla="*/ 9374 h 10000"/>
                <a:gd name="connsiteX5" fmla="*/ 728 w 10000"/>
                <a:gd name="connsiteY5" fmla="*/ 8674 h 10000"/>
                <a:gd name="connsiteX6" fmla="*/ 920 w 10000"/>
                <a:gd name="connsiteY6" fmla="*/ 8620 h 10000"/>
                <a:gd name="connsiteX7" fmla="*/ 736 w 10000"/>
                <a:gd name="connsiteY7" fmla="*/ 7893 h 10000"/>
                <a:gd name="connsiteX8" fmla="*/ 760 w 10000"/>
                <a:gd name="connsiteY8" fmla="*/ 7435 h 10000"/>
                <a:gd name="connsiteX9" fmla="*/ 704 w 10000"/>
                <a:gd name="connsiteY9" fmla="*/ 7246 h 10000"/>
                <a:gd name="connsiteX10" fmla="*/ 632 w 10000"/>
                <a:gd name="connsiteY10" fmla="*/ 7004 h 10000"/>
                <a:gd name="connsiteX11" fmla="*/ 585 w 10000"/>
                <a:gd name="connsiteY11" fmla="*/ 6708 h 10000"/>
                <a:gd name="connsiteX12" fmla="*/ 601 w 10000"/>
                <a:gd name="connsiteY12" fmla="*/ 6411 h 10000"/>
                <a:gd name="connsiteX13" fmla="*/ 545 w 10000"/>
                <a:gd name="connsiteY13" fmla="*/ 6034 h 10000"/>
                <a:gd name="connsiteX14" fmla="*/ 505 w 10000"/>
                <a:gd name="connsiteY14" fmla="*/ 5738 h 10000"/>
                <a:gd name="connsiteX15" fmla="*/ 385 w 10000"/>
                <a:gd name="connsiteY15" fmla="*/ 4930 h 10000"/>
                <a:gd name="connsiteX16" fmla="*/ 305 w 10000"/>
                <a:gd name="connsiteY16" fmla="*/ 4499 h 10000"/>
                <a:gd name="connsiteX17" fmla="*/ 281 w 10000"/>
                <a:gd name="connsiteY17" fmla="*/ 4069 h 10000"/>
                <a:gd name="connsiteX18" fmla="*/ 273 w 10000"/>
                <a:gd name="connsiteY18" fmla="*/ 3611 h 10000"/>
                <a:gd name="connsiteX19" fmla="*/ 145 w 10000"/>
                <a:gd name="connsiteY19" fmla="*/ 3045 h 10000"/>
                <a:gd name="connsiteX20" fmla="*/ 0 w 10000"/>
                <a:gd name="connsiteY20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070 w 10000"/>
                <a:gd name="connsiteY3" fmla="*/ 9165 h 10000"/>
                <a:gd name="connsiteX4" fmla="*/ 880 w 10000"/>
                <a:gd name="connsiteY4" fmla="*/ 9374 h 10000"/>
                <a:gd name="connsiteX5" fmla="*/ 728 w 10000"/>
                <a:gd name="connsiteY5" fmla="*/ 8674 h 10000"/>
                <a:gd name="connsiteX6" fmla="*/ 920 w 10000"/>
                <a:gd name="connsiteY6" fmla="*/ 8620 h 10000"/>
                <a:gd name="connsiteX7" fmla="*/ 736 w 10000"/>
                <a:gd name="connsiteY7" fmla="*/ 7893 h 10000"/>
                <a:gd name="connsiteX8" fmla="*/ 760 w 10000"/>
                <a:gd name="connsiteY8" fmla="*/ 7435 h 10000"/>
                <a:gd name="connsiteX9" fmla="*/ 704 w 10000"/>
                <a:gd name="connsiteY9" fmla="*/ 7246 h 10000"/>
                <a:gd name="connsiteX10" fmla="*/ 632 w 10000"/>
                <a:gd name="connsiteY10" fmla="*/ 7004 h 10000"/>
                <a:gd name="connsiteX11" fmla="*/ 585 w 10000"/>
                <a:gd name="connsiteY11" fmla="*/ 6708 h 10000"/>
                <a:gd name="connsiteX12" fmla="*/ 601 w 10000"/>
                <a:gd name="connsiteY12" fmla="*/ 6411 h 10000"/>
                <a:gd name="connsiteX13" fmla="*/ 545 w 10000"/>
                <a:gd name="connsiteY13" fmla="*/ 6034 h 10000"/>
                <a:gd name="connsiteX14" fmla="*/ 505 w 10000"/>
                <a:gd name="connsiteY14" fmla="*/ 5738 h 10000"/>
                <a:gd name="connsiteX15" fmla="*/ 385 w 10000"/>
                <a:gd name="connsiteY15" fmla="*/ 4930 h 10000"/>
                <a:gd name="connsiteX16" fmla="*/ 305 w 10000"/>
                <a:gd name="connsiteY16" fmla="*/ 4499 h 10000"/>
                <a:gd name="connsiteX17" fmla="*/ 281 w 10000"/>
                <a:gd name="connsiteY17" fmla="*/ 4069 h 10000"/>
                <a:gd name="connsiteX18" fmla="*/ 273 w 10000"/>
                <a:gd name="connsiteY18" fmla="*/ 3611 h 10000"/>
                <a:gd name="connsiteX19" fmla="*/ 145 w 10000"/>
                <a:gd name="connsiteY19" fmla="*/ 3045 h 10000"/>
                <a:gd name="connsiteX20" fmla="*/ 0 w 10000"/>
                <a:gd name="connsiteY20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070 w 10000"/>
                <a:gd name="connsiteY3" fmla="*/ 9165 h 10000"/>
                <a:gd name="connsiteX4" fmla="*/ 880 w 10000"/>
                <a:gd name="connsiteY4" fmla="*/ 9374 h 10000"/>
                <a:gd name="connsiteX5" fmla="*/ 728 w 10000"/>
                <a:gd name="connsiteY5" fmla="*/ 8674 h 10000"/>
                <a:gd name="connsiteX6" fmla="*/ 920 w 10000"/>
                <a:gd name="connsiteY6" fmla="*/ 8620 h 10000"/>
                <a:gd name="connsiteX7" fmla="*/ 736 w 10000"/>
                <a:gd name="connsiteY7" fmla="*/ 7893 h 10000"/>
                <a:gd name="connsiteX8" fmla="*/ 760 w 10000"/>
                <a:gd name="connsiteY8" fmla="*/ 7435 h 10000"/>
                <a:gd name="connsiteX9" fmla="*/ 704 w 10000"/>
                <a:gd name="connsiteY9" fmla="*/ 7246 h 10000"/>
                <a:gd name="connsiteX10" fmla="*/ 632 w 10000"/>
                <a:gd name="connsiteY10" fmla="*/ 7004 h 10000"/>
                <a:gd name="connsiteX11" fmla="*/ 585 w 10000"/>
                <a:gd name="connsiteY11" fmla="*/ 6708 h 10000"/>
                <a:gd name="connsiteX12" fmla="*/ 601 w 10000"/>
                <a:gd name="connsiteY12" fmla="*/ 6411 h 10000"/>
                <a:gd name="connsiteX13" fmla="*/ 545 w 10000"/>
                <a:gd name="connsiteY13" fmla="*/ 6034 h 10000"/>
                <a:gd name="connsiteX14" fmla="*/ 505 w 10000"/>
                <a:gd name="connsiteY14" fmla="*/ 5738 h 10000"/>
                <a:gd name="connsiteX15" fmla="*/ 385 w 10000"/>
                <a:gd name="connsiteY15" fmla="*/ 4930 h 10000"/>
                <a:gd name="connsiteX16" fmla="*/ 305 w 10000"/>
                <a:gd name="connsiteY16" fmla="*/ 4499 h 10000"/>
                <a:gd name="connsiteX17" fmla="*/ 281 w 10000"/>
                <a:gd name="connsiteY17" fmla="*/ 4069 h 10000"/>
                <a:gd name="connsiteX18" fmla="*/ 273 w 10000"/>
                <a:gd name="connsiteY18" fmla="*/ 3611 h 10000"/>
                <a:gd name="connsiteX19" fmla="*/ 145 w 10000"/>
                <a:gd name="connsiteY19" fmla="*/ 3045 h 10000"/>
                <a:gd name="connsiteX20" fmla="*/ 0 w 10000"/>
                <a:gd name="connsiteY20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215 w 10000"/>
                <a:gd name="connsiteY3" fmla="*/ 9482 h 10000"/>
                <a:gd name="connsiteX4" fmla="*/ 1070 w 10000"/>
                <a:gd name="connsiteY4" fmla="*/ 9165 h 10000"/>
                <a:gd name="connsiteX5" fmla="*/ 880 w 10000"/>
                <a:gd name="connsiteY5" fmla="*/ 9374 h 10000"/>
                <a:gd name="connsiteX6" fmla="*/ 728 w 10000"/>
                <a:gd name="connsiteY6" fmla="*/ 8674 h 10000"/>
                <a:gd name="connsiteX7" fmla="*/ 920 w 10000"/>
                <a:gd name="connsiteY7" fmla="*/ 8620 h 10000"/>
                <a:gd name="connsiteX8" fmla="*/ 736 w 10000"/>
                <a:gd name="connsiteY8" fmla="*/ 7893 h 10000"/>
                <a:gd name="connsiteX9" fmla="*/ 760 w 10000"/>
                <a:gd name="connsiteY9" fmla="*/ 7435 h 10000"/>
                <a:gd name="connsiteX10" fmla="*/ 704 w 10000"/>
                <a:gd name="connsiteY10" fmla="*/ 7246 h 10000"/>
                <a:gd name="connsiteX11" fmla="*/ 632 w 10000"/>
                <a:gd name="connsiteY11" fmla="*/ 7004 h 10000"/>
                <a:gd name="connsiteX12" fmla="*/ 585 w 10000"/>
                <a:gd name="connsiteY12" fmla="*/ 6708 h 10000"/>
                <a:gd name="connsiteX13" fmla="*/ 601 w 10000"/>
                <a:gd name="connsiteY13" fmla="*/ 6411 h 10000"/>
                <a:gd name="connsiteX14" fmla="*/ 545 w 10000"/>
                <a:gd name="connsiteY14" fmla="*/ 6034 h 10000"/>
                <a:gd name="connsiteX15" fmla="*/ 505 w 10000"/>
                <a:gd name="connsiteY15" fmla="*/ 5738 h 10000"/>
                <a:gd name="connsiteX16" fmla="*/ 385 w 10000"/>
                <a:gd name="connsiteY16" fmla="*/ 4930 h 10000"/>
                <a:gd name="connsiteX17" fmla="*/ 305 w 10000"/>
                <a:gd name="connsiteY17" fmla="*/ 4499 h 10000"/>
                <a:gd name="connsiteX18" fmla="*/ 281 w 10000"/>
                <a:gd name="connsiteY18" fmla="*/ 4069 h 10000"/>
                <a:gd name="connsiteX19" fmla="*/ 273 w 10000"/>
                <a:gd name="connsiteY19" fmla="*/ 3611 h 10000"/>
                <a:gd name="connsiteX20" fmla="*/ 145 w 10000"/>
                <a:gd name="connsiteY20" fmla="*/ 3045 h 10000"/>
                <a:gd name="connsiteX21" fmla="*/ 0 w 10000"/>
                <a:gd name="connsiteY21" fmla="*/ 2000 h 10000"/>
                <a:gd name="connsiteX0" fmla="*/ 0 w 10000"/>
                <a:gd name="connsiteY0" fmla="*/ 2000 h 10562"/>
                <a:gd name="connsiteX1" fmla="*/ 10000 w 10000"/>
                <a:gd name="connsiteY1" fmla="*/ 0 h 10562"/>
                <a:gd name="connsiteX2" fmla="*/ 10000 w 10000"/>
                <a:gd name="connsiteY2" fmla="*/ 10000 h 10562"/>
                <a:gd name="connsiteX3" fmla="*/ 1383 w 10000"/>
                <a:gd name="connsiteY3" fmla="*/ 9239 h 10562"/>
                <a:gd name="connsiteX4" fmla="*/ 1215 w 10000"/>
                <a:gd name="connsiteY4" fmla="*/ 9482 h 10562"/>
                <a:gd name="connsiteX5" fmla="*/ 1070 w 10000"/>
                <a:gd name="connsiteY5" fmla="*/ 9165 h 10562"/>
                <a:gd name="connsiteX6" fmla="*/ 880 w 10000"/>
                <a:gd name="connsiteY6" fmla="*/ 9374 h 10562"/>
                <a:gd name="connsiteX7" fmla="*/ 728 w 10000"/>
                <a:gd name="connsiteY7" fmla="*/ 8674 h 10562"/>
                <a:gd name="connsiteX8" fmla="*/ 920 w 10000"/>
                <a:gd name="connsiteY8" fmla="*/ 8620 h 10562"/>
                <a:gd name="connsiteX9" fmla="*/ 736 w 10000"/>
                <a:gd name="connsiteY9" fmla="*/ 7893 h 10562"/>
                <a:gd name="connsiteX10" fmla="*/ 760 w 10000"/>
                <a:gd name="connsiteY10" fmla="*/ 7435 h 10562"/>
                <a:gd name="connsiteX11" fmla="*/ 704 w 10000"/>
                <a:gd name="connsiteY11" fmla="*/ 7246 h 10562"/>
                <a:gd name="connsiteX12" fmla="*/ 632 w 10000"/>
                <a:gd name="connsiteY12" fmla="*/ 7004 h 10562"/>
                <a:gd name="connsiteX13" fmla="*/ 585 w 10000"/>
                <a:gd name="connsiteY13" fmla="*/ 6708 h 10562"/>
                <a:gd name="connsiteX14" fmla="*/ 601 w 10000"/>
                <a:gd name="connsiteY14" fmla="*/ 6411 h 10562"/>
                <a:gd name="connsiteX15" fmla="*/ 545 w 10000"/>
                <a:gd name="connsiteY15" fmla="*/ 6034 h 10562"/>
                <a:gd name="connsiteX16" fmla="*/ 505 w 10000"/>
                <a:gd name="connsiteY16" fmla="*/ 5738 h 10562"/>
                <a:gd name="connsiteX17" fmla="*/ 385 w 10000"/>
                <a:gd name="connsiteY17" fmla="*/ 4930 h 10562"/>
                <a:gd name="connsiteX18" fmla="*/ 305 w 10000"/>
                <a:gd name="connsiteY18" fmla="*/ 4499 h 10562"/>
                <a:gd name="connsiteX19" fmla="*/ 281 w 10000"/>
                <a:gd name="connsiteY19" fmla="*/ 4069 h 10562"/>
                <a:gd name="connsiteX20" fmla="*/ 273 w 10000"/>
                <a:gd name="connsiteY20" fmla="*/ 3611 h 10562"/>
                <a:gd name="connsiteX21" fmla="*/ 145 w 10000"/>
                <a:gd name="connsiteY21" fmla="*/ 3045 h 10562"/>
                <a:gd name="connsiteX22" fmla="*/ 0 w 10000"/>
                <a:gd name="connsiteY22" fmla="*/ 2000 h 10562"/>
                <a:gd name="connsiteX0" fmla="*/ 0 w 10000"/>
                <a:gd name="connsiteY0" fmla="*/ 2000 h 10541"/>
                <a:gd name="connsiteX1" fmla="*/ 10000 w 10000"/>
                <a:gd name="connsiteY1" fmla="*/ 0 h 10541"/>
                <a:gd name="connsiteX2" fmla="*/ 10000 w 10000"/>
                <a:gd name="connsiteY2" fmla="*/ 10000 h 10541"/>
                <a:gd name="connsiteX3" fmla="*/ 1766 w 10000"/>
                <a:gd name="connsiteY3" fmla="*/ 9158 h 10541"/>
                <a:gd name="connsiteX4" fmla="*/ 1383 w 10000"/>
                <a:gd name="connsiteY4" fmla="*/ 9239 h 10541"/>
                <a:gd name="connsiteX5" fmla="*/ 1215 w 10000"/>
                <a:gd name="connsiteY5" fmla="*/ 9482 h 10541"/>
                <a:gd name="connsiteX6" fmla="*/ 1070 w 10000"/>
                <a:gd name="connsiteY6" fmla="*/ 9165 h 10541"/>
                <a:gd name="connsiteX7" fmla="*/ 880 w 10000"/>
                <a:gd name="connsiteY7" fmla="*/ 9374 h 10541"/>
                <a:gd name="connsiteX8" fmla="*/ 728 w 10000"/>
                <a:gd name="connsiteY8" fmla="*/ 8674 h 10541"/>
                <a:gd name="connsiteX9" fmla="*/ 920 w 10000"/>
                <a:gd name="connsiteY9" fmla="*/ 8620 h 10541"/>
                <a:gd name="connsiteX10" fmla="*/ 736 w 10000"/>
                <a:gd name="connsiteY10" fmla="*/ 7893 h 10541"/>
                <a:gd name="connsiteX11" fmla="*/ 760 w 10000"/>
                <a:gd name="connsiteY11" fmla="*/ 7435 h 10541"/>
                <a:gd name="connsiteX12" fmla="*/ 704 w 10000"/>
                <a:gd name="connsiteY12" fmla="*/ 7246 h 10541"/>
                <a:gd name="connsiteX13" fmla="*/ 632 w 10000"/>
                <a:gd name="connsiteY13" fmla="*/ 7004 h 10541"/>
                <a:gd name="connsiteX14" fmla="*/ 585 w 10000"/>
                <a:gd name="connsiteY14" fmla="*/ 6708 h 10541"/>
                <a:gd name="connsiteX15" fmla="*/ 601 w 10000"/>
                <a:gd name="connsiteY15" fmla="*/ 6411 h 10541"/>
                <a:gd name="connsiteX16" fmla="*/ 545 w 10000"/>
                <a:gd name="connsiteY16" fmla="*/ 6034 h 10541"/>
                <a:gd name="connsiteX17" fmla="*/ 505 w 10000"/>
                <a:gd name="connsiteY17" fmla="*/ 5738 h 10541"/>
                <a:gd name="connsiteX18" fmla="*/ 385 w 10000"/>
                <a:gd name="connsiteY18" fmla="*/ 4930 h 10541"/>
                <a:gd name="connsiteX19" fmla="*/ 305 w 10000"/>
                <a:gd name="connsiteY19" fmla="*/ 4499 h 10541"/>
                <a:gd name="connsiteX20" fmla="*/ 281 w 10000"/>
                <a:gd name="connsiteY20" fmla="*/ 4069 h 10541"/>
                <a:gd name="connsiteX21" fmla="*/ 273 w 10000"/>
                <a:gd name="connsiteY21" fmla="*/ 3611 h 10541"/>
                <a:gd name="connsiteX22" fmla="*/ 145 w 10000"/>
                <a:gd name="connsiteY22" fmla="*/ 3045 h 10541"/>
                <a:gd name="connsiteX23" fmla="*/ 0 w 10000"/>
                <a:gd name="connsiteY23" fmla="*/ 2000 h 10541"/>
                <a:gd name="connsiteX0" fmla="*/ 0 w 10000"/>
                <a:gd name="connsiteY0" fmla="*/ 2000 h 10566"/>
                <a:gd name="connsiteX1" fmla="*/ 10000 w 10000"/>
                <a:gd name="connsiteY1" fmla="*/ 0 h 10566"/>
                <a:gd name="connsiteX2" fmla="*/ 10000 w 10000"/>
                <a:gd name="connsiteY2" fmla="*/ 10000 h 10566"/>
                <a:gd name="connsiteX3" fmla="*/ 2381 w 10000"/>
                <a:gd name="connsiteY3" fmla="*/ 9320 h 10566"/>
                <a:gd name="connsiteX4" fmla="*/ 1766 w 10000"/>
                <a:gd name="connsiteY4" fmla="*/ 9158 h 10566"/>
                <a:gd name="connsiteX5" fmla="*/ 1383 w 10000"/>
                <a:gd name="connsiteY5" fmla="*/ 9239 h 10566"/>
                <a:gd name="connsiteX6" fmla="*/ 1215 w 10000"/>
                <a:gd name="connsiteY6" fmla="*/ 9482 h 10566"/>
                <a:gd name="connsiteX7" fmla="*/ 1070 w 10000"/>
                <a:gd name="connsiteY7" fmla="*/ 9165 h 10566"/>
                <a:gd name="connsiteX8" fmla="*/ 880 w 10000"/>
                <a:gd name="connsiteY8" fmla="*/ 9374 h 10566"/>
                <a:gd name="connsiteX9" fmla="*/ 728 w 10000"/>
                <a:gd name="connsiteY9" fmla="*/ 8674 h 10566"/>
                <a:gd name="connsiteX10" fmla="*/ 920 w 10000"/>
                <a:gd name="connsiteY10" fmla="*/ 8620 h 10566"/>
                <a:gd name="connsiteX11" fmla="*/ 736 w 10000"/>
                <a:gd name="connsiteY11" fmla="*/ 7893 h 10566"/>
                <a:gd name="connsiteX12" fmla="*/ 760 w 10000"/>
                <a:gd name="connsiteY12" fmla="*/ 7435 h 10566"/>
                <a:gd name="connsiteX13" fmla="*/ 704 w 10000"/>
                <a:gd name="connsiteY13" fmla="*/ 7246 h 10566"/>
                <a:gd name="connsiteX14" fmla="*/ 632 w 10000"/>
                <a:gd name="connsiteY14" fmla="*/ 7004 h 10566"/>
                <a:gd name="connsiteX15" fmla="*/ 585 w 10000"/>
                <a:gd name="connsiteY15" fmla="*/ 6708 h 10566"/>
                <a:gd name="connsiteX16" fmla="*/ 601 w 10000"/>
                <a:gd name="connsiteY16" fmla="*/ 6411 h 10566"/>
                <a:gd name="connsiteX17" fmla="*/ 545 w 10000"/>
                <a:gd name="connsiteY17" fmla="*/ 6034 h 10566"/>
                <a:gd name="connsiteX18" fmla="*/ 505 w 10000"/>
                <a:gd name="connsiteY18" fmla="*/ 5738 h 10566"/>
                <a:gd name="connsiteX19" fmla="*/ 385 w 10000"/>
                <a:gd name="connsiteY19" fmla="*/ 4930 h 10566"/>
                <a:gd name="connsiteX20" fmla="*/ 305 w 10000"/>
                <a:gd name="connsiteY20" fmla="*/ 4499 h 10566"/>
                <a:gd name="connsiteX21" fmla="*/ 281 w 10000"/>
                <a:gd name="connsiteY21" fmla="*/ 4069 h 10566"/>
                <a:gd name="connsiteX22" fmla="*/ 273 w 10000"/>
                <a:gd name="connsiteY22" fmla="*/ 3611 h 10566"/>
                <a:gd name="connsiteX23" fmla="*/ 145 w 10000"/>
                <a:gd name="connsiteY23" fmla="*/ 3045 h 10566"/>
                <a:gd name="connsiteX24" fmla="*/ 0 w 10000"/>
                <a:gd name="connsiteY24" fmla="*/ 2000 h 10566"/>
                <a:gd name="connsiteX0" fmla="*/ 0 w 10000"/>
                <a:gd name="connsiteY0" fmla="*/ 2000 h 10588"/>
                <a:gd name="connsiteX1" fmla="*/ 10000 w 10000"/>
                <a:gd name="connsiteY1" fmla="*/ 0 h 10588"/>
                <a:gd name="connsiteX2" fmla="*/ 10000 w 10000"/>
                <a:gd name="connsiteY2" fmla="*/ 10000 h 10588"/>
                <a:gd name="connsiteX3" fmla="*/ 3212 w 10000"/>
                <a:gd name="connsiteY3" fmla="*/ 9293 h 10588"/>
                <a:gd name="connsiteX4" fmla="*/ 2381 w 10000"/>
                <a:gd name="connsiteY4" fmla="*/ 9320 h 10588"/>
                <a:gd name="connsiteX5" fmla="*/ 1766 w 10000"/>
                <a:gd name="connsiteY5" fmla="*/ 9158 h 10588"/>
                <a:gd name="connsiteX6" fmla="*/ 1383 w 10000"/>
                <a:gd name="connsiteY6" fmla="*/ 9239 h 10588"/>
                <a:gd name="connsiteX7" fmla="*/ 1215 w 10000"/>
                <a:gd name="connsiteY7" fmla="*/ 9482 h 10588"/>
                <a:gd name="connsiteX8" fmla="*/ 1070 w 10000"/>
                <a:gd name="connsiteY8" fmla="*/ 9165 h 10588"/>
                <a:gd name="connsiteX9" fmla="*/ 880 w 10000"/>
                <a:gd name="connsiteY9" fmla="*/ 9374 h 10588"/>
                <a:gd name="connsiteX10" fmla="*/ 728 w 10000"/>
                <a:gd name="connsiteY10" fmla="*/ 8674 h 10588"/>
                <a:gd name="connsiteX11" fmla="*/ 920 w 10000"/>
                <a:gd name="connsiteY11" fmla="*/ 8620 h 10588"/>
                <a:gd name="connsiteX12" fmla="*/ 736 w 10000"/>
                <a:gd name="connsiteY12" fmla="*/ 7893 h 10588"/>
                <a:gd name="connsiteX13" fmla="*/ 760 w 10000"/>
                <a:gd name="connsiteY13" fmla="*/ 7435 h 10588"/>
                <a:gd name="connsiteX14" fmla="*/ 704 w 10000"/>
                <a:gd name="connsiteY14" fmla="*/ 7246 h 10588"/>
                <a:gd name="connsiteX15" fmla="*/ 632 w 10000"/>
                <a:gd name="connsiteY15" fmla="*/ 7004 h 10588"/>
                <a:gd name="connsiteX16" fmla="*/ 585 w 10000"/>
                <a:gd name="connsiteY16" fmla="*/ 6708 h 10588"/>
                <a:gd name="connsiteX17" fmla="*/ 601 w 10000"/>
                <a:gd name="connsiteY17" fmla="*/ 6411 h 10588"/>
                <a:gd name="connsiteX18" fmla="*/ 545 w 10000"/>
                <a:gd name="connsiteY18" fmla="*/ 6034 h 10588"/>
                <a:gd name="connsiteX19" fmla="*/ 505 w 10000"/>
                <a:gd name="connsiteY19" fmla="*/ 5738 h 10588"/>
                <a:gd name="connsiteX20" fmla="*/ 385 w 10000"/>
                <a:gd name="connsiteY20" fmla="*/ 4930 h 10588"/>
                <a:gd name="connsiteX21" fmla="*/ 305 w 10000"/>
                <a:gd name="connsiteY21" fmla="*/ 4499 h 10588"/>
                <a:gd name="connsiteX22" fmla="*/ 281 w 10000"/>
                <a:gd name="connsiteY22" fmla="*/ 4069 h 10588"/>
                <a:gd name="connsiteX23" fmla="*/ 273 w 10000"/>
                <a:gd name="connsiteY23" fmla="*/ 3611 h 10588"/>
                <a:gd name="connsiteX24" fmla="*/ 145 w 10000"/>
                <a:gd name="connsiteY24" fmla="*/ 3045 h 10588"/>
                <a:gd name="connsiteX25" fmla="*/ 0 w 10000"/>
                <a:gd name="connsiteY25" fmla="*/ 2000 h 10588"/>
                <a:gd name="connsiteX0" fmla="*/ 0 w 10000"/>
                <a:gd name="connsiteY0" fmla="*/ 2000 h 10562"/>
                <a:gd name="connsiteX1" fmla="*/ 10000 w 10000"/>
                <a:gd name="connsiteY1" fmla="*/ 0 h 10562"/>
                <a:gd name="connsiteX2" fmla="*/ 10000 w 10000"/>
                <a:gd name="connsiteY2" fmla="*/ 10000 h 10562"/>
                <a:gd name="connsiteX3" fmla="*/ 4146 w 10000"/>
                <a:gd name="connsiteY3" fmla="*/ 9212 h 10562"/>
                <a:gd name="connsiteX4" fmla="*/ 3212 w 10000"/>
                <a:gd name="connsiteY4" fmla="*/ 9293 h 10562"/>
                <a:gd name="connsiteX5" fmla="*/ 2381 w 10000"/>
                <a:gd name="connsiteY5" fmla="*/ 9320 h 10562"/>
                <a:gd name="connsiteX6" fmla="*/ 1766 w 10000"/>
                <a:gd name="connsiteY6" fmla="*/ 9158 h 10562"/>
                <a:gd name="connsiteX7" fmla="*/ 1383 w 10000"/>
                <a:gd name="connsiteY7" fmla="*/ 9239 h 10562"/>
                <a:gd name="connsiteX8" fmla="*/ 1215 w 10000"/>
                <a:gd name="connsiteY8" fmla="*/ 9482 h 10562"/>
                <a:gd name="connsiteX9" fmla="*/ 1070 w 10000"/>
                <a:gd name="connsiteY9" fmla="*/ 9165 h 10562"/>
                <a:gd name="connsiteX10" fmla="*/ 880 w 10000"/>
                <a:gd name="connsiteY10" fmla="*/ 9374 h 10562"/>
                <a:gd name="connsiteX11" fmla="*/ 728 w 10000"/>
                <a:gd name="connsiteY11" fmla="*/ 8674 h 10562"/>
                <a:gd name="connsiteX12" fmla="*/ 920 w 10000"/>
                <a:gd name="connsiteY12" fmla="*/ 8620 h 10562"/>
                <a:gd name="connsiteX13" fmla="*/ 736 w 10000"/>
                <a:gd name="connsiteY13" fmla="*/ 7893 h 10562"/>
                <a:gd name="connsiteX14" fmla="*/ 760 w 10000"/>
                <a:gd name="connsiteY14" fmla="*/ 7435 h 10562"/>
                <a:gd name="connsiteX15" fmla="*/ 704 w 10000"/>
                <a:gd name="connsiteY15" fmla="*/ 7246 h 10562"/>
                <a:gd name="connsiteX16" fmla="*/ 632 w 10000"/>
                <a:gd name="connsiteY16" fmla="*/ 7004 h 10562"/>
                <a:gd name="connsiteX17" fmla="*/ 585 w 10000"/>
                <a:gd name="connsiteY17" fmla="*/ 6708 h 10562"/>
                <a:gd name="connsiteX18" fmla="*/ 601 w 10000"/>
                <a:gd name="connsiteY18" fmla="*/ 6411 h 10562"/>
                <a:gd name="connsiteX19" fmla="*/ 545 w 10000"/>
                <a:gd name="connsiteY19" fmla="*/ 6034 h 10562"/>
                <a:gd name="connsiteX20" fmla="*/ 505 w 10000"/>
                <a:gd name="connsiteY20" fmla="*/ 5738 h 10562"/>
                <a:gd name="connsiteX21" fmla="*/ 385 w 10000"/>
                <a:gd name="connsiteY21" fmla="*/ 4930 h 10562"/>
                <a:gd name="connsiteX22" fmla="*/ 305 w 10000"/>
                <a:gd name="connsiteY22" fmla="*/ 4499 h 10562"/>
                <a:gd name="connsiteX23" fmla="*/ 281 w 10000"/>
                <a:gd name="connsiteY23" fmla="*/ 4069 h 10562"/>
                <a:gd name="connsiteX24" fmla="*/ 273 w 10000"/>
                <a:gd name="connsiteY24" fmla="*/ 3611 h 10562"/>
                <a:gd name="connsiteX25" fmla="*/ 145 w 10000"/>
                <a:gd name="connsiteY25" fmla="*/ 3045 h 10562"/>
                <a:gd name="connsiteX26" fmla="*/ 0 w 10000"/>
                <a:gd name="connsiteY26" fmla="*/ 2000 h 10562"/>
                <a:gd name="connsiteX0" fmla="*/ 0 w 10000"/>
                <a:gd name="connsiteY0" fmla="*/ 2000 h 10571"/>
                <a:gd name="connsiteX1" fmla="*/ 10000 w 10000"/>
                <a:gd name="connsiteY1" fmla="*/ 0 h 10571"/>
                <a:gd name="connsiteX2" fmla="*/ 10000 w 10000"/>
                <a:gd name="connsiteY2" fmla="*/ 10000 h 10571"/>
                <a:gd name="connsiteX3" fmla="*/ 4506 w 10000"/>
                <a:gd name="connsiteY3" fmla="*/ 9320 h 10571"/>
                <a:gd name="connsiteX4" fmla="*/ 4146 w 10000"/>
                <a:gd name="connsiteY4" fmla="*/ 9212 h 10571"/>
                <a:gd name="connsiteX5" fmla="*/ 3212 w 10000"/>
                <a:gd name="connsiteY5" fmla="*/ 9293 h 10571"/>
                <a:gd name="connsiteX6" fmla="*/ 2381 w 10000"/>
                <a:gd name="connsiteY6" fmla="*/ 9320 h 10571"/>
                <a:gd name="connsiteX7" fmla="*/ 1766 w 10000"/>
                <a:gd name="connsiteY7" fmla="*/ 9158 h 10571"/>
                <a:gd name="connsiteX8" fmla="*/ 1383 w 10000"/>
                <a:gd name="connsiteY8" fmla="*/ 9239 h 10571"/>
                <a:gd name="connsiteX9" fmla="*/ 1215 w 10000"/>
                <a:gd name="connsiteY9" fmla="*/ 9482 h 10571"/>
                <a:gd name="connsiteX10" fmla="*/ 1070 w 10000"/>
                <a:gd name="connsiteY10" fmla="*/ 9165 h 10571"/>
                <a:gd name="connsiteX11" fmla="*/ 880 w 10000"/>
                <a:gd name="connsiteY11" fmla="*/ 9374 h 10571"/>
                <a:gd name="connsiteX12" fmla="*/ 728 w 10000"/>
                <a:gd name="connsiteY12" fmla="*/ 8674 h 10571"/>
                <a:gd name="connsiteX13" fmla="*/ 920 w 10000"/>
                <a:gd name="connsiteY13" fmla="*/ 8620 h 10571"/>
                <a:gd name="connsiteX14" fmla="*/ 736 w 10000"/>
                <a:gd name="connsiteY14" fmla="*/ 7893 h 10571"/>
                <a:gd name="connsiteX15" fmla="*/ 760 w 10000"/>
                <a:gd name="connsiteY15" fmla="*/ 7435 h 10571"/>
                <a:gd name="connsiteX16" fmla="*/ 704 w 10000"/>
                <a:gd name="connsiteY16" fmla="*/ 7246 h 10571"/>
                <a:gd name="connsiteX17" fmla="*/ 632 w 10000"/>
                <a:gd name="connsiteY17" fmla="*/ 7004 h 10571"/>
                <a:gd name="connsiteX18" fmla="*/ 585 w 10000"/>
                <a:gd name="connsiteY18" fmla="*/ 6708 h 10571"/>
                <a:gd name="connsiteX19" fmla="*/ 601 w 10000"/>
                <a:gd name="connsiteY19" fmla="*/ 6411 h 10571"/>
                <a:gd name="connsiteX20" fmla="*/ 545 w 10000"/>
                <a:gd name="connsiteY20" fmla="*/ 6034 h 10571"/>
                <a:gd name="connsiteX21" fmla="*/ 505 w 10000"/>
                <a:gd name="connsiteY21" fmla="*/ 5738 h 10571"/>
                <a:gd name="connsiteX22" fmla="*/ 385 w 10000"/>
                <a:gd name="connsiteY22" fmla="*/ 4930 h 10571"/>
                <a:gd name="connsiteX23" fmla="*/ 305 w 10000"/>
                <a:gd name="connsiteY23" fmla="*/ 4499 h 10571"/>
                <a:gd name="connsiteX24" fmla="*/ 281 w 10000"/>
                <a:gd name="connsiteY24" fmla="*/ 4069 h 10571"/>
                <a:gd name="connsiteX25" fmla="*/ 273 w 10000"/>
                <a:gd name="connsiteY25" fmla="*/ 3611 h 10571"/>
                <a:gd name="connsiteX26" fmla="*/ 145 w 10000"/>
                <a:gd name="connsiteY26" fmla="*/ 3045 h 10571"/>
                <a:gd name="connsiteX27" fmla="*/ 0 w 10000"/>
                <a:gd name="connsiteY27" fmla="*/ 2000 h 10571"/>
                <a:gd name="connsiteX0" fmla="*/ 0 w 10000"/>
                <a:gd name="connsiteY0" fmla="*/ 2000 h 10621"/>
                <a:gd name="connsiteX1" fmla="*/ 10000 w 10000"/>
                <a:gd name="connsiteY1" fmla="*/ 0 h 10621"/>
                <a:gd name="connsiteX2" fmla="*/ 10000 w 10000"/>
                <a:gd name="connsiteY2" fmla="*/ 10000 h 10621"/>
                <a:gd name="connsiteX3" fmla="*/ 5432 w 10000"/>
                <a:gd name="connsiteY3" fmla="*/ 9509 h 10621"/>
                <a:gd name="connsiteX4" fmla="*/ 4506 w 10000"/>
                <a:gd name="connsiteY4" fmla="*/ 9320 h 10621"/>
                <a:gd name="connsiteX5" fmla="*/ 4146 w 10000"/>
                <a:gd name="connsiteY5" fmla="*/ 9212 h 10621"/>
                <a:gd name="connsiteX6" fmla="*/ 3212 w 10000"/>
                <a:gd name="connsiteY6" fmla="*/ 9293 h 10621"/>
                <a:gd name="connsiteX7" fmla="*/ 2381 w 10000"/>
                <a:gd name="connsiteY7" fmla="*/ 9320 h 10621"/>
                <a:gd name="connsiteX8" fmla="*/ 1766 w 10000"/>
                <a:gd name="connsiteY8" fmla="*/ 9158 h 10621"/>
                <a:gd name="connsiteX9" fmla="*/ 1383 w 10000"/>
                <a:gd name="connsiteY9" fmla="*/ 9239 h 10621"/>
                <a:gd name="connsiteX10" fmla="*/ 1215 w 10000"/>
                <a:gd name="connsiteY10" fmla="*/ 9482 h 10621"/>
                <a:gd name="connsiteX11" fmla="*/ 1070 w 10000"/>
                <a:gd name="connsiteY11" fmla="*/ 9165 h 10621"/>
                <a:gd name="connsiteX12" fmla="*/ 880 w 10000"/>
                <a:gd name="connsiteY12" fmla="*/ 9374 h 10621"/>
                <a:gd name="connsiteX13" fmla="*/ 728 w 10000"/>
                <a:gd name="connsiteY13" fmla="*/ 8674 h 10621"/>
                <a:gd name="connsiteX14" fmla="*/ 920 w 10000"/>
                <a:gd name="connsiteY14" fmla="*/ 8620 h 10621"/>
                <a:gd name="connsiteX15" fmla="*/ 736 w 10000"/>
                <a:gd name="connsiteY15" fmla="*/ 7893 h 10621"/>
                <a:gd name="connsiteX16" fmla="*/ 760 w 10000"/>
                <a:gd name="connsiteY16" fmla="*/ 7435 h 10621"/>
                <a:gd name="connsiteX17" fmla="*/ 704 w 10000"/>
                <a:gd name="connsiteY17" fmla="*/ 7246 h 10621"/>
                <a:gd name="connsiteX18" fmla="*/ 632 w 10000"/>
                <a:gd name="connsiteY18" fmla="*/ 7004 h 10621"/>
                <a:gd name="connsiteX19" fmla="*/ 585 w 10000"/>
                <a:gd name="connsiteY19" fmla="*/ 6708 h 10621"/>
                <a:gd name="connsiteX20" fmla="*/ 601 w 10000"/>
                <a:gd name="connsiteY20" fmla="*/ 6411 h 10621"/>
                <a:gd name="connsiteX21" fmla="*/ 545 w 10000"/>
                <a:gd name="connsiteY21" fmla="*/ 6034 h 10621"/>
                <a:gd name="connsiteX22" fmla="*/ 505 w 10000"/>
                <a:gd name="connsiteY22" fmla="*/ 5738 h 10621"/>
                <a:gd name="connsiteX23" fmla="*/ 385 w 10000"/>
                <a:gd name="connsiteY23" fmla="*/ 4930 h 10621"/>
                <a:gd name="connsiteX24" fmla="*/ 305 w 10000"/>
                <a:gd name="connsiteY24" fmla="*/ 4499 h 10621"/>
                <a:gd name="connsiteX25" fmla="*/ 281 w 10000"/>
                <a:gd name="connsiteY25" fmla="*/ 4069 h 10621"/>
                <a:gd name="connsiteX26" fmla="*/ 273 w 10000"/>
                <a:gd name="connsiteY26" fmla="*/ 3611 h 10621"/>
                <a:gd name="connsiteX27" fmla="*/ 145 w 10000"/>
                <a:gd name="connsiteY27" fmla="*/ 3045 h 10621"/>
                <a:gd name="connsiteX28" fmla="*/ 0 w 10000"/>
                <a:gd name="connsiteY28" fmla="*/ 2000 h 10621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766 w 10000"/>
                <a:gd name="connsiteY8" fmla="*/ 9158 h 10006"/>
                <a:gd name="connsiteX9" fmla="*/ 1383 w 10000"/>
                <a:gd name="connsiteY9" fmla="*/ 9239 h 10006"/>
                <a:gd name="connsiteX10" fmla="*/ 1215 w 10000"/>
                <a:gd name="connsiteY10" fmla="*/ 9482 h 10006"/>
                <a:gd name="connsiteX11" fmla="*/ 1070 w 10000"/>
                <a:gd name="connsiteY11" fmla="*/ 9165 h 10006"/>
                <a:gd name="connsiteX12" fmla="*/ 880 w 10000"/>
                <a:gd name="connsiteY12" fmla="*/ 9374 h 10006"/>
                <a:gd name="connsiteX13" fmla="*/ 728 w 10000"/>
                <a:gd name="connsiteY13" fmla="*/ 8674 h 10006"/>
                <a:gd name="connsiteX14" fmla="*/ 920 w 10000"/>
                <a:gd name="connsiteY14" fmla="*/ 8620 h 10006"/>
                <a:gd name="connsiteX15" fmla="*/ 736 w 10000"/>
                <a:gd name="connsiteY15" fmla="*/ 7893 h 10006"/>
                <a:gd name="connsiteX16" fmla="*/ 760 w 10000"/>
                <a:gd name="connsiteY16" fmla="*/ 7435 h 10006"/>
                <a:gd name="connsiteX17" fmla="*/ 704 w 10000"/>
                <a:gd name="connsiteY17" fmla="*/ 7246 h 10006"/>
                <a:gd name="connsiteX18" fmla="*/ 632 w 10000"/>
                <a:gd name="connsiteY18" fmla="*/ 7004 h 10006"/>
                <a:gd name="connsiteX19" fmla="*/ 585 w 10000"/>
                <a:gd name="connsiteY19" fmla="*/ 6708 h 10006"/>
                <a:gd name="connsiteX20" fmla="*/ 601 w 10000"/>
                <a:gd name="connsiteY20" fmla="*/ 6411 h 10006"/>
                <a:gd name="connsiteX21" fmla="*/ 545 w 10000"/>
                <a:gd name="connsiteY21" fmla="*/ 6034 h 10006"/>
                <a:gd name="connsiteX22" fmla="*/ 505 w 10000"/>
                <a:gd name="connsiteY22" fmla="*/ 5738 h 10006"/>
                <a:gd name="connsiteX23" fmla="*/ 385 w 10000"/>
                <a:gd name="connsiteY23" fmla="*/ 4930 h 10006"/>
                <a:gd name="connsiteX24" fmla="*/ 305 w 10000"/>
                <a:gd name="connsiteY24" fmla="*/ 4499 h 10006"/>
                <a:gd name="connsiteX25" fmla="*/ 281 w 10000"/>
                <a:gd name="connsiteY25" fmla="*/ 4069 h 10006"/>
                <a:gd name="connsiteX26" fmla="*/ 273 w 10000"/>
                <a:gd name="connsiteY26" fmla="*/ 3611 h 10006"/>
                <a:gd name="connsiteX27" fmla="*/ 145 w 10000"/>
                <a:gd name="connsiteY27" fmla="*/ 3045 h 10006"/>
                <a:gd name="connsiteX28" fmla="*/ 0 w 10000"/>
                <a:gd name="connsiteY28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798 w 10000"/>
                <a:gd name="connsiteY8" fmla="*/ 9023 h 10006"/>
                <a:gd name="connsiteX9" fmla="*/ 1383 w 10000"/>
                <a:gd name="connsiteY9" fmla="*/ 9239 h 10006"/>
                <a:gd name="connsiteX10" fmla="*/ 1215 w 10000"/>
                <a:gd name="connsiteY10" fmla="*/ 9482 h 10006"/>
                <a:gd name="connsiteX11" fmla="*/ 1070 w 10000"/>
                <a:gd name="connsiteY11" fmla="*/ 9165 h 10006"/>
                <a:gd name="connsiteX12" fmla="*/ 880 w 10000"/>
                <a:gd name="connsiteY12" fmla="*/ 9374 h 10006"/>
                <a:gd name="connsiteX13" fmla="*/ 728 w 10000"/>
                <a:gd name="connsiteY13" fmla="*/ 8674 h 10006"/>
                <a:gd name="connsiteX14" fmla="*/ 920 w 10000"/>
                <a:gd name="connsiteY14" fmla="*/ 8620 h 10006"/>
                <a:gd name="connsiteX15" fmla="*/ 736 w 10000"/>
                <a:gd name="connsiteY15" fmla="*/ 7893 h 10006"/>
                <a:gd name="connsiteX16" fmla="*/ 760 w 10000"/>
                <a:gd name="connsiteY16" fmla="*/ 7435 h 10006"/>
                <a:gd name="connsiteX17" fmla="*/ 704 w 10000"/>
                <a:gd name="connsiteY17" fmla="*/ 7246 h 10006"/>
                <a:gd name="connsiteX18" fmla="*/ 632 w 10000"/>
                <a:gd name="connsiteY18" fmla="*/ 7004 h 10006"/>
                <a:gd name="connsiteX19" fmla="*/ 585 w 10000"/>
                <a:gd name="connsiteY19" fmla="*/ 6708 h 10006"/>
                <a:gd name="connsiteX20" fmla="*/ 601 w 10000"/>
                <a:gd name="connsiteY20" fmla="*/ 6411 h 10006"/>
                <a:gd name="connsiteX21" fmla="*/ 545 w 10000"/>
                <a:gd name="connsiteY21" fmla="*/ 6034 h 10006"/>
                <a:gd name="connsiteX22" fmla="*/ 505 w 10000"/>
                <a:gd name="connsiteY22" fmla="*/ 5738 h 10006"/>
                <a:gd name="connsiteX23" fmla="*/ 385 w 10000"/>
                <a:gd name="connsiteY23" fmla="*/ 4930 h 10006"/>
                <a:gd name="connsiteX24" fmla="*/ 305 w 10000"/>
                <a:gd name="connsiteY24" fmla="*/ 4499 h 10006"/>
                <a:gd name="connsiteX25" fmla="*/ 281 w 10000"/>
                <a:gd name="connsiteY25" fmla="*/ 4069 h 10006"/>
                <a:gd name="connsiteX26" fmla="*/ 273 w 10000"/>
                <a:gd name="connsiteY26" fmla="*/ 3611 h 10006"/>
                <a:gd name="connsiteX27" fmla="*/ 145 w 10000"/>
                <a:gd name="connsiteY27" fmla="*/ 3045 h 10006"/>
                <a:gd name="connsiteX28" fmla="*/ 0 w 10000"/>
                <a:gd name="connsiteY28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798 w 10000"/>
                <a:gd name="connsiteY8" fmla="*/ 9023 h 10006"/>
                <a:gd name="connsiteX9" fmla="*/ 1383 w 10000"/>
                <a:gd name="connsiteY9" fmla="*/ 9239 h 10006"/>
                <a:gd name="connsiteX10" fmla="*/ 1215 w 10000"/>
                <a:gd name="connsiteY10" fmla="*/ 9482 h 10006"/>
                <a:gd name="connsiteX11" fmla="*/ 1070 w 10000"/>
                <a:gd name="connsiteY11" fmla="*/ 9165 h 10006"/>
                <a:gd name="connsiteX12" fmla="*/ 880 w 10000"/>
                <a:gd name="connsiteY12" fmla="*/ 9374 h 10006"/>
                <a:gd name="connsiteX13" fmla="*/ 728 w 10000"/>
                <a:gd name="connsiteY13" fmla="*/ 8674 h 10006"/>
                <a:gd name="connsiteX14" fmla="*/ 920 w 10000"/>
                <a:gd name="connsiteY14" fmla="*/ 8620 h 10006"/>
                <a:gd name="connsiteX15" fmla="*/ 736 w 10000"/>
                <a:gd name="connsiteY15" fmla="*/ 7893 h 10006"/>
                <a:gd name="connsiteX16" fmla="*/ 760 w 10000"/>
                <a:gd name="connsiteY16" fmla="*/ 7435 h 10006"/>
                <a:gd name="connsiteX17" fmla="*/ 704 w 10000"/>
                <a:gd name="connsiteY17" fmla="*/ 7246 h 10006"/>
                <a:gd name="connsiteX18" fmla="*/ 632 w 10000"/>
                <a:gd name="connsiteY18" fmla="*/ 7004 h 10006"/>
                <a:gd name="connsiteX19" fmla="*/ 585 w 10000"/>
                <a:gd name="connsiteY19" fmla="*/ 6708 h 10006"/>
                <a:gd name="connsiteX20" fmla="*/ 601 w 10000"/>
                <a:gd name="connsiteY20" fmla="*/ 6411 h 10006"/>
                <a:gd name="connsiteX21" fmla="*/ 545 w 10000"/>
                <a:gd name="connsiteY21" fmla="*/ 6034 h 10006"/>
                <a:gd name="connsiteX22" fmla="*/ 505 w 10000"/>
                <a:gd name="connsiteY22" fmla="*/ 5738 h 10006"/>
                <a:gd name="connsiteX23" fmla="*/ 385 w 10000"/>
                <a:gd name="connsiteY23" fmla="*/ 4930 h 10006"/>
                <a:gd name="connsiteX24" fmla="*/ 305 w 10000"/>
                <a:gd name="connsiteY24" fmla="*/ 4499 h 10006"/>
                <a:gd name="connsiteX25" fmla="*/ 281 w 10000"/>
                <a:gd name="connsiteY25" fmla="*/ 4069 h 10006"/>
                <a:gd name="connsiteX26" fmla="*/ 273 w 10000"/>
                <a:gd name="connsiteY26" fmla="*/ 3611 h 10006"/>
                <a:gd name="connsiteX27" fmla="*/ 145 w 10000"/>
                <a:gd name="connsiteY27" fmla="*/ 3045 h 10006"/>
                <a:gd name="connsiteX28" fmla="*/ 0 w 10000"/>
                <a:gd name="connsiteY28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798 w 10000"/>
                <a:gd name="connsiteY8" fmla="*/ 9023 h 10006"/>
                <a:gd name="connsiteX9" fmla="*/ 1383 w 10000"/>
                <a:gd name="connsiteY9" fmla="*/ 9239 h 10006"/>
                <a:gd name="connsiteX10" fmla="*/ 1215 w 10000"/>
                <a:gd name="connsiteY10" fmla="*/ 9482 h 10006"/>
                <a:gd name="connsiteX11" fmla="*/ 1070 w 10000"/>
                <a:gd name="connsiteY11" fmla="*/ 9165 h 10006"/>
                <a:gd name="connsiteX12" fmla="*/ 880 w 10000"/>
                <a:gd name="connsiteY12" fmla="*/ 9374 h 10006"/>
                <a:gd name="connsiteX13" fmla="*/ 728 w 10000"/>
                <a:gd name="connsiteY13" fmla="*/ 8674 h 10006"/>
                <a:gd name="connsiteX14" fmla="*/ 920 w 10000"/>
                <a:gd name="connsiteY14" fmla="*/ 8620 h 10006"/>
                <a:gd name="connsiteX15" fmla="*/ 736 w 10000"/>
                <a:gd name="connsiteY15" fmla="*/ 7893 h 10006"/>
                <a:gd name="connsiteX16" fmla="*/ 760 w 10000"/>
                <a:gd name="connsiteY16" fmla="*/ 7435 h 10006"/>
                <a:gd name="connsiteX17" fmla="*/ 704 w 10000"/>
                <a:gd name="connsiteY17" fmla="*/ 7246 h 10006"/>
                <a:gd name="connsiteX18" fmla="*/ 632 w 10000"/>
                <a:gd name="connsiteY18" fmla="*/ 7004 h 10006"/>
                <a:gd name="connsiteX19" fmla="*/ 585 w 10000"/>
                <a:gd name="connsiteY19" fmla="*/ 6708 h 10006"/>
                <a:gd name="connsiteX20" fmla="*/ 601 w 10000"/>
                <a:gd name="connsiteY20" fmla="*/ 6411 h 10006"/>
                <a:gd name="connsiteX21" fmla="*/ 545 w 10000"/>
                <a:gd name="connsiteY21" fmla="*/ 6034 h 10006"/>
                <a:gd name="connsiteX22" fmla="*/ 505 w 10000"/>
                <a:gd name="connsiteY22" fmla="*/ 5738 h 10006"/>
                <a:gd name="connsiteX23" fmla="*/ 385 w 10000"/>
                <a:gd name="connsiteY23" fmla="*/ 4930 h 10006"/>
                <a:gd name="connsiteX24" fmla="*/ 305 w 10000"/>
                <a:gd name="connsiteY24" fmla="*/ 4499 h 10006"/>
                <a:gd name="connsiteX25" fmla="*/ 281 w 10000"/>
                <a:gd name="connsiteY25" fmla="*/ 4069 h 10006"/>
                <a:gd name="connsiteX26" fmla="*/ 273 w 10000"/>
                <a:gd name="connsiteY26" fmla="*/ 3611 h 10006"/>
                <a:gd name="connsiteX27" fmla="*/ 145 w 10000"/>
                <a:gd name="connsiteY27" fmla="*/ 3045 h 10006"/>
                <a:gd name="connsiteX28" fmla="*/ 0 w 10000"/>
                <a:gd name="connsiteY28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98 w 10000"/>
                <a:gd name="connsiteY9" fmla="*/ 9023 h 10006"/>
                <a:gd name="connsiteX10" fmla="*/ 1383 w 10000"/>
                <a:gd name="connsiteY10" fmla="*/ 9239 h 10006"/>
                <a:gd name="connsiteX11" fmla="*/ 1215 w 10000"/>
                <a:gd name="connsiteY11" fmla="*/ 9482 h 10006"/>
                <a:gd name="connsiteX12" fmla="*/ 1070 w 10000"/>
                <a:gd name="connsiteY12" fmla="*/ 9165 h 10006"/>
                <a:gd name="connsiteX13" fmla="*/ 880 w 10000"/>
                <a:gd name="connsiteY13" fmla="*/ 9374 h 10006"/>
                <a:gd name="connsiteX14" fmla="*/ 728 w 10000"/>
                <a:gd name="connsiteY14" fmla="*/ 8674 h 10006"/>
                <a:gd name="connsiteX15" fmla="*/ 920 w 10000"/>
                <a:gd name="connsiteY15" fmla="*/ 8620 h 10006"/>
                <a:gd name="connsiteX16" fmla="*/ 736 w 10000"/>
                <a:gd name="connsiteY16" fmla="*/ 7893 h 10006"/>
                <a:gd name="connsiteX17" fmla="*/ 760 w 10000"/>
                <a:gd name="connsiteY17" fmla="*/ 7435 h 10006"/>
                <a:gd name="connsiteX18" fmla="*/ 704 w 10000"/>
                <a:gd name="connsiteY18" fmla="*/ 7246 h 10006"/>
                <a:gd name="connsiteX19" fmla="*/ 632 w 10000"/>
                <a:gd name="connsiteY19" fmla="*/ 7004 h 10006"/>
                <a:gd name="connsiteX20" fmla="*/ 585 w 10000"/>
                <a:gd name="connsiteY20" fmla="*/ 6708 h 10006"/>
                <a:gd name="connsiteX21" fmla="*/ 601 w 10000"/>
                <a:gd name="connsiteY21" fmla="*/ 6411 h 10006"/>
                <a:gd name="connsiteX22" fmla="*/ 545 w 10000"/>
                <a:gd name="connsiteY22" fmla="*/ 6034 h 10006"/>
                <a:gd name="connsiteX23" fmla="*/ 505 w 10000"/>
                <a:gd name="connsiteY23" fmla="*/ 5738 h 10006"/>
                <a:gd name="connsiteX24" fmla="*/ 385 w 10000"/>
                <a:gd name="connsiteY24" fmla="*/ 4930 h 10006"/>
                <a:gd name="connsiteX25" fmla="*/ 305 w 10000"/>
                <a:gd name="connsiteY25" fmla="*/ 4499 h 10006"/>
                <a:gd name="connsiteX26" fmla="*/ 281 w 10000"/>
                <a:gd name="connsiteY26" fmla="*/ 4069 h 10006"/>
                <a:gd name="connsiteX27" fmla="*/ 273 w 10000"/>
                <a:gd name="connsiteY27" fmla="*/ 3611 h 10006"/>
                <a:gd name="connsiteX28" fmla="*/ 145 w 10000"/>
                <a:gd name="connsiteY28" fmla="*/ 3045 h 10006"/>
                <a:gd name="connsiteX29" fmla="*/ 0 w 10000"/>
                <a:gd name="connsiteY29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98 w 10000"/>
                <a:gd name="connsiteY9" fmla="*/ 9023 h 10006"/>
                <a:gd name="connsiteX10" fmla="*/ 1383 w 10000"/>
                <a:gd name="connsiteY10" fmla="*/ 9239 h 10006"/>
                <a:gd name="connsiteX11" fmla="*/ 1215 w 10000"/>
                <a:gd name="connsiteY11" fmla="*/ 9482 h 10006"/>
                <a:gd name="connsiteX12" fmla="*/ 1070 w 10000"/>
                <a:gd name="connsiteY12" fmla="*/ 9165 h 10006"/>
                <a:gd name="connsiteX13" fmla="*/ 880 w 10000"/>
                <a:gd name="connsiteY13" fmla="*/ 9374 h 10006"/>
                <a:gd name="connsiteX14" fmla="*/ 728 w 10000"/>
                <a:gd name="connsiteY14" fmla="*/ 8674 h 10006"/>
                <a:gd name="connsiteX15" fmla="*/ 920 w 10000"/>
                <a:gd name="connsiteY15" fmla="*/ 8620 h 10006"/>
                <a:gd name="connsiteX16" fmla="*/ 736 w 10000"/>
                <a:gd name="connsiteY16" fmla="*/ 7893 h 10006"/>
                <a:gd name="connsiteX17" fmla="*/ 760 w 10000"/>
                <a:gd name="connsiteY17" fmla="*/ 7435 h 10006"/>
                <a:gd name="connsiteX18" fmla="*/ 704 w 10000"/>
                <a:gd name="connsiteY18" fmla="*/ 7246 h 10006"/>
                <a:gd name="connsiteX19" fmla="*/ 632 w 10000"/>
                <a:gd name="connsiteY19" fmla="*/ 7004 h 10006"/>
                <a:gd name="connsiteX20" fmla="*/ 585 w 10000"/>
                <a:gd name="connsiteY20" fmla="*/ 6708 h 10006"/>
                <a:gd name="connsiteX21" fmla="*/ 601 w 10000"/>
                <a:gd name="connsiteY21" fmla="*/ 6411 h 10006"/>
                <a:gd name="connsiteX22" fmla="*/ 545 w 10000"/>
                <a:gd name="connsiteY22" fmla="*/ 6034 h 10006"/>
                <a:gd name="connsiteX23" fmla="*/ 505 w 10000"/>
                <a:gd name="connsiteY23" fmla="*/ 5738 h 10006"/>
                <a:gd name="connsiteX24" fmla="*/ 385 w 10000"/>
                <a:gd name="connsiteY24" fmla="*/ 4930 h 10006"/>
                <a:gd name="connsiteX25" fmla="*/ 305 w 10000"/>
                <a:gd name="connsiteY25" fmla="*/ 4499 h 10006"/>
                <a:gd name="connsiteX26" fmla="*/ 281 w 10000"/>
                <a:gd name="connsiteY26" fmla="*/ 4069 h 10006"/>
                <a:gd name="connsiteX27" fmla="*/ 273 w 10000"/>
                <a:gd name="connsiteY27" fmla="*/ 3611 h 10006"/>
                <a:gd name="connsiteX28" fmla="*/ 145 w 10000"/>
                <a:gd name="connsiteY28" fmla="*/ 3045 h 10006"/>
                <a:gd name="connsiteX29" fmla="*/ 0 w 10000"/>
                <a:gd name="connsiteY29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98 w 10000"/>
                <a:gd name="connsiteY9" fmla="*/ 9023 h 10006"/>
                <a:gd name="connsiteX10" fmla="*/ 1487 w 10000"/>
                <a:gd name="connsiteY10" fmla="*/ 9347 h 10006"/>
                <a:gd name="connsiteX11" fmla="*/ 1383 w 10000"/>
                <a:gd name="connsiteY11" fmla="*/ 9239 h 10006"/>
                <a:gd name="connsiteX12" fmla="*/ 1215 w 10000"/>
                <a:gd name="connsiteY12" fmla="*/ 9482 h 10006"/>
                <a:gd name="connsiteX13" fmla="*/ 1070 w 10000"/>
                <a:gd name="connsiteY13" fmla="*/ 9165 h 10006"/>
                <a:gd name="connsiteX14" fmla="*/ 880 w 10000"/>
                <a:gd name="connsiteY14" fmla="*/ 9374 h 10006"/>
                <a:gd name="connsiteX15" fmla="*/ 728 w 10000"/>
                <a:gd name="connsiteY15" fmla="*/ 8674 h 10006"/>
                <a:gd name="connsiteX16" fmla="*/ 920 w 10000"/>
                <a:gd name="connsiteY16" fmla="*/ 8620 h 10006"/>
                <a:gd name="connsiteX17" fmla="*/ 736 w 10000"/>
                <a:gd name="connsiteY17" fmla="*/ 7893 h 10006"/>
                <a:gd name="connsiteX18" fmla="*/ 760 w 10000"/>
                <a:gd name="connsiteY18" fmla="*/ 7435 h 10006"/>
                <a:gd name="connsiteX19" fmla="*/ 704 w 10000"/>
                <a:gd name="connsiteY19" fmla="*/ 7246 h 10006"/>
                <a:gd name="connsiteX20" fmla="*/ 632 w 10000"/>
                <a:gd name="connsiteY20" fmla="*/ 7004 h 10006"/>
                <a:gd name="connsiteX21" fmla="*/ 585 w 10000"/>
                <a:gd name="connsiteY21" fmla="*/ 6708 h 10006"/>
                <a:gd name="connsiteX22" fmla="*/ 601 w 10000"/>
                <a:gd name="connsiteY22" fmla="*/ 6411 h 10006"/>
                <a:gd name="connsiteX23" fmla="*/ 545 w 10000"/>
                <a:gd name="connsiteY23" fmla="*/ 6034 h 10006"/>
                <a:gd name="connsiteX24" fmla="*/ 505 w 10000"/>
                <a:gd name="connsiteY24" fmla="*/ 5738 h 10006"/>
                <a:gd name="connsiteX25" fmla="*/ 385 w 10000"/>
                <a:gd name="connsiteY25" fmla="*/ 4930 h 10006"/>
                <a:gd name="connsiteX26" fmla="*/ 305 w 10000"/>
                <a:gd name="connsiteY26" fmla="*/ 4499 h 10006"/>
                <a:gd name="connsiteX27" fmla="*/ 281 w 10000"/>
                <a:gd name="connsiteY27" fmla="*/ 4069 h 10006"/>
                <a:gd name="connsiteX28" fmla="*/ 273 w 10000"/>
                <a:gd name="connsiteY28" fmla="*/ 3611 h 10006"/>
                <a:gd name="connsiteX29" fmla="*/ 145 w 10000"/>
                <a:gd name="connsiteY29" fmla="*/ 3045 h 10006"/>
                <a:gd name="connsiteX30" fmla="*/ 0 w 10000"/>
                <a:gd name="connsiteY30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98 w 10000"/>
                <a:gd name="connsiteY9" fmla="*/ 9023 h 10006"/>
                <a:gd name="connsiteX10" fmla="*/ 1487 w 10000"/>
                <a:gd name="connsiteY10" fmla="*/ 9347 h 10006"/>
                <a:gd name="connsiteX11" fmla="*/ 1383 w 10000"/>
                <a:gd name="connsiteY11" fmla="*/ 9239 h 10006"/>
                <a:gd name="connsiteX12" fmla="*/ 1231 w 10000"/>
                <a:gd name="connsiteY12" fmla="*/ 9374 h 10006"/>
                <a:gd name="connsiteX13" fmla="*/ 1070 w 10000"/>
                <a:gd name="connsiteY13" fmla="*/ 9165 h 10006"/>
                <a:gd name="connsiteX14" fmla="*/ 880 w 10000"/>
                <a:gd name="connsiteY14" fmla="*/ 9374 h 10006"/>
                <a:gd name="connsiteX15" fmla="*/ 728 w 10000"/>
                <a:gd name="connsiteY15" fmla="*/ 8674 h 10006"/>
                <a:gd name="connsiteX16" fmla="*/ 920 w 10000"/>
                <a:gd name="connsiteY16" fmla="*/ 8620 h 10006"/>
                <a:gd name="connsiteX17" fmla="*/ 736 w 10000"/>
                <a:gd name="connsiteY17" fmla="*/ 7893 h 10006"/>
                <a:gd name="connsiteX18" fmla="*/ 760 w 10000"/>
                <a:gd name="connsiteY18" fmla="*/ 7435 h 10006"/>
                <a:gd name="connsiteX19" fmla="*/ 704 w 10000"/>
                <a:gd name="connsiteY19" fmla="*/ 7246 h 10006"/>
                <a:gd name="connsiteX20" fmla="*/ 632 w 10000"/>
                <a:gd name="connsiteY20" fmla="*/ 7004 h 10006"/>
                <a:gd name="connsiteX21" fmla="*/ 585 w 10000"/>
                <a:gd name="connsiteY21" fmla="*/ 6708 h 10006"/>
                <a:gd name="connsiteX22" fmla="*/ 601 w 10000"/>
                <a:gd name="connsiteY22" fmla="*/ 6411 h 10006"/>
                <a:gd name="connsiteX23" fmla="*/ 545 w 10000"/>
                <a:gd name="connsiteY23" fmla="*/ 6034 h 10006"/>
                <a:gd name="connsiteX24" fmla="*/ 505 w 10000"/>
                <a:gd name="connsiteY24" fmla="*/ 5738 h 10006"/>
                <a:gd name="connsiteX25" fmla="*/ 385 w 10000"/>
                <a:gd name="connsiteY25" fmla="*/ 4930 h 10006"/>
                <a:gd name="connsiteX26" fmla="*/ 305 w 10000"/>
                <a:gd name="connsiteY26" fmla="*/ 4499 h 10006"/>
                <a:gd name="connsiteX27" fmla="*/ 281 w 10000"/>
                <a:gd name="connsiteY27" fmla="*/ 4069 h 10006"/>
                <a:gd name="connsiteX28" fmla="*/ 273 w 10000"/>
                <a:gd name="connsiteY28" fmla="*/ 3611 h 10006"/>
                <a:gd name="connsiteX29" fmla="*/ 145 w 10000"/>
                <a:gd name="connsiteY29" fmla="*/ 3045 h 10006"/>
                <a:gd name="connsiteX30" fmla="*/ 0 w 10000"/>
                <a:gd name="connsiteY30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58 w 10000"/>
                <a:gd name="connsiteY9" fmla="*/ 9050 h 10006"/>
                <a:gd name="connsiteX10" fmla="*/ 1487 w 10000"/>
                <a:gd name="connsiteY10" fmla="*/ 9347 h 10006"/>
                <a:gd name="connsiteX11" fmla="*/ 1383 w 10000"/>
                <a:gd name="connsiteY11" fmla="*/ 9239 h 10006"/>
                <a:gd name="connsiteX12" fmla="*/ 1231 w 10000"/>
                <a:gd name="connsiteY12" fmla="*/ 9374 h 10006"/>
                <a:gd name="connsiteX13" fmla="*/ 1070 w 10000"/>
                <a:gd name="connsiteY13" fmla="*/ 9165 h 10006"/>
                <a:gd name="connsiteX14" fmla="*/ 880 w 10000"/>
                <a:gd name="connsiteY14" fmla="*/ 9374 h 10006"/>
                <a:gd name="connsiteX15" fmla="*/ 728 w 10000"/>
                <a:gd name="connsiteY15" fmla="*/ 8674 h 10006"/>
                <a:gd name="connsiteX16" fmla="*/ 920 w 10000"/>
                <a:gd name="connsiteY16" fmla="*/ 8620 h 10006"/>
                <a:gd name="connsiteX17" fmla="*/ 736 w 10000"/>
                <a:gd name="connsiteY17" fmla="*/ 7893 h 10006"/>
                <a:gd name="connsiteX18" fmla="*/ 760 w 10000"/>
                <a:gd name="connsiteY18" fmla="*/ 7435 h 10006"/>
                <a:gd name="connsiteX19" fmla="*/ 704 w 10000"/>
                <a:gd name="connsiteY19" fmla="*/ 7246 h 10006"/>
                <a:gd name="connsiteX20" fmla="*/ 632 w 10000"/>
                <a:gd name="connsiteY20" fmla="*/ 7004 h 10006"/>
                <a:gd name="connsiteX21" fmla="*/ 585 w 10000"/>
                <a:gd name="connsiteY21" fmla="*/ 6708 h 10006"/>
                <a:gd name="connsiteX22" fmla="*/ 601 w 10000"/>
                <a:gd name="connsiteY22" fmla="*/ 6411 h 10006"/>
                <a:gd name="connsiteX23" fmla="*/ 545 w 10000"/>
                <a:gd name="connsiteY23" fmla="*/ 6034 h 10006"/>
                <a:gd name="connsiteX24" fmla="*/ 505 w 10000"/>
                <a:gd name="connsiteY24" fmla="*/ 5738 h 10006"/>
                <a:gd name="connsiteX25" fmla="*/ 385 w 10000"/>
                <a:gd name="connsiteY25" fmla="*/ 4930 h 10006"/>
                <a:gd name="connsiteX26" fmla="*/ 305 w 10000"/>
                <a:gd name="connsiteY26" fmla="*/ 4499 h 10006"/>
                <a:gd name="connsiteX27" fmla="*/ 281 w 10000"/>
                <a:gd name="connsiteY27" fmla="*/ 4069 h 10006"/>
                <a:gd name="connsiteX28" fmla="*/ 273 w 10000"/>
                <a:gd name="connsiteY28" fmla="*/ 3611 h 10006"/>
                <a:gd name="connsiteX29" fmla="*/ 145 w 10000"/>
                <a:gd name="connsiteY29" fmla="*/ 3045 h 10006"/>
                <a:gd name="connsiteX30" fmla="*/ 0 w 10000"/>
                <a:gd name="connsiteY30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212 w 10000"/>
                <a:gd name="connsiteY6" fmla="*/ 9293 h 10006"/>
                <a:gd name="connsiteX7" fmla="*/ 2381 w 10000"/>
                <a:gd name="connsiteY7" fmla="*/ 9320 h 10006"/>
                <a:gd name="connsiteX8" fmla="*/ 1966 w 10000"/>
                <a:gd name="connsiteY8" fmla="*/ 9266 h 10006"/>
                <a:gd name="connsiteX9" fmla="*/ 1758 w 10000"/>
                <a:gd name="connsiteY9" fmla="*/ 9050 h 10006"/>
                <a:gd name="connsiteX10" fmla="*/ 1487 w 10000"/>
                <a:gd name="connsiteY10" fmla="*/ 9347 h 10006"/>
                <a:gd name="connsiteX11" fmla="*/ 1383 w 10000"/>
                <a:gd name="connsiteY11" fmla="*/ 9239 h 10006"/>
                <a:gd name="connsiteX12" fmla="*/ 1231 w 10000"/>
                <a:gd name="connsiteY12" fmla="*/ 9374 h 10006"/>
                <a:gd name="connsiteX13" fmla="*/ 1070 w 10000"/>
                <a:gd name="connsiteY13" fmla="*/ 9165 h 10006"/>
                <a:gd name="connsiteX14" fmla="*/ 880 w 10000"/>
                <a:gd name="connsiteY14" fmla="*/ 9374 h 10006"/>
                <a:gd name="connsiteX15" fmla="*/ 728 w 10000"/>
                <a:gd name="connsiteY15" fmla="*/ 8674 h 10006"/>
                <a:gd name="connsiteX16" fmla="*/ 920 w 10000"/>
                <a:gd name="connsiteY16" fmla="*/ 8620 h 10006"/>
                <a:gd name="connsiteX17" fmla="*/ 736 w 10000"/>
                <a:gd name="connsiteY17" fmla="*/ 7893 h 10006"/>
                <a:gd name="connsiteX18" fmla="*/ 760 w 10000"/>
                <a:gd name="connsiteY18" fmla="*/ 7435 h 10006"/>
                <a:gd name="connsiteX19" fmla="*/ 704 w 10000"/>
                <a:gd name="connsiteY19" fmla="*/ 7246 h 10006"/>
                <a:gd name="connsiteX20" fmla="*/ 632 w 10000"/>
                <a:gd name="connsiteY20" fmla="*/ 7004 h 10006"/>
                <a:gd name="connsiteX21" fmla="*/ 585 w 10000"/>
                <a:gd name="connsiteY21" fmla="*/ 6708 h 10006"/>
                <a:gd name="connsiteX22" fmla="*/ 601 w 10000"/>
                <a:gd name="connsiteY22" fmla="*/ 6411 h 10006"/>
                <a:gd name="connsiteX23" fmla="*/ 545 w 10000"/>
                <a:gd name="connsiteY23" fmla="*/ 6034 h 10006"/>
                <a:gd name="connsiteX24" fmla="*/ 505 w 10000"/>
                <a:gd name="connsiteY24" fmla="*/ 5738 h 10006"/>
                <a:gd name="connsiteX25" fmla="*/ 385 w 10000"/>
                <a:gd name="connsiteY25" fmla="*/ 4930 h 10006"/>
                <a:gd name="connsiteX26" fmla="*/ 305 w 10000"/>
                <a:gd name="connsiteY26" fmla="*/ 4499 h 10006"/>
                <a:gd name="connsiteX27" fmla="*/ 281 w 10000"/>
                <a:gd name="connsiteY27" fmla="*/ 4069 h 10006"/>
                <a:gd name="connsiteX28" fmla="*/ 273 w 10000"/>
                <a:gd name="connsiteY28" fmla="*/ 3611 h 10006"/>
                <a:gd name="connsiteX29" fmla="*/ 145 w 10000"/>
                <a:gd name="connsiteY29" fmla="*/ 3045 h 10006"/>
                <a:gd name="connsiteX30" fmla="*/ 0 w 10000"/>
                <a:gd name="connsiteY30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506 w 10000"/>
                <a:gd name="connsiteY4" fmla="*/ 9320 h 10006"/>
                <a:gd name="connsiteX5" fmla="*/ 4146 w 10000"/>
                <a:gd name="connsiteY5" fmla="*/ 9212 h 10006"/>
                <a:gd name="connsiteX6" fmla="*/ 3659 w 10000"/>
                <a:gd name="connsiteY6" fmla="*/ 9482 h 10006"/>
                <a:gd name="connsiteX7" fmla="*/ 3212 w 10000"/>
                <a:gd name="connsiteY7" fmla="*/ 9293 h 10006"/>
                <a:gd name="connsiteX8" fmla="*/ 2381 w 10000"/>
                <a:gd name="connsiteY8" fmla="*/ 9320 h 10006"/>
                <a:gd name="connsiteX9" fmla="*/ 1966 w 10000"/>
                <a:gd name="connsiteY9" fmla="*/ 9266 h 10006"/>
                <a:gd name="connsiteX10" fmla="*/ 1758 w 10000"/>
                <a:gd name="connsiteY10" fmla="*/ 9050 h 10006"/>
                <a:gd name="connsiteX11" fmla="*/ 1487 w 10000"/>
                <a:gd name="connsiteY11" fmla="*/ 9347 h 10006"/>
                <a:gd name="connsiteX12" fmla="*/ 1383 w 10000"/>
                <a:gd name="connsiteY12" fmla="*/ 9239 h 10006"/>
                <a:gd name="connsiteX13" fmla="*/ 1231 w 10000"/>
                <a:gd name="connsiteY13" fmla="*/ 9374 h 10006"/>
                <a:gd name="connsiteX14" fmla="*/ 1070 w 10000"/>
                <a:gd name="connsiteY14" fmla="*/ 9165 h 10006"/>
                <a:gd name="connsiteX15" fmla="*/ 880 w 10000"/>
                <a:gd name="connsiteY15" fmla="*/ 9374 h 10006"/>
                <a:gd name="connsiteX16" fmla="*/ 728 w 10000"/>
                <a:gd name="connsiteY16" fmla="*/ 8674 h 10006"/>
                <a:gd name="connsiteX17" fmla="*/ 920 w 10000"/>
                <a:gd name="connsiteY17" fmla="*/ 8620 h 10006"/>
                <a:gd name="connsiteX18" fmla="*/ 736 w 10000"/>
                <a:gd name="connsiteY18" fmla="*/ 7893 h 10006"/>
                <a:gd name="connsiteX19" fmla="*/ 760 w 10000"/>
                <a:gd name="connsiteY19" fmla="*/ 7435 h 10006"/>
                <a:gd name="connsiteX20" fmla="*/ 704 w 10000"/>
                <a:gd name="connsiteY20" fmla="*/ 7246 h 10006"/>
                <a:gd name="connsiteX21" fmla="*/ 632 w 10000"/>
                <a:gd name="connsiteY21" fmla="*/ 7004 h 10006"/>
                <a:gd name="connsiteX22" fmla="*/ 585 w 10000"/>
                <a:gd name="connsiteY22" fmla="*/ 6708 h 10006"/>
                <a:gd name="connsiteX23" fmla="*/ 601 w 10000"/>
                <a:gd name="connsiteY23" fmla="*/ 6411 h 10006"/>
                <a:gd name="connsiteX24" fmla="*/ 545 w 10000"/>
                <a:gd name="connsiteY24" fmla="*/ 6034 h 10006"/>
                <a:gd name="connsiteX25" fmla="*/ 505 w 10000"/>
                <a:gd name="connsiteY25" fmla="*/ 5738 h 10006"/>
                <a:gd name="connsiteX26" fmla="*/ 385 w 10000"/>
                <a:gd name="connsiteY26" fmla="*/ 4930 h 10006"/>
                <a:gd name="connsiteX27" fmla="*/ 305 w 10000"/>
                <a:gd name="connsiteY27" fmla="*/ 4499 h 10006"/>
                <a:gd name="connsiteX28" fmla="*/ 281 w 10000"/>
                <a:gd name="connsiteY28" fmla="*/ 4069 h 10006"/>
                <a:gd name="connsiteX29" fmla="*/ 273 w 10000"/>
                <a:gd name="connsiteY29" fmla="*/ 3611 h 10006"/>
                <a:gd name="connsiteX30" fmla="*/ 145 w 10000"/>
                <a:gd name="connsiteY30" fmla="*/ 3045 h 10006"/>
                <a:gd name="connsiteX31" fmla="*/ 0 w 10000"/>
                <a:gd name="connsiteY31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666 w 10000"/>
                <a:gd name="connsiteY4" fmla="*/ 9266 h 10006"/>
                <a:gd name="connsiteX5" fmla="*/ 4146 w 10000"/>
                <a:gd name="connsiteY5" fmla="*/ 9212 h 10006"/>
                <a:gd name="connsiteX6" fmla="*/ 3659 w 10000"/>
                <a:gd name="connsiteY6" fmla="*/ 9482 h 10006"/>
                <a:gd name="connsiteX7" fmla="*/ 3212 w 10000"/>
                <a:gd name="connsiteY7" fmla="*/ 9293 h 10006"/>
                <a:gd name="connsiteX8" fmla="*/ 2381 w 10000"/>
                <a:gd name="connsiteY8" fmla="*/ 9320 h 10006"/>
                <a:gd name="connsiteX9" fmla="*/ 1966 w 10000"/>
                <a:gd name="connsiteY9" fmla="*/ 9266 h 10006"/>
                <a:gd name="connsiteX10" fmla="*/ 1758 w 10000"/>
                <a:gd name="connsiteY10" fmla="*/ 9050 h 10006"/>
                <a:gd name="connsiteX11" fmla="*/ 1487 w 10000"/>
                <a:gd name="connsiteY11" fmla="*/ 9347 h 10006"/>
                <a:gd name="connsiteX12" fmla="*/ 1383 w 10000"/>
                <a:gd name="connsiteY12" fmla="*/ 9239 h 10006"/>
                <a:gd name="connsiteX13" fmla="*/ 1231 w 10000"/>
                <a:gd name="connsiteY13" fmla="*/ 9374 h 10006"/>
                <a:gd name="connsiteX14" fmla="*/ 1070 w 10000"/>
                <a:gd name="connsiteY14" fmla="*/ 9165 h 10006"/>
                <a:gd name="connsiteX15" fmla="*/ 880 w 10000"/>
                <a:gd name="connsiteY15" fmla="*/ 9374 h 10006"/>
                <a:gd name="connsiteX16" fmla="*/ 728 w 10000"/>
                <a:gd name="connsiteY16" fmla="*/ 8674 h 10006"/>
                <a:gd name="connsiteX17" fmla="*/ 920 w 10000"/>
                <a:gd name="connsiteY17" fmla="*/ 8620 h 10006"/>
                <a:gd name="connsiteX18" fmla="*/ 736 w 10000"/>
                <a:gd name="connsiteY18" fmla="*/ 7893 h 10006"/>
                <a:gd name="connsiteX19" fmla="*/ 760 w 10000"/>
                <a:gd name="connsiteY19" fmla="*/ 7435 h 10006"/>
                <a:gd name="connsiteX20" fmla="*/ 704 w 10000"/>
                <a:gd name="connsiteY20" fmla="*/ 7246 h 10006"/>
                <a:gd name="connsiteX21" fmla="*/ 632 w 10000"/>
                <a:gd name="connsiteY21" fmla="*/ 7004 h 10006"/>
                <a:gd name="connsiteX22" fmla="*/ 585 w 10000"/>
                <a:gd name="connsiteY22" fmla="*/ 6708 h 10006"/>
                <a:gd name="connsiteX23" fmla="*/ 601 w 10000"/>
                <a:gd name="connsiteY23" fmla="*/ 6411 h 10006"/>
                <a:gd name="connsiteX24" fmla="*/ 545 w 10000"/>
                <a:gd name="connsiteY24" fmla="*/ 6034 h 10006"/>
                <a:gd name="connsiteX25" fmla="*/ 505 w 10000"/>
                <a:gd name="connsiteY25" fmla="*/ 5738 h 10006"/>
                <a:gd name="connsiteX26" fmla="*/ 385 w 10000"/>
                <a:gd name="connsiteY26" fmla="*/ 4930 h 10006"/>
                <a:gd name="connsiteX27" fmla="*/ 305 w 10000"/>
                <a:gd name="connsiteY27" fmla="*/ 4499 h 10006"/>
                <a:gd name="connsiteX28" fmla="*/ 281 w 10000"/>
                <a:gd name="connsiteY28" fmla="*/ 4069 h 10006"/>
                <a:gd name="connsiteX29" fmla="*/ 273 w 10000"/>
                <a:gd name="connsiteY29" fmla="*/ 3611 h 10006"/>
                <a:gd name="connsiteX30" fmla="*/ 145 w 10000"/>
                <a:gd name="connsiteY30" fmla="*/ 3045 h 10006"/>
                <a:gd name="connsiteX31" fmla="*/ 0 w 10000"/>
                <a:gd name="connsiteY31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4666 w 10000"/>
                <a:gd name="connsiteY4" fmla="*/ 9266 h 10006"/>
                <a:gd name="connsiteX5" fmla="*/ 4146 w 10000"/>
                <a:gd name="connsiteY5" fmla="*/ 9212 h 10006"/>
                <a:gd name="connsiteX6" fmla="*/ 3659 w 10000"/>
                <a:gd name="connsiteY6" fmla="*/ 9482 h 10006"/>
                <a:gd name="connsiteX7" fmla="*/ 3212 w 10000"/>
                <a:gd name="connsiteY7" fmla="*/ 9293 h 10006"/>
                <a:gd name="connsiteX8" fmla="*/ 2381 w 10000"/>
                <a:gd name="connsiteY8" fmla="*/ 9320 h 10006"/>
                <a:gd name="connsiteX9" fmla="*/ 1966 w 10000"/>
                <a:gd name="connsiteY9" fmla="*/ 9266 h 10006"/>
                <a:gd name="connsiteX10" fmla="*/ 1758 w 10000"/>
                <a:gd name="connsiteY10" fmla="*/ 9050 h 10006"/>
                <a:gd name="connsiteX11" fmla="*/ 1487 w 10000"/>
                <a:gd name="connsiteY11" fmla="*/ 9347 h 10006"/>
                <a:gd name="connsiteX12" fmla="*/ 1383 w 10000"/>
                <a:gd name="connsiteY12" fmla="*/ 9239 h 10006"/>
                <a:gd name="connsiteX13" fmla="*/ 1231 w 10000"/>
                <a:gd name="connsiteY13" fmla="*/ 9374 h 10006"/>
                <a:gd name="connsiteX14" fmla="*/ 1070 w 10000"/>
                <a:gd name="connsiteY14" fmla="*/ 9165 h 10006"/>
                <a:gd name="connsiteX15" fmla="*/ 880 w 10000"/>
                <a:gd name="connsiteY15" fmla="*/ 9374 h 10006"/>
                <a:gd name="connsiteX16" fmla="*/ 728 w 10000"/>
                <a:gd name="connsiteY16" fmla="*/ 8674 h 10006"/>
                <a:gd name="connsiteX17" fmla="*/ 920 w 10000"/>
                <a:gd name="connsiteY17" fmla="*/ 8620 h 10006"/>
                <a:gd name="connsiteX18" fmla="*/ 736 w 10000"/>
                <a:gd name="connsiteY18" fmla="*/ 7893 h 10006"/>
                <a:gd name="connsiteX19" fmla="*/ 760 w 10000"/>
                <a:gd name="connsiteY19" fmla="*/ 7435 h 10006"/>
                <a:gd name="connsiteX20" fmla="*/ 704 w 10000"/>
                <a:gd name="connsiteY20" fmla="*/ 7246 h 10006"/>
                <a:gd name="connsiteX21" fmla="*/ 632 w 10000"/>
                <a:gd name="connsiteY21" fmla="*/ 7004 h 10006"/>
                <a:gd name="connsiteX22" fmla="*/ 585 w 10000"/>
                <a:gd name="connsiteY22" fmla="*/ 6708 h 10006"/>
                <a:gd name="connsiteX23" fmla="*/ 601 w 10000"/>
                <a:gd name="connsiteY23" fmla="*/ 6411 h 10006"/>
                <a:gd name="connsiteX24" fmla="*/ 545 w 10000"/>
                <a:gd name="connsiteY24" fmla="*/ 6034 h 10006"/>
                <a:gd name="connsiteX25" fmla="*/ 505 w 10000"/>
                <a:gd name="connsiteY25" fmla="*/ 5738 h 10006"/>
                <a:gd name="connsiteX26" fmla="*/ 385 w 10000"/>
                <a:gd name="connsiteY26" fmla="*/ 4930 h 10006"/>
                <a:gd name="connsiteX27" fmla="*/ 305 w 10000"/>
                <a:gd name="connsiteY27" fmla="*/ 4499 h 10006"/>
                <a:gd name="connsiteX28" fmla="*/ 281 w 10000"/>
                <a:gd name="connsiteY28" fmla="*/ 4069 h 10006"/>
                <a:gd name="connsiteX29" fmla="*/ 273 w 10000"/>
                <a:gd name="connsiteY29" fmla="*/ 3611 h 10006"/>
                <a:gd name="connsiteX30" fmla="*/ 145 w 10000"/>
                <a:gd name="connsiteY30" fmla="*/ 3045 h 10006"/>
                <a:gd name="connsiteX31" fmla="*/ 0 w 10000"/>
                <a:gd name="connsiteY31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5177 w 10000"/>
                <a:gd name="connsiteY4" fmla="*/ 9589 h 10006"/>
                <a:gd name="connsiteX5" fmla="*/ 4666 w 10000"/>
                <a:gd name="connsiteY5" fmla="*/ 9266 h 10006"/>
                <a:gd name="connsiteX6" fmla="*/ 4146 w 10000"/>
                <a:gd name="connsiteY6" fmla="*/ 9212 h 10006"/>
                <a:gd name="connsiteX7" fmla="*/ 3659 w 10000"/>
                <a:gd name="connsiteY7" fmla="*/ 9482 h 10006"/>
                <a:gd name="connsiteX8" fmla="*/ 3212 w 10000"/>
                <a:gd name="connsiteY8" fmla="*/ 9293 h 10006"/>
                <a:gd name="connsiteX9" fmla="*/ 2381 w 10000"/>
                <a:gd name="connsiteY9" fmla="*/ 9320 h 10006"/>
                <a:gd name="connsiteX10" fmla="*/ 1966 w 10000"/>
                <a:gd name="connsiteY10" fmla="*/ 9266 h 10006"/>
                <a:gd name="connsiteX11" fmla="*/ 1758 w 10000"/>
                <a:gd name="connsiteY11" fmla="*/ 9050 h 10006"/>
                <a:gd name="connsiteX12" fmla="*/ 1487 w 10000"/>
                <a:gd name="connsiteY12" fmla="*/ 9347 h 10006"/>
                <a:gd name="connsiteX13" fmla="*/ 1383 w 10000"/>
                <a:gd name="connsiteY13" fmla="*/ 9239 h 10006"/>
                <a:gd name="connsiteX14" fmla="*/ 1231 w 10000"/>
                <a:gd name="connsiteY14" fmla="*/ 9374 h 10006"/>
                <a:gd name="connsiteX15" fmla="*/ 1070 w 10000"/>
                <a:gd name="connsiteY15" fmla="*/ 9165 h 10006"/>
                <a:gd name="connsiteX16" fmla="*/ 880 w 10000"/>
                <a:gd name="connsiteY16" fmla="*/ 9374 h 10006"/>
                <a:gd name="connsiteX17" fmla="*/ 728 w 10000"/>
                <a:gd name="connsiteY17" fmla="*/ 8674 h 10006"/>
                <a:gd name="connsiteX18" fmla="*/ 920 w 10000"/>
                <a:gd name="connsiteY18" fmla="*/ 8620 h 10006"/>
                <a:gd name="connsiteX19" fmla="*/ 736 w 10000"/>
                <a:gd name="connsiteY19" fmla="*/ 7893 h 10006"/>
                <a:gd name="connsiteX20" fmla="*/ 760 w 10000"/>
                <a:gd name="connsiteY20" fmla="*/ 7435 h 10006"/>
                <a:gd name="connsiteX21" fmla="*/ 704 w 10000"/>
                <a:gd name="connsiteY21" fmla="*/ 7246 h 10006"/>
                <a:gd name="connsiteX22" fmla="*/ 632 w 10000"/>
                <a:gd name="connsiteY22" fmla="*/ 7004 h 10006"/>
                <a:gd name="connsiteX23" fmla="*/ 585 w 10000"/>
                <a:gd name="connsiteY23" fmla="*/ 6708 h 10006"/>
                <a:gd name="connsiteX24" fmla="*/ 601 w 10000"/>
                <a:gd name="connsiteY24" fmla="*/ 6411 h 10006"/>
                <a:gd name="connsiteX25" fmla="*/ 545 w 10000"/>
                <a:gd name="connsiteY25" fmla="*/ 6034 h 10006"/>
                <a:gd name="connsiteX26" fmla="*/ 505 w 10000"/>
                <a:gd name="connsiteY26" fmla="*/ 5738 h 10006"/>
                <a:gd name="connsiteX27" fmla="*/ 385 w 10000"/>
                <a:gd name="connsiteY27" fmla="*/ 4930 h 10006"/>
                <a:gd name="connsiteX28" fmla="*/ 305 w 10000"/>
                <a:gd name="connsiteY28" fmla="*/ 4499 h 10006"/>
                <a:gd name="connsiteX29" fmla="*/ 281 w 10000"/>
                <a:gd name="connsiteY29" fmla="*/ 4069 h 10006"/>
                <a:gd name="connsiteX30" fmla="*/ 273 w 10000"/>
                <a:gd name="connsiteY30" fmla="*/ 3611 h 10006"/>
                <a:gd name="connsiteX31" fmla="*/ 145 w 10000"/>
                <a:gd name="connsiteY31" fmla="*/ 3045 h 10006"/>
                <a:gd name="connsiteX32" fmla="*/ 0 w 10000"/>
                <a:gd name="connsiteY32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5177 w 10000"/>
                <a:gd name="connsiteY4" fmla="*/ 9589 h 10006"/>
                <a:gd name="connsiteX5" fmla="*/ 4666 w 10000"/>
                <a:gd name="connsiteY5" fmla="*/ 9266 h 10006"/>
                <a:gd name="connsiteX6" fmla="*/ 4146 w 10000"/>
                <a:gd name="connsiteY6" fmla="*/ 9212 h 10006"/>
                <a:gd name="connsiteX7" fmla="*/ 3659 w 10000"/>
                <a:gd name="connsiteY7" fmla="*/ 9482 h 10006"/>
                <a:gd name="connsiteX8" fmla="*/ 3212 w 10000"/>
                <a:gd name="connsiteY8" fmla="*/ 9293 h 10006"/>
                <a:gd name="connsiteX9" fmla="*/ 2381 w 10000"/>
                <a:gd name="connsiteY9" fmla="*/ 9320 h 10006"/>
                <a:gd name="connsiteX10" fmla="*/ 1966 w 10000"/>
                <a:gd name="connsiteY10" fmla="*/ 9266 h 10006"/>
                <a:gd name="connsiteX11" fmla="*/ 1758 w 10000"/>
                <a:gd name="connsiteY11" fmla="*/ 9050 h 10006"/>
                <a:gd name="connsiteX12" fmla="*/ 1487 w 10000"/>
                <a:gd name="connsiteY12" fmla="*/ 9347 h 10006"/>
                <a:gd name="connsiteX13" fmla="*/ 1383 w 10000"/>
                <a:gd name="connsiteY13" fmla="*/ 9239 h 10006"/>
                <a:gd name="connsiteX14" fmla="*/ 1231 w 10000"/>
                <a:gd name="connsiteY14" fmla="*/ 9374 h 10006"/>
                <a:gd name="connsiteX15" fmla="*/ 1070 w 10000"/>
                <a:gd name="connsiteY15" fmla="*/ 9165 h 10006"/>
                <a:gd name="connsiteX16" fmla="*/ 880 w 10000"/>
                <a:gd name="connsiteY16" fmla="*/ 9374 h 10006"/>
                <a:gd name="connsiteX17" fmla="*/ 728 w 10000"/>
                <a:gd name="connsiteY17" fmla="*/ 8674 h 10006"/>
                <a:gd name="connsiteX18" fmla="*/ 920 w 10000"/>
                <a:gd name="connsiteY18" fmla="*/ 8620 h 10006"/>
                <a:gd name="connsiteX19" fmla="*/ 736 w 10000"/>
                <a:gd name="connsiteY19" fmla="*/ 7893 h 10006"/>
                <a:gd name="connsiteX20" fmla="*/ 760 w 10000"/>
                <a:gd name="connsiteY20" fmla="*/ 7435 h 10006"/>
                <a:gd name="connsiteX21" fmla="*/ 704 w 10000"/>
                <a:gd name="connsiteY21" fmla="*/ 7246 h 10006"/>
                <a:gd name="connsiteX22" fmla="*/ 632 w 10000"/>
                <a:gd name="connsiteY22" fmla="*/ 7004 h 10006"/>
                <a:gd name="connsiteX23" fmla="*/ 585 w 10000"/>
                <a:gd name="connsiteY23" fmla="*/ 6708 h 10006"/>
                <a:gd name="connsiteX24" fmla="*/ 601 w 10000"/>
                <a:gd name="connsiteY24" fmla="*/ 6411 h 10006"/>
                <a:gd name="connsiteX25" fmla="*/ 545 w 10000"/>
                <a:gd name="connsiteY25" fmla="*/ 6034 h 10006"/>
                <a:gd name="connsiteX26" fmla="*/ 505 w 10000"/>
                <a:gd name="connsiteY26" fmla="*/ 5738 h 10006"/>
                <a:gd name="connsiteX27" fmla="*/ 385 w 10000"/>
                <a:gd name="connsiteY27" fmla="*/ 4930 h 10006"/>
                <a:gd name="connsiteX28" fmla="*/ 305 w 10000"/>
                <a:gd name="connsiteY28" fmla="*/ 4499 h 10006"/>
                <a:gd name="connsiteX29" fmla="*/ 281 w 10000"/>
                <a:gd name="connsiteY29" fmla="*/ 4069 h 10006"/>
                <a:gd name="connsiteX30" fmla="*/ 273 w 10000"/>
                <a:gd name="connsiteY30" fmla="*/ 3611 h 10006"/>
                <a:gd name="connsiteX31" fmla="*/ 145 w 10000"/>
                <a:gd name="connsiteY31" fmla="*/ 3045 h 10006"/>
                <a:gd name="connsiteX32" fmla="*/ 0 w 10000"/>
                <a:gd name="connsiteY32" fmla="*/ 2000 h 10006"/>
                <a:gd name="connsiteX0" fmla="*/ 0 w 10000"/>
                <a:gd name="connsiteY0" fmla="*/ 2000 h 10006"/>
                <a:gd name="connsiteX1" fmla="*/ 10000 w 10000"/>
                <a:gd name="connsiteY1" fmla="*/ 0 h 10006"/>
                <a:gd name="connsiteX2" fmla="*/ 10000 w 10000"/>
                <a:gd name="connsiteY2" fmla="*/ 10000 h 10006"/>
                <a:gd name="connsiteX3" fmla="*/ 5432 w 10000"/>
                <a:gd name="connsiteY3" fmla="*/ 9509 h 10006"/>
                <a:gd name="connsiteX4" fmla="*/ 5177 w 10000"/>
                <a:gd name="connsiteY4" fmla="*/ 9589 h 10006"/>
                <a:gd name="connsiteX5" fmla="*/ 4666 w 10000"/>
                <a:gd name="connsiteY5" fmla="*/ 9266 h 10006"/>
                <a:gd name="connsiteX6" fmla="*/ 4146 w 10000"/>
                <a:gd name="connsiteY6" fmla="*/ 9212 h 10006"/>
                <a:gd name="connsiteX7" fmla="*/ 3659 w 10000"/>
                <a:gd name="connsiteY7" fmla="*/ 9482 h 10006"/>
                <a:gd name="connsiteX8" fmla="*/ 3212 w 10000"/>
                <a:gd name="connsiteY8" fmla="*/ 9293 h 10006"/>
                <a:gd name="connsiteX9" fmla="*/ 2381 w 10000"/>
                <a:gd name="connsiteY9" fmla="*/ 9320 h 10006"/>
                <a:gd name="connsiteX10" fmla="*/ 1966 w 10000"/>
                <a:gd name="connsiteY10" fmla="*/ 9266 h 10006"/>
                <a:gd name="connsiteX11" fmla="*/ 1758 w 10000"/>
                <a:gd name="connsiteY11" fmla="*/ 9050 h 10006"/>
                <a:gd name="connsiteX12" fmla="*/ 1487 w 10000"/>
                <a:gd name="connsiteY12" fmla="*/ 9347 h 10006"/>
                <a:gd name="connsiteX13" fmla="*/ 1383 w 10000"/>
                <a:gd name="connsiteY13" fmla="*/ 9239 h 10006"/>
                <a:gd name="connsiteX14" fmla="*/ 1231 w 10000"/>
                <a:gd name="connsiteY14" fmla="*/ 9374 h 10006"/>
                <a:gd name="connsiteX15" fmla="*/ 1070 w 10000"/>
                <a:gd name="connsiteY15" fmla="*/ 9165 h 10006"/>
                <a:gd name="connsiteX16" fmla="*/ 880 w 10000"/>
                <a:gd name="connsiteY16" fmla="*/ 9374 h 10006"/>
                <a:gd name="connsiteX17" fmla="*/ 728 w 10000"/>
                <a:gd name="connsiteY17" fmla="*/ 8674 h 10006"/>
                <a:gd name="connsiteX18" fmla="*/ 920 w 10000"/>
                <a:gd name="connsiteY18" fmla="*/ 8620 h 10006"/>
                <a:gd name="connsiteX19" fmla="*/ 736 w 10000"/>
                <a:gd name="connsiteY19" fmla="*/ 7893 h 10006"/>
                <a:gd name="connsiteX20" fmla="*/ 760 w 10000"/>
                <a:gd name="connsiteY20" fmla="*/ 7435 h 10006"/>
                <a:gd name="connsiteX21" fmla="*/ 704 w 10000"/>
                <a:gd name="connsiteY21" fmla="*/ 7246 h 10006"/>
                <a:gd name="connsiteX22" fmla="*/ 632 w 10000"/>
                <a:gd name="connsiteY22" fmla="*/ 7004 h 10006"/>
                <a:gd name="connsiteX23" fmla="*/ 585 w 10000"/>
                <a:gd name="connsiteY23" fmla="*/ 6708 h 10006"/>
                <a:gd name="connsiteX24" fmla="*/ 601 w 10000"/>
                <a:gd name="connsiteY24" fmla="*/ 6411 h 10006"/>
                <a:gd name="connsiteX25" fmla="*/ 545 w 10000"/>
                <a:gd name="connsiteY25" fmla="*/ 6034 h 10006"/>
                <a:gd name="connsiteX26" fmla="*/ 505 w 10000"/>
                <a:gd name="connsiteY26" fmla="*/ 5738 h 10006"/>
                <a:gd name="connsiteX27" fmla="*/ 385 w 10000"/>
                <a:gd name="connsiteY27" fmla="*/ 4930 h 10006"/>
                <a:gd name="connsiteX28" fmla="*/ 305 w 10000"/>
                <a:gd name="connsiteY28" fmla="*/ 4499 h 10006"/>
                <a:gd name="connsiteX29" fmla="*/ 281 w 10000"/>
                <a:gd name="connsiteY29" fmla="*/ 4069 h 10006"/>
                <a:gd name="connsiteX30" fmla="*/ 273 w 10000"/>
                <a:gd name="connsiteY30" fmla="*/ 3611 h 10006"/>
                <a:gd name="connsiteX31" fmla="*/ 145 w 10000"/>
                <a:gd name="connsiteY31" fmla="*/ 3045 h 10006"/>
                <a:gd name="connsiteX32" fmla="*/ 0 w 10000"/>
                <a:gd name="connsiteY32" fmla="*/ 2000 h 10006"/>
                <a:gd name="connsiteX0" fmla="*/ 0 w 10000"/>
                <a:gd name="connsiteY0" fmla="*/ 2000 h 10007"/>
                <a:gd name="connsiteX1" fmla="*/ 10000 w 10000"/>
                <a:gd name="connsiteY1" fmla="*/ 0 h 10007"/>
                <a:gd name="connsiteX2" fmla="*/ 10000 w 10000"/>
                <a:gd name="connsiteY2" fmla="*/ 10000 h 10007"/>
                <a:gd name="connsiteX3" fmla="*/ 5432 w 10000"/>
                <a:gd name="connsiteY3" fmla="*/ 9509 h 10007"/>
                <a:gd name="connsiteX4" fmla="*/ 5177 w 10000"/>
                <a:gd name="connsiteY4" fmla="*/ 9589 h 10007"/>
                <a:gd name="connsiteX5" fmla="*/ 4666 w 10000"/>
                <a:gd name="connsiteY5" fmla="*/ 9266 h 10007"/>
                <a:gd name="connsiteX6" fmla="*/ 4146 w 10000"/>
                <a:gd name="connsiteY6" fmla="*/ 9212 h 10007"/>
                <a:gd name="connsiteX7" fmla="*/ 3659 w 10000"/>
                <a:gd name="connsiteY7" fmla="*/ 9482 h 10007"/>
                <a:gd name="connsiteX8" fmla="*/ 3212 w 10000"/>
                <a:gd name="connsiteY8" fmla="*/ 9293 h 10007"/>
                <a:gd name="connsiteX9" fmla="*/ 2381 w 10000"/>
                <a:gd name="connsiteY9" fmla="*/ 9320 h 10007"/>
                <a:gd name="connsiteX10" fmla="*/ 1966 w 10000"/>
                <a:gd name="connsiteY10" fmla="*/ 9266 h 10007"/>
                <a:gd name="connsiteX11" fmla="*/ 1758 w 10000"/>
                <a:gd name="connsiteY11" fmla="*/ 9050 h 10007"/>
                <a:gd name="connsiteX12" fmla="*/ 1487 w 10000"/>
                <a:gd name="connsiteY12" fmla="*/ 9347 h 10007"/>
                <a:gd name="connsiteX13" fmla="*/ 1383 w 10000"/>
                <a:gd name="connsiteY13" fmla="*/ 9239 h 10007"/>
                <a:gd name="connsiteX14" fmla="*/ 1231 w 10000"/>
                <a:gd name="connsiteY14" fmla="*/ 9374 h 10007"/>
                <a:gd name="connsiteX15" fmla="*/ 1070 w 10000"/>
                <a:gd name="connsiteY15" fmla="*/ 9165 h 10007"/>
                <a:gd name="connsiteX16" fmla="*/ 880 w 10000"/>
                <a:gd name="connsiteY16" fmla="*/ 9374 h 10007"/>
                <a:gd name="connsiteX17" fmla="*/ 728 w 10000"/>
                <a:gd name="connsiteY17" fmla="*/ 8674 h 10007"/>
                <a:gd name="connsiteX18" fmla="*/ 920 w 10000"/>
                <a:gd name="connsiteY18" fmla="*/ 8620 h 10007"/>
                <a:gd name="connsiteX19" fmla="*/ 736 w 10000"/>
                <a:gd name="connsiteY19" fmla="*/ 7893 h 10007"/>
                <a:gd name="connsiteX20" fmla="*/ 760 w 10000"/>
                <a:gd name="connsiteY20" fmla="*/ 7435 h 10007"/>
                <a:gd name="connsiteX21" fmla="*/ 704 w 10000"/>
                <a:gd name="connsiteY21" fmla="*/ 7246 h 10007"/>
                <a:gd name="connsiteX22" fmla="*/ 632 w 10000"/>
                <a:gd name="connsiteY22" fmla="*/ 7004 h 10007"/>
                <a:gd name="connsiteX23" fmla="*/ 585 w 10000"/>
                <a:gd name="connsiteY23" fmla="*/ 6708 h 10007"/>
                <a:gd name="connsiteX24" fmla="*/ 601 w 10000"/>
                <a:gd name="connsiteY24" fmla="*/ 6411 h 10007"/>
                <a:gd name="connsiteX25" fmla="*/ 545 w 10000"/>
                <a:gd name="connsiteY25" fmla="*/ 6034 h 10007"/>
                <a:gd name="connsiteX26" fmla="*/ 505 w 10000"/>
                <a:gd name="connsiteY26" fmla="*/ 5738 h 10007"/>
                <a:gd name="connsiteX27" fmla="*/ 385 w 10000"/>
                <a:gd name="connsiteY27" fmla="*/ 4930 h 10007"/>
                <a:gd name="connsiteX28" fmla="*/ 305 w 10000"/>
                <a:gd name="connsiteY28" fmla="*/ 4499 h 10007"/>
                <a:gd name="connsiteX29" fmla="*/ 281 w 10000"/>
                <a:gd name="connsiteY29" fmla="*/ 4069 h 10007"/>
                <a:gd name="connsiteX30" fmla="*/ 273 w 10000"/>
                <a:gd name="connsiteY30" fmla="*/ 3611 h 10007"/>
                <a:gd name="connsiteX31" fmla="*/ 145 w 10000"/>
                <a:gd name="connsiteY31" fmla="*/ 3045 h 10007"/>
                <a:gd name="connsiteX32" fmla="*/ 0 w 10000"/>
                <a:gd name="connsiteY32" fmla="*/ 2000 h 10007"/>
                <a:gd name="connsiteX0" fmla="*/ 0 w 10000"/>
                <a:gd name="connsiteY0" fmla="*/ 2000 h 10007"/>
                <a:gd name="connsiteX1" fmla="*/ 10000 w 10000"/>
                <a:gd name="connsiteY1" fmla="*/ 0 h 10007"/>
                <a:gd name="connsiteX2" fmla="*/ 10000 w 10000"/>
                <a:gd name="connsiteY2" fmla="*/ 10000 h 10007"/>
                <a:gd name="connsiteX3" fmla="*/ 5432 w 10000"/>
                <a:gd name="connsiteY3" fmla="*/ 9509 h 10007"/>
                <a:gd name="connsiteX4" fmla="*/ 5177 w 10000"/>
                <a:gd name="connsiteY4" fmla="*/ 9589 h 10007"/>
                <a:gd name="connsiteX5" fmla="*/ 4737 w 10000"/>
                <a:gd name="connsiteY5" fmla="*/ 9386 h 10007"/>
                <a:gd name="connsiteX6" fmla="*/ 4146 w 10000"/>
                <a:gd name="connsiteY6" fmla="*/ 9212 h 10007"/>
                <a:gd name="connsiteX7" fmla="*/ 3659 w 10000"/>
                <a:gd name="connsiteY7" fmla="*/ 9482 h 10007"/>
                <a:gd name="connsiteX8" fmla="*/ 3212 w 10000"/>
                <a:gd name="connsiteY8" fmla="*/ 9293 h 10007"/>
                <a:gd name="connsiteX9" fmla="*/ 2381 w 10000"/>
                <a:gd name="connsiteY9" fmla="*/ 9320 h 10007"/>
                <a:gd name="connsiteX10" fmla="*/ 1966 w 10000"/>
                <a:gd name="connsiteY10" fmla="*/ 9266 h 10007"/>
                <a:gd name="connsiteX11" fmla="*/ 1758 w 10000"/>
                <a:gd name="connsiteY11" fmla="*/ 9050 h 10007"/>
                <a:gd name="connsiteX12" fmla="*/ 1487 w 10000"/>
                <a:gd name="connsiteY12" fmla="*/ 9347 h 10007"/>
                <a:gd name="connsiteX13" fmla="*/ 1383 w 10000"/>
                <a:gd name="connsiteY13" fmla="*/ 9239 h 10007"/>
                <a:gd name="connsiteX14" fmla="*/ 1231 w 10000"/>
                <a:gd name="connsiteY14" fmla="*/ 9374 h 10007"/>
                <a:gd name="connsiteX15" fmla="*/ 1070 w 10000"/>
                <a:gd name="connsiteY15" fmla="*/ 9165 h 10007"/>
                <a:gd name="connsiteX16" fmla="*/ 880 w 10000"/>
                <a:gd name="connsiteY16" fmla="*/ 9374 h 10007"/>
                <a:gd name="connsiteX17" fmla="*/ 728 w 10000"/>
                <a:gd name="connsiteY17" fmla="*/ 8674 h 10007"/>
                <a:gd name="connsiteX18" fmla="*/ 920 w 10000"/>
                <a:gd name="connsiteY18" fmla="*/ 8620 h 10007"/>
                <a:gd name="connsiteX19" fmla="*/ 736 w 10000"/>
                <a:gd name="connsiteY19" fmla="*/ 7893 h 10007"/>
                <a:gd name="connsiteX20" fmla="*/ 760 w 10000"/>
                <a:gd name="connsiteY20" fmla="*/ 7435 h 10007"/>
                <a:gd name="connsiteX21" fmla="*/ 704 w 10000"/>
                <a:gd name="connsiteY21" fmla="*/ 7246 h 10007"/>
                <a:gd name="connsiteX22" fmla="*/ 632 w 10000"/>
                <a:gd name="connsiteY22" fmla="*/ 7004 h 10007"/>
                <a:gd name="connsiteX23" fmla="*/ 585 w 10000"/>
                <a:gd name="connsiteY23" fmla="*/ 6708 h 10007"/>
                <a:gd name="connsiteX24" fmla="*/ 601 w 10000"/>
                <a:gd name="connsiteY24" fmla="*/ 6411 h 10007"/>
                <a:gd name="connsiteX25" fmla="*/ 545 w 10000"/>
                <a:gd name="connsiteY25" fmla="*/ 6034 h 10007"/>
                <a:gd name="connsiteX26" fmla="*/ 505 w 10000"/>
                <a:gd name="connsiteY26" fmla="*/ 5738 h 10007"/>
                <a:gd name="connsiteX27" fmla="*/ 385 w 10000"/>
                <a:gd name="connsiteY27" fmla="*/ 4930 h 10007"/>
                <a:gd name="connsiteX28" fmla="*/ 305 w 10000"/>
                <a:gd name="connsiteY28" fmla="*/ 4499 h 10007"/>
                <a:gd name="connsiteX29" fmla="*/ 281 w 10000"/>
                <a:gd name="connsiteY29" fmla="*/ 4069 h 10007"/>
                <a:gd name="connsiteX30" fmla="*/ 273 w 10000"/>
                <a:gd name="connsiteY30" fmla="*/ 3611 h 10007"/>
                <a:gd name="connsiteX31" fmla="*/ 145 w 10000"/>
                <a:gd name="connsiteY31" fmla="*/ 3045 h 10007"/>
                <a:gd name="connsiteX32" fmla="*/ 0 w 10000"/>
                <a:gd name="connsiteY32" fmla="*/ 2000 h 10007"/>
                <a:gd name="connsiteX0" fmla="*/ 0 w 10000"/>
                <a:gd name="connsiteY0" fmla="*/ 2000 h 10007"/>
                <a:gd name="connsiteX1" fmla="*/ 10000 w 10000"/>
                <a:gd name="connsiteY1" fmla="*/ 0 h 10007"/>
                <a:gd name="connsiteX2" fmla="*/ 10000 w 10000"/>
                <a:gd name="connsiteY2" fmla="*/ 10000 h 10007"/>
                <a:gd name="connsiteX3" fmla="*/ 5432 w 10000"/>
                <a:gd name="connsiteY3" fmla="*/ 9509 h 10007"/>
                <a:gd name="connsiteX4" fmla="*/ 5177 w 10000"/>
                <a:gd name="connsiteY4" fmla="*/ 9589 h 10007"/>
                <a:gd name="connsiteX5" fmla="*/ 4737 w 10000"/>
                <a:gd name="connsiteY5" fmla="*/ 9386 h 10007"/>
                <a:gd name="connsiteX6" fmla="*/ 4182 w 10000"/>
                <a:gd name="connsiteY6" fmla="*/ 9512 h 10007"/>
                <a:gd name="connsiteX7" fmla="*/ 3659 w 10000"/>
                <a:gd name="connsiteY7" fmla="*/ 9482 h 10007"/>
                <a:gd name="connsiteX8" fmla="*/ 3212 w 10000"/>
                <a:gd name="connsiteY8" fmla="*/ 9293 h 10007"/>
                <a:gd name="connsiteX9" fmla="*/ 2381 w 10000"/>
                <a:gd name="connsiteY9" fmla="*/ 9320 h 10007"/>
                <a:gd name="connsiteX10" fmla="*/ 1966 w 10000"/>
                <a:gd name="connsiteY10" fmla="*/ 9266 h 10007"/>
                <a:gd name="connsiteX11" fmla="*/ 1758 w 10000"/>
                <a:gd name="connsiteY11" fmla="*/ 9050 h 10007"/>
                <a:gd name="connsiteX12" fmla="*/ 1487 w 10000"/>
                <a:gd name="connsiteY12" fmla="*/ 9347 h 10007"/>
                <a:gd name="connsiteX13" fmla="*/ 1383 w 10000"/>
                <a:gd name="connsiteY13" fmla="*/ 9239 h 10007"/>
                <a:gd name="connsiteX14" fmla="*/ 1231 w 10000"/>
                <a:gd name="connsiteY14" fmla="*/ 9374 h 10007"/>
                <a:gd name="connsiteX15" fmla="*/ 1070 w 10000"/>
                <a:gd name="connsiteY15" fmla="*/ 9165 h 10007"/>
                <a:gd name="connsiteX16" fmla="*/ 880 w 10000"/>
                <a:gd name="connsiteY16" fmla="*/ 9374 h 10007"/>
                <a:gd name="connsiteX17" fmla="*/ 728 w 10000"/>
                <a:gd name="connsiteY17" fmla="*/ 8674 h 10007"/>
                <a:gd name="connsiteX18" fmla="*/ 920 w 10000"/>
                <a:gd name="connsiteY18" fmla="*/ 8620 h 10007"/>
                <a:gd name="connsiteX19" fmla="*/ 736 w 10000"/>
                <a:gd name="connsiteY19" fmla="*/ 7893 h 10007"/>
                <a:gd name="connsiteX20" fmla="*/ 760 w 10000"/>
                <a:gd name="connsiteY20" fmla="*/ 7435 h 10007"/>
                <a:gd name="connsiteX21" fmla="*/ 704 w 10000"/>
                <a:gd name="connsiteY21" fmla="*/ 7246 h 10007"/>
                <a:gd name="connsiteX22" fmla="*/ 632 w 10000"/>
                <a:gd name="connsiteY22" fmla="*/ 7004 h 10007"/>
                <a:gd name="connsiteX23" fmla="*/ 585 w 10000"/>
                <a:gd name="connsiteY23" fmla="*/ 6708 h 10007"/>
                <a:gd name="connsiteX24" fmla="*/ 601 w 10000"/>
                <a:gd name="connsiteY24" fmla="*/ 6411 h 10007"/>
                <a:gd name="connsiteX25" fmla="*/ 545 w 10000"/>
                <a:gd name="connsiteY25" fmla="*/ 6034 h 10007"/>
                <a:gd name="connsiteX26" fmla="*/ 505 w 10000"/>
                <a:gd name="connsiteY26" fmla="*/ 5738 h 10007"/>
                <a:gd name="connsiteX27" fmla="*/ 385 w 10000"/>
                <a:gd name="connsiteY27" fmla="*/ 4930 h 10007"/>
                <a:gd name="connsiteX28" fmla="*/ 305 w 10000"/>
                <a:gd name="connsiteY28" fmla="*/ 4499 h 10007"/>
                <a:gd name="connsiteX29" fmla="*/ 281 w 10000"/>
                <a:gd name="connsiteY29" fmla="*/ 4069 h 10007"/>
                <a:gd name="connsiteX30" fmla="*/ 273 w 10000"/>
                <a:gd name="connsiteY30" fmla="*/ 3611 h 10007"/>
                <a:gd name="connsiteX31" fmla="*/ 145 w 10000"/>
                <a:gd name="connsiteY31" fmla="*/ 3045 h 10007"/>
                <a:gd name="connsiteX32" fmla="*/ 0 w 10000"/>
                <a:gd name="connsiteY32" fmla="*/ 2000 h 10007"/>
                <a:gd name="connsiteX0" fmla="*/ 0 w 10000"/>
                <a:gd name="connsiteY0" fmla="*/ 2000 h 10007"/>
                <a:gd name="connsiteX1" fmla="*/ 10000 w 10000"/>
                <a:gd name="connsiteY1" fmla="*/ 0 h 10007"/>
                <a:gd name="connsiteX2" fmla="*/ 10000 w 10000"/>
                <a:gd name="connsiteY2" fmla="*/ 10000 h 10007"/>
                <a:gd name="connsiteX3" fmla="*/ 5432 w 10000"/>
                <a:gd name="connsiteY3" fmla="*/ 9509 h 10007"/>
                <a:gd name="connsiteX4" fmla="*/ 5177 w 10000"/>
                <a:gd name="connsiteY4" fmla="*/ 9589 h 10007"/>
                <a:gd name="connsiteX5" fmla="*/ 4737 w 10000"/>
                <a:gd name="connsiteY5" fmla="*/ 9386 h 10007"/>
                <a:gd name="connsiteX6" fmla="*/ 4182 w 10000"/>
                <a:gd name="connsiteY6" fmla="*/ 9512 h 10007"/>
                <a:gd name="connsiteX7" fmla="*/ 3659 w 10000"/>
                <a:gd name="connsiteY7" fmla="*/ 9482 h 10007"/>
                <a:gd name="connsiteX8" fmla="*/ 3212 w 10000"/>
                <a:gd name="connsiteY8" fmla="*/ 9293 h 10007"/>
                <a:gd name="connsiteX9" fmla="*/ 2806 w 10000"/>
                <a:gd name="connsiteY9" fmla="*/ 9429 h 10007"/>
                <a:gd name="connsiteX10" fmla="*/ 2381 w 10000"/>
                <a:gd name="connsiteY10" fmla="*/ 9320 h 10007"/>
                <a:gd name="connsiteX11" fmla="*/ 1966 w 10000"/>
                <a:gd name="connsiteY11" fmla="*/ 9266 h 10007"/>
                <a:gd name="connsiteX12" fmla="*/ 1758 w 10000"/>
                <a:gd name="connsiteY12" fmla="*/ 9050 h 10007"/>
                <a:gd name="connsiteX13" fmla="*/ 1487 w 10000"/>
                <a:gd name="connsiteY13" fmla="*/ 9347 h 10007"/>
                <a:gd name="connsiteX14" fmla="*/ 1383 w 10000"/>
                <a:gd name="connsiteY14" fmla="*/ 9239 h 10007"/>
                <a:gd name="connsiteX15" fmla="*/ 1231 w 10000"/>
                <a:gd name="connsiteY15" fmla="*/ 9374 h 10007"/>
                <a:gd name="connsiteX16" fmla="*/ 1070 w 10000"/>
                <a:gd name="connsiteY16" fmla="*/ 9165 h 10007"/>
                <a:gd name="connsiteX17" fmla="*/ 880 w 10000"/>
                <a:gd name="connsiteY17" fmla="*/ 9374 h 10007"/>
                <a:gd name="connsiteX18" fmla="*/ 728 w 10000"/>
                <a:gd name="connsiteY18" fmla="*/ 8674 h 10007"/>
                <a:gd name="connsiteX19" fmla="*/ 920 w 10000"/>
                <a:gd name="connsiteY19" fmla="*/ 8620 h 10007"/>
                <a:gd name="connsiteX20" fmla="*/ 736 w 10000"/>
                <a:gd name="connsiteY20" fmla="*/ 7893 h 10007"/>
                <a:gd name="connsiteX21" fmla="*/ 760 w 10000"/>
                <a:gd name="connsiteY21" fmla="*/ 7435 h 10007"/>
                <a:gd name="connsiteX22" fmla="*/ 704 w 10000"/>
                <a:gd name="connsiteY22" fmla="*/ 7246 h 10007"/>
                <a:gd name="connsiteX23" fmla="*/ 632 w 10000"/>
                <a:gd name="connsiteY23" fmla="*/ 7004 h 10007"/>
                <a:gd name="connsiteX24" fmla="*/ 585 w 10000"/>
                <a:gd name="connsiteY24" fmla="*/ 6708 h 10007"/>
                <a:gd name="connsiteX25" fmla="*/ 601 w 10000"/>
                <a:gd name="connsiteY25" fmla="*/ 6411 h 10007"/>
                <a:gd name="connsiteX26" fmla="*/ 545 w 10000"/>
                <a:gd name="connsiteY26" fmla="*/ 6034 h 10007"/>
                <a:gd name="connsiteX27" fmla="*/ 505 w 10000"/>
                <a:gd name="connsiteY27" fmla="*/ 5738 h 10007"/>
                <a:gd name="connsiteX28" fmla="*/ 385 w 10000"/>
                <a:gd name="connsiteY28" fmla="*/ 4930 h 10007"/>
                <a:gd name="connsiteX29" fmla="*/ 305 w 10000"/>
                <a:gd name="connsiteY29" fmla="*/ 4499 h 10007"/>
                <a:gd name="connsiteX30" fmla="*/ 281 w 10000"/>
                <a:gd name="connsiteY30" fmla="*/ 4069 h 10007"/>
                <a:gd name="connsiteX31" fmla="*/ 273 w 10000"/>
                <a:gd name="connsiteY31" fmla="*/ 3611 h 10007"/>
                <a:gd name="connsiteX32" fmla="*/ 145 w 10000"/>
                <a:gd name="connsiteY32" fmla="*/ 3045 h 10007"/>
                <a:gd name="connsiteX33" fmla="*/ 0 w 10000"/>
                <a:gd name="connsiteY33" fmla="*/ 2000 h 10007"/>
                <a:gd name="connsiteX0" fmla="*/ 0 w 10000"/>
                <a:gd name="connsiteY0" fmla="*/ 2000 h 10007"/>
                <a:gd name="connsiteX1" fmla="*/ 10000 w 10000"/>
                <a:gd name="connsiteY1" fmla="*/ 0 h 10007"/>
                <a:gd name="connsiteX2" fmla="*/ 10000 w 10000"/>
                <a:gd name="connsiteY2" fmla="*/ 10000 h 10007"/>
                <a:gd name="connsiteX3" fmla="*/ 5432 w 10000"/>
                <a:gd name="connsiteY3" fmla="*/ 9509 h 10007"/>
                <a:gd name="connsiteX4" fmla="*/ 5177 w 10000"/>
                <a:gd name="connsiteY4" fmla="*/ 9589 h 10007"/>
                <a:gd name="connsiteX5" fmla="*/ 4737 w 10000"/>
                <a:gd name="connsiteY5" fmla="*/ 9386 h 10007"/>
                <a:gd name="connsiteX6" fmla="*/ 4164 w 10000"/>
                <a:gd name="connsiteY6" fmla="*/ 9392 h 10007"/>
                <a:gd name="connsiteX7" fmla="*/ 3659 w 10000"/>
                <a:gd name="connsiteY7" fmla="*/ 9482 h 10007"/>
                <a:gd name="connsiteX8" fmla="*/ 3212 w 10000"/>
                <a:gd name="connsiteY8" fmla="*/ 9293 h 10007"/>
                <a:gd name="connsiteX9" fmla="*/ 2806 w 10000"/>
                <a:gd name="connsiteY9" fmla="*/ 9429 h 10007"/>
                <a:gd name="connsiteX10" fmla="*/ 2381 w 10000"/>
                <a:gd name="connsiteY10" fmla="*/ 9320 h 10007"/>
                <a:gd name="connsiteX11" fmla="*/ 1966 w 10000"/>
                <a:gd name="connsiteY11" fmla="*/ 9266 h 10007"/>
                <a:gd name="connsiteX12" fmla="*/ 1758 w 10000"/>
                <a:gd name="connsiteY12" fmla="*/ 9050 h 10007"/>
                <a:gd name="connsiteX13" fmla="*/ 1487 w 10000"/>
                <a:gd name="connsiteY13" fmla="*/ 9347 h 10007"/>
                <a:gd name="connsiteX14" fmla="*/ 1383 w 10000"/>
                <a:gd name="connsiteY14" fmla="*/ 9239 h 10007"/>
                <a:gd name="connsiteX15" fmla="*/ 1231 w 10000"/>
                <a:gd name="connsiteY15" fmla="*/ 9374 h 10007"/>
                <a:gd name="connsiteX16" fmla="*/ 1070 w 10000"/>
                <a:gd name="connsiteY16" fmla="*/ 9165 h 10007"/>
                <a:gd name="connsiteX17" fmla="*/ 880 w 10000"/>
                <a:gd name="connsiteY17" fmla="*/ 9374 h 10007"/>
                <a:gd name="connsiteX18" fmla="*/ 728 w 10000"/>
                <a:gd name="connsiteY18" fmla="*/ 8674 h 10007"/>
                <a:gd name="connsiteX19" fmla="*/ 920 w 10000"/>
                <a:gd name="connsiteY19" fmla="*/ 8620 h 10007"/>
                <a:gd name="connsiteX20" fmla="*/ 736 w 10000"/>
                <a:gd name="connsiteY20" fmla="*/ 7893 h 10007"/>
                <a:gd name="connsiteX21" fmla="*/ 760 w 10000"/>
                <a:gd name="connsiteY21" fmla="*/ 7435 h 10007"/>
                <a:gd name="connsiteX22" fmla="*/ 704 w 10000"/>
                <a:gd name="connsiteY22" fmla="*/ 7246 h 10007"/>
                <a:gd name="connsiteX23" fmla="*/ 632 w 10000"/>
                <a:gd name="connsiteY23" fmla="*/ 7004 h 10007"/>
                <a:gd name="connsiteX24" fmla="*/ 585 w 10000"/>
                <a:gd name="connsiteY24" fmla="*/ 6708 h 10007"/>
                <a:gd name="connsiteX25" fmla="*/ 601 w 10000"/>
                <a:gd name="connsiteY25" fmla="*/ 6411 h 10007"/>
                <a:gd name="connsiteX26" fmla="*/ 545 w 10000"/>
                <a:gd name="connsiteY26" fmla="*/ 6034 h 10007"/>
                <a:gd name="connsiteX27" fmla="*/ 505 w 10000"/>
                <a:gd name="connsiteY27" fmla="*/ 5738 h 10007"/>
                <a:gd name="connsiteX28" fmla="*/ 385 w 10000"/>
                <a:gd name="connsiteY28" fmla="*/ 4930 h 10007"/>
                <a:gd name="connsiteX29" fmla="*/ 305 w 10000"/>
                <a:gd name="connsiteY29" fmla="*/ 4499 h 10007"/>
                <a:gd name="connsiteX30" fmla="*/ 281 w 10000"/>
                <a:gd name="connsiteY30" fmla="*/ 4069 h 10007"/>
                <a:gd name="connsiteX31" fmla="*/ 273 w 10000"/>
                <a:gd name="connsiteY31" fmla="*/ 3611 h 10007"/>
                <a:gd name="connsiteX32" fmla="*/ 145 w 10000"/>
                <a:gd name="connsiteY32" fmla="*/ 3045 h 10007"/>
                <a:gd name="connsiteX33" fmla="*/ 0 w 10000"/>
                <a:gd name="connsiteY33" fmla="*/ 2000 h 10007"/>
                <a:gd name="connsiteX0" fmla="*/ 0 w 10000"/>
                <a:gd name="connsiteY0" fmla="*/ 2000 h 10604"/>
                <a:gd name="connsiteX1" fmla="*/ 10000 w 10000"/>
                <a:gd name="connsiteY1" fmla="*/ 0 h 10604"/>
                <a:gd name="connsiteX2" fmla="*/ 10000 w 10000"/>
                <a:gd name="connsiteY2" fmla="*/ 10000 h 10604"/>
                <a:gd name="connsiteX3" fmla="*/ 5848 w 10000"/>
                <a:gd name="connsiteY3" fmla="*/ 9489 h 10604"/>
                <a:gd name="connsiteX4" fmla="*/ 5432 w 10000"/>
                <a:gd name="connsiteY4" fmla="*/ 9509 h 10604"/>
                <a:gd name="connsiteX5" fmla="*/ 5177 w 10000"/>
                <a:gd name="connsiteY5" fmla="*/ 9589 h 10604"/>
                <a:gd name="connsiteX6" fmla="*/ 4737 w 10000"/>
                <a:gd name="connsiteY6" fmla="*/ 9386 h 10604"/>
                <a:gd name="connsiteX7" fmla="*/ 4164 w 10000"/>
                <a:gd name="connsiteY7" fmla="*/ 9392 h 10604"/>
                <a:gd name="connsiteX8" fmla="*/ 3659 w 10000"/>
                <a:gd name="connsiteY8" fmla="*/ 9482 h 10604"/>
                <a:gd name="connsiteX9" fmla="*/ 3212 w 10000"/>
                <a:gd name="connsiteY9" fmla="*/ 9293 h 10604"/>
                <a:gd name="connsiteX10" fmla="*/ 2806 w 10000"/>
                <a:gd name="connsiteY10" fmla="*/ 9429 h 10604"/>
                <a:gd name="connsiteX11" fmla="*/ 2381 w 10000"/>
                <a:gd name="connsiteY11" fmla="*/ 9320 h 10604"/>
                <a:gd name="connsiteX12" fmla="*/ 1966 w 10000"/>
                <a:gd name="connsiteY12" fmla="*/ 9266 h 10604"/>
                <a:gd name="connsiteX13" fmla="*/ 1758 w 10000"/>
                <a:gd name="connsiteY13" fmla="*/ 9050 h 10604"/>
                <a:gd name="connsiteX14" fmla="*/ 1487 w 10000"/>
                <a:gd name="connsiteY14" fmla="*/ 9347 h 10604"/>
                <a:gd name="connsiteX15" fmla="*/ 1383 w 10000"/>
                <a:gd name="connsiteY15" fmla="*/ 9239 h 10604"/>
                <a:gd name="connsiteX16" fmla="*/ 1231 w 10000"/>
                <a:gd name="connsiteY16" fmla="*/ 9374 h 10604"/>
                <a:gd name="connsiteX17" fmla="*/ 1070 w 10000"/>
                <a:gd name="connsiteY17" fmla="*/ 9165 h 10604"/>
                <a:gd name="connsiteX18" fmla="*/ 880 w 10000"/>
                <a:gd name="connsiteY18" fmla="*/ 9374 h 10604"/>
                <a:gd name="connsiteX19" fmla="*/ 728 w 10000"/>
                <a:gd name="connsiteY19" fmla="*/ 8674 h 10604"/>
                <a:gd name="connsiteX20" fmla="*/ 920 w 10000"/>
                <a:gd name="connsiteY20" fmla="*/ 8620 h 10604"/>
                <a:gd name="connsiteX21" fmla="*/ 736 w 10000"/>
                <a:gd name="connsiteY21" fmla="*/ 7893 h 10604"/>
                <a:gd name="connsiteX22" fmla="*/ 760 w 10000"/>
                <a:gd name="connsiteY22" fmla="*/ 7435 h 10604"/>
                <a:gd name="connsiteX23" fmla="*/ 704 w 10000"/>
                <a:gd name="connsiteY23" fmla="*/ 7246 h 10604"/>
                <a:gd name="connsiteX24" fmla="*/ 632 w 10000"/>
                <a:gd name="connsiteY24" fmla="*/ 7004 h 10604"/>
                <a:gd name="connsiteX25" fmla="*/ 585 w 10000"/>
                <a:gd name="connsiteY25" fmla="*/ 6708 h 10604"/>
                <a:gd name="connsiteX26" fmla="*/ 601 w 10000"/>
                <a:gd name="connsiteY26" fmla="*/ 6411 h 10604"/>
                <a:gd name="connsiteX27" fmla="*/ 545 w 10000"/>
                <a:gd name="connsiteY27" fmla="*/ 6034 h 10604"/>
                <a:gd name="connsiteX28" fmla="*/ 505 w 10000"/>
                <a:gd name="connsiteY28" fmla="*/ 5738 h 10604"/>
                <a:gd name="connsiteX29" fmla="*/ 385 w 10000"/>
                <a:gd name="connsiteY29" fmla="*/ 4930 h 10604"/>
                <a:gd name="connsiteX30" fmla="*/ 305 w 10000"/>
                <a:gd name="connsiteY30" fmla="*/ 4499 h 10604"/>
                <a:gd name="connsiteX31" fmla="*/ 281 w 10000"/>
                <a:gd name="connsiteY31" fmla="*/ 4069 h 10604"/>
                <a:gd name="connsiteX32" fmla="*/ 273 w 10000"/>
                <a:gd name="connsiteY32" fmla="*/ 3611 h 10604"/>
                <a:gd name="connsiteX33" fmla="*/ 145 w 10000"/>
                <a:gd name="connsiteY33" fmla="*/ 3045 h 10604"/>
                <a:gd name="connsiteX34" fmla="*/ 0 w 10000"/>
                <a:gd name="connsiteY34" fmla="*/ 2000 h 10604"/>
                <a:gd name="connsiteX0" fmla="*/ 0 w 10000"/>
                <a:gd name="connsiteY0" fmla="*/ 2000 h 10556"/>
                <a:gd name="connsiteX1" fmla="*/ 10000 w 10000"/>
                <a:gd name="connsiteY1" fmla="*/ 0 h 10556"/>
                <a:gd name="connsiteX2" fmla="*/ 10000 w 10000"/>
                <a:gd name="connsiteY2" fmla="*/ 10000 h 10556"/>
                <a:gd name="connsiteX3" fmla="*/ 5848 w 10000"/>
                <a:gd name="connsiteY3" fmla="*/ 9489 h 10556"/>
                <a:gd name="connsiteX4" fmla="*/ 5432 w 10000"/>
                <a:gd name="connsiteY4" fmla="*/ 9509 h 10556"/>
                <a:gd name="connsiteX5" fmla="*/ 5177 w 10000"/>
                <a:gd name="connsiteY5" fmla="*/ 9589 h 10556"/>
                <a:gd name="connsiteX6" fmla="*/ 4737 w 10000"/>
                <a:gd name="connsiteY6" fmla="*/ 9386 h 10556"/>
                <a:gd name="connsiteX7" fmla="*/ 4164 w 10000"/>
                <a:gd name="connsiteY7" fmla="*/ 9392 h 10556"/>
                <a:gd name="connsiteX8" fmla="*/ 3659 w 10000"/>
                <a:gd name="connsiteY8" fmla="*/ 9482 h 10556"/>
                <a:gd name="connsiteX9" fmla="*/ 3212 w 10000"/>
                <a:gd name="connsiteY9" fmla="*/ 9293 h 10556"/>
                <a:gd name="connsiteX10" fmla="*/ 2806 w 10000"/>
                <a:gd name="connsiteY10" fmla="*/ 9429 h 10556"/>
                <a:gd name="connsiteX11" fmla="*/ 2381 w 10000"/>
                <a:gd name="connsiteY11" fmla="*/ 9320 h 10556"/>
                <a:gd name="connsiteX12" fmla="*/ 1966 w 10000"/>
                <a:gd name="connsiteY12" fmla="*/ 9266 h 10556"/>
                <a:gd name="connsiteX13" fmla="*/ 1758 w 10000"/>
                <a:gd name="connsiteY13" fmla="*/ 9050 h 10556"/>
                <a:gd name="connsiteX14" fmla="*/ 1487 w 10000"/>
                <a:gd name="connsiteY14" fmla="*/ 9347 h 10556"/>
                <a:gd name="connsiteX15" fmla="*/ 1383 w 10000"/>
                <a:gd name="connsiteY15" fmla="*/ 9239 h 10556"/>
                <a:gd name="connsiteX16" fmla="*/ 1231 w 10000"/>
                <a:gd name="connsiteY16" fmla="*/ 9374 h 10556"/>
                <a:gd name="connsiteX17" fmla="*/ 1070 w 10000"/>
                <a:gd name="connsiteY17" fmla="*/ 9165 h 10556"/>
                <a:gd name="connsiteX18" fmla="*/ 880 w 10000"/>
                <a:gd name="connsiteY18" fmla="*/ 9374 h 10556"/>
                <a:gd name="connsiteX19" fmla="*/ 728 w 10000"/>
                <a:gd name="connsiteY19" fmla="*/ 8674 h 10556"/>
                <a:gd name="connsiteX20" fmla="*/ 920 w 10000"/>
                <a:gd name="connsiteY20" fmla="*/ 8620 h 10556"/>
                <a:gd name="connsiteX21" fmla="*/ 736 w 10000"/>
                <a:gd name="connsiteY21" fmla="*/ 7893 h 10556"/>
                <a:gd name="connsiteX22" fmla="*/ 760 w 10000"/>
                <a:gd name="connsiteY22" fmla="*/ 7435 h 10556"/>
                <a:gd name="connsiteX23" fmla="*/ 704 w 10000"/>
                <a:gd name="connsiteY23" fmla="*/ 7246 h 10556"/>
                <a:gd name="connsiteX24" fmla="*/ 632 w 10000"/>
                <a:gd name="connsiteY24" fmla="*/ 7004 h 10556"/>
                <a:gd name="connsiteX25" fmla="*/ 585 w 10000"/>
                <a:gd name="connsiteY25" fmla="*/ 6708 h 10556"/>
                <a:gd name="connsiteX26" fmla="*/ 601 w 10000"/>
                <a:gd name="connsiteY26" fmla="*/ 6411 h 10556"/>
                <a:gd name="connsiteX27" fmla="*/ 545 w 10000"/>
                <a:gd name="connsiteY27" fmla="*/ 6034 h 10556"/>
                <a:gd name="connsiteX28" fmla="*/ 505 w 10000"/>
                <a:gd name="connsiteY28" fmla="*/ 5738 h 10556"/>
                <a:gd name="connsiteX29" fmla="*/ 385 w 10000"/>
                <a:gd name="connsiteY29" fmla="*/ 4930 h 10556"/>
                <a:gd name="connsiteX30" fmla="*/ 305 w 10000"/>
                <a:gd name="connsiteY30" fmla="*/ 4499 h 10556"/>
                <a:gd name="connsiteX31" fmla="*/ 281 w 10000"/>
                <a:gd name="connsiteY31" fmla="*/ 4069 h 10556"/>
                <a:gd name="connsiteX32" fmla="*/ 273 w 10000"/>
                <a:gd name="connsiteY32" fmla="*/ 3611 h 10556"/>
                <a:gd name="connsiteX33" fmla="*/ 145 w 10000"/>
                <a:gd name="connsiteY33" fmla="*/ 3045 h 10556"/>
                <a:gd name="connsiteX34" fmla="*/ 0 w 10000"/>
                <a:gd name="connsiteY34" fmla="*/ 2000 h 10556"/>
                <a:gd name="connsiteX0" fmla="*/ 0 w 10000"/>
                <a:gd name="connsiteY0" fmla="*/ 2000 h 10655"/>
                <a:gd name="connsiteX1" fmla="*/ 10000 w 10000"/>
                <a:gd name="connsiteY1" fmla="*/ 0 h 10655"/>
                <a:gd name="connsiteX2" fmla="*/ 10000 w 10000"/>
                <a:gd name="connsiteY2" fmla="*/ 10000 h 10655"/>
                <a:gd name="connsiteX3" fmla="*/ 6560 w 10000"/>
                <a:gd name="connsiteY3" fmla="*/ 9669 h 10655"/>
                <a:gd name="connsiteX4" fmla="*/ 5848 w 10000"/>
                <a:gd name="connsiteY4" fmla="*/ 9489 h 10655"/>
                <a:gd name="connsiteX5" fmla="*/ 5432 w 10000"/>
                <a:gd name="connsiteY5" fmla="*/ 9509 h 10655"/>
                <a:gd name="connsiteX6" fmla="*/ 5177 w 10000"/>
                <a:gd name="connsiteY6" fmla="*/ 9589 h 10655"/>
                <a:gd name="connsiteX7" fmla="*/ 4737 w 10000"/>
                <a:gd name="connsiteY7" fmla="*/ 9386 h 10655"/>
                <a:gd name="connsiteX8" fmla="*/ 4164 w 10000"/>
                <a:gd name="connsiteY8" fmla="*/ 9392 h 10655"/>
                <a:gd name="connsiteX9" fmla="*/ 3659 w 10000"/>
                <a:gd name="connsiteY9" fmla="*/ 9482 h 10655"/>
                <a:gd name="connsiteX10" fmla="*/ 3212 w 10000"/>
                <a:gd name="connsiteY10" fmla="*/ 9293 h 10655"/>
                <a:gd name="connsiteX11" fmla="*/ 2806 w 10000"/>
                <a:gd name="connsiteY11" fmla="*/ 9429 h 10655"/>
                <a:gd name="connsiteX12" fmla="*/ 2381 w 10000"/>
                <a:gd name="connsiteY12" fmla="*/ 9320 h 10655"/>
                <a:gd name="connsiteX13" fmla="*/ 1966 w 10000"/>
                <a:gd name="connsiteY13" fmla="*/ 9266 h 10655"/>
                <a:gd name="connsiteX14" fmla="*/ 1758 w 10000"/>
                <a:gd name="connsiteY14" fmla="*/ 9050 h 10655"/>
                <a:gd name="connsiteX15" fmla="*/ 1487 w 10000"/>
                <a:gd name="connsiteY15" fmla="*/ 9347 h 10655"/>
                <a:gd name="connsiteX16" fmla="*/ 1383 w 10000"/>
                <a:gd name="connsiteY16" fmla="*/ 9239 h 10655"/>
                <a:gd name="connsiteX17" fmla="*/ 1231 w 10000"/>
                <a:gd name="connsiteY17" fmla="*/ 9374 h 10655"/>
                <a:gd name="connsiteX18" fmla="*/ 1070 w 10000"/>
                <a:gd name="connsiteY18" fmla="*/ 9165 h 10655"/>
                <a:gd name="connsiteX19" fmla="*/ 880 w 10000"/>
                <a:gd name="connsiteY19" fmla="*/ 9374 h 10655"/>
                <a:gd name="connsiteX20" fmla="*/ 728 w 10000"/>
                <a:gd name="connsiteY20" fmla="*/ 8674 h 10655"/>
                <a:gd name="connsiteX21" fmla="*/ 920 w 10000"/>
                <a:gd name="connsiteY21" fmla="*/ 8620 h 10655"/>
                <a:gd name="connsiteX22" fmla="*/ 736 w 10000"/>
                <a:gd name="connsiteY22" fmla="*/ 7893 h 10655"/>
                <a:gd name="connsiteX23" fmla="*/ 760 w 10000"/>
                <a:gd name="connsiteY23" fmla="*/ 7435 h 10655"/>
                <a:gd name="connsiteX24" fmla="*/ 704 w 10000"/>
                <a:gd name="connsiteY24" fmla="*/ 7246 h 10655"/>
                <a:gd name="connsiteX25" fmla="*/ 632 w 10000"/>
                <a:gd name="connsiteY25" fmla="*/ 7004 h 10655"/>
                <a:gd name="connsiteX26" fmla="*/ 585 w 10000"/>
                <a:gd name="connsiteY26" fmla="*/ 6708 h 10655"/>
                <a:gd name="connsiteX27" fmla="*/ 601 w 10000"/>
                <a:gd name="connsiteY27" fmla="*/ 6411 h 10655"/>
                <a:gd name="connsiteX28" fmla="*/ 545 w 10000"/>
                <a:gd name="connsiteY28" fmla="*/ 6034 h 10655"/>
                <a:gd name="connsiteX29" fmla="*/ 505 w 10000"/>
                <a:gd name="connsiteY29" fmla="*/ 5738 h 10655"/>
                <a:gd name="connsiteX30" fmla="*/ 385 w 10000"/>
                <a:gd name="connsiteY30" fmla="*/ 4930 h 10655"/>
                <a:gd name="connsiteX31" fmla="*/ 305 w 10000"/>
                <a:gd name="connsiteY31" fmla="*/ 4499 h 10655"/>
                <a:gd name="connsiteX32" fmla="*/ 281 w 10000"/>
                <a:gd name="connsiteY32" fmla="*/ 4069 h 10655"/>
                <a:gd name="connsiteX33" fmla="*/ 273 w 10000"/>
                <a:gd name="connsiteY33" fmla="*/ 3611 h 10655"/>
                <a:gd name="connsiteX34" fmla="*/ 145 w 10000"/>
                <a:gd name="connsiteY34" fmla="*/ 3045 h 10655"/>
                <a:gd name="connsiteX35" fmla="*/ 0 w 10000"/>
                <a:gd name="connsiteY35" fmla="*/ 2000 h 10655"/>
                <a:gd name="connsiteX0" fmla="*/ 0 w 10000"/>
                <a:gd name="connsiteY0" fmla="*/ 2000 h 10697"/>
                <a:gd name="connsiteX1" fmla="*/ 10000 w 10000"/>
                <a:gd name="connsiteY1" fmla="*/ 0 h 10697"/>
                <a:gd name="connsiteX2" fmla="*/ 10000 w 10000"/>
                <a:gd name="connsiteY2" fmla="*/ 10000 h 10697"/>
                <a:gd name="connsiteX3" fmla="*/ 7183 w 10000"/>
                <a:gd name="connsiteY3" fmla="*/ 9729 h 10697"/>
                <a:gd name="connsiteX4" fmla="*/ 6560 w 10000"/>
                <a:gd name="connsiteY4" fmla="*/ 9669 h 10697"/>
                <a:gd name="connsiteX5" fmla="*/ 5848 w 10000"/>
                <a:gd name="connsiteY5" fmla="*/ 9489 h 10697"/>
                <a:gd name="connsiteX6" fmla="*/ 5432 w 10000"/>
                <a:gd name="connsiteY6" fmla="*/ 9509 h 10697"/>
                <a:gd name="connsiteX7" fmla="*/ 5177 w 10000"/>
                <a:gd name="connsiteY7" fmla="*/ 9589 h 10697"/>
                <a:gd name="connsiteX8" fmla="*/ 4737 w 10000"/>
                <a:gd name="connsiteY8" fmla="*/ 9386 h 10697"/>
                <a:gd name="connsiteX9" fmla="*/ 4164 w 10000"/>
                <a:gd name="connsiteY9" fmla="*/ 9392 h 10697"/>
                <a:gd name="connsiteX10" fmla="*/ 3659 w 10000"/>
                <a:gd name="connsiteY10" fmla="*/ 9482 h 10697"/>
                <a:gd name="connsiteX11" fmla="*/ 3212 w 10000"/>
                <a:gd name="connsiteY11" fmla="*/ 9293 h 10697"/>
                <a:gd name="connsiteX12" fmla="*/ 2806 w 10000"/>
                <a:gd name="connsiteY12" fmla="*/ 9429 h 10697"/>
                <a:gd name="connsiteX13" fmla="*/ 2381 w 10000"/>
                <a:gd name="connsiteY13" fmla="*/ 9320 h 10697"/>
                <a:gd name="connsiteX14" fmla="*/ 1966 w 10000"/>
                <a:gd name="connsiteY14" fmla="*/ 9266 h 10697"/>
                <a:gd name="connsiteX15" fmla="*/ 1758 w 10000"/>
                <a:gd name="connsiteY15" fmla="*/ 9050 h 10697"/>
                <a:gd name="connsiteX16" fmla="*/ 1487 w 10000"/>
                <a:gd name="connsiteY16" fmla="*/ 9347 h 10697"/>
                <a:gd name="connsiteX17" fmla="*/ 1383 w 10000"/>
                <a:gd name="connsiteY17" fmla="*/ 9239 h 10697"/>
                <a:gd name="connsiteX18" fmla="*/ 1231 w 10000"/>
                <a:gd name="connsiteY18" fmla="*/ 9374 h 10697"/>
                <a:gd name="connsiteX19" fmla="*/ 1070 w 10000"/>
                <a:gd name="connsiteY19" fmla="*/ 9165 h 10697"/>
                <a:gd name="connsiteX20" fmla="*/ 880 w 10000"/>
                <a:gd name="connsiteY20" fmla="*/ 9374 h 10697"/>
                <a:gd name="connsiteX21" fmla="*/ 728 w 10000"/>
                <a:gd name="connsiteY21" fmla="*/ 8674 h 10697"/>
                <a:gd name="connsiteX22" fmla="*/ 920 w 10000"/>
                <a:gd name="connsiteY22" fmla="*/ 8620 h 10697"/>
                <a:gd name="connsiteX23" fmla="*/ 736 w 10000"/>
                <a:gd name="connsiteY23" fmla="*/ 7893 h 10697"/>
                <a:gd name="connsiteX24" fmla="*/ 760 w 10000"/>
                <a:gd name="connsiteY24" fmla="*/ 7435 h 10697"/>
                <a:gd name="connsiteX25" fmla="*/ 704 w 10000"/>
                <a:gd name="connsiteY25" fmla="*/ 7246 h 10697"/>
                <a:gd name="connsiteX26" fmla="*/ 632 w 10000"/>
                <a:gd name="connsiteY26" fmla="*/ 7004 h 10697"/>
                <a:gd name="connsiteX27" fmla="*/ 585 w 10000"/>
                <a:gd name="connsiteY27" fmla="*/ 6708 h 10697"/>
                <a:gd name="connsiteX28" fmla="*/ 601 w 10000"/>
                <a:gd name="connsiteY28" fmla="*/ 6411 h 10697"/>
                <a:gd name="connsiteX29" fmla="*/ 545 w 10000"/>
                <a:gd name="connsiteY29" fmla="*/ 6034 h 10697"/>
                <a:gd name="connsiteX30" fmla="*/ 505 w 10000"/>
                <a:gd name="connsiteY30" fmla="*/ 5738 h 10697"/>
                <a:gd name="connsiteX31" fmla="*/ 385 w 10000"/>
                <a:gd name="connsiteY31" fmla="*/ 4930 h 10697"/>
                <a:gd name="connsiteX32" fmla="*/ 305 w 10000"/>
                <a:gd name="connsiteY32" fmla="*/ 4499 h 10697"/>
                <a:gd name="connsiteX33" fmla="*/ 281 w 10000"/>
                <a:gd name="connsiteY33" fmla="*/ 4069 h 10697"/>
                <a:gd name="connsiteX34" fmla="*/ 273 w 10000"/>
                <a:gd name="connsiteY34" fmla="*/ 3611 h 10697"/>
                <a:gd name="connsiteX35" fmla="*/ 145 w 10000"/>
                <a:gd name="connsiteY35" fmla="*/ 3045 h 10697"/>
                <a:gd name="connsiteX36" fmla="*/ 0 w 10000"/>
                <a:gd name="connsiteY36" fmla="*/ 2000 h 10697"/>
                <a:gd name="connsiteX0" fmla="*/ 0 w 10000"/>
                <a:gd name="connsiteY0" fmla="*/ 2000 h 10643"/>
                <a:gd name="connsiteX1" fmla="*/ 10000 w 10000"/>
                <a:gd name="connsiteY1" fmla="*/ 0 h 10643"/>
                <a:gd name="connsiteX2" fmla="*/ 10000 w 10000"/>
                <a:gd name="connsiteY2" fmla="*/ 10000 h 10643"/>
                <a:gd name="connsiteX3" fmla="*/ 7183 w 10000"/>
                <a:gd name="connsiteY3" fmla="*/ 9729 h 10643"/>
                <a:gd name="connsiteX4" fmla="*/ 6560 w 10000"/>
                <a:gd name="connsiteY4" fmla="*/ 9669 h 10643"/>
                <a:gd name="connsiteX5" fmla="*/ 5848 w 10000"/>
                <a:gd name="connsiteY5" fmla="*/ 9489 h 10643"/>
                <a:gd name="connsiteX6" fmla="*/ 5432 w 10000"/>
                <a:gd name="connsiteY6" fmla="*/ 9509 h 10643"/>
                <a:gd name="connsiteX7" fmla="*/ 5177 w 10000"/>
                <a:gd name="connsiteY7" fmla="*/ 9589 h 10643"/>
                <a:gd name="connsiteX8" fmla="*/ 4737 w 10000"/>
                <a:gd name="connsiteY8" fmla="*/ 9386 h 10643"/>
                <a:gd name="connsiteX9" fmla="*/ 4164 w 10000"/>
                <a:gd name="connsiteY9" fmla="*/ 9392 h 10643"/>
                <a:gd name="connsiteX10" fmla="*/ 3659 w 10000"/>
                <a:gd name="connsiteY10" fmla="*/ 9482 h 10643"/>
                <a:gd name="connsiteX11" fmla="*/ 3212 w 10000"/>
                <a:gd name="connsiteY11" fmla="*/ 9293 h 10643"/>
                <a:gd name="connsiteX12" fmla="*/ 2806 w 10000"/>
                <a:gd name="connsiteY12" fmla="*/ 9429 h 10643"/>
                <a:gd name="connsiteX13" fmla="*/ 2381 w 10000"/>
                <a:gd name="connsiteY13" fmla="*/ 9320 h 10643"/>
                <a:gd name="connsiteX14" fmla="*/ 1966 w 10000"/>
                <a:gd name="connsiteY14" fmla="*/ 9266 h 10643"/>
                <a:gd name="connsiteX15" fmla="*/ 1758 w 10000"/>
                <a:gd name="connsiteY15" fmla="*/ 9050 h 10643"/>
                <a:gd name="connsiteX16" fmla="*/ 1487 w 10000"/>
                <a:gd name="connsiteY16" fmla="*/ 9347 h 10643"/>
                <a:gd name="connsiteX17" fmla="*/ 1383 w 10000"/>
                <a:gd name="connsiteY17" fmla="*/ 9239 h 10643"/>
                <a:gd name="connsiteX18" fmla="*/ 1231 w 10000"/>
                <a:gd name="connsiteY18" fmla="*/ 9374 h 10643"/>
                <a:gd name="connsiteX19" fmla="*/ 1070 w 10000"/>
                <a:gd name="connsiteY19" fmla="*/ 9165 h 10643"/>
                <a:gd name="connsiteX20" fmla="*/ 880 w 10000"/>
                <a:gd name="connsiteY20" fmla="*/ 9374 h 10643"/>
                <a:gd name="connsiteX21" fmla="*/ 728 w 10000"/>
                <a:gd name="connsiteY21" fmla="*/ 8674 h 10643"/>
                <a:gd name="connsiteX22" fmla="*/ 920 w 10000"/>
                <a:gd name="connsiteY22" fmla="*/ 8620 h 10643"/>
                <a:gd name="connsiteX23" fmla="*/ 736 w 10000"/>
                <a:gd name="connsiteY23" fmla="*/ 7893 h 10643"/>
                <a:gd name="connsiteX24" fmla="*/ 760 w 10000"/>
                <a:gd name="connsiteY24" fmla="*/ 7435 h 10643"/>
                <a:gd name="connsiteX25" fmla="*/ 704 w 10000"/>
                <a:gd name="connsiteY25" fmla="*/ 7246 h 10643"/>
                <a:gd name="connsiteX26" fmla="*/ 632 w 10000"/>
                <a:gd name="connsiteY26" fmla="*/ 7004 h 10643"/>
                <a:gd name="connsiteX27" fmla="*/ 585 w 10000"/>
                <a:gd name="connsiteY27" fmla="*/ 6708 h 10643"/>
                <a:gd name="connsiteX28" fmla="*/ 601 w 10000"/>
                <a:gd name="connsiteY28" fmla="*/ 6411 h 10643"/>
                <a:gd name="connsiteX29" fmla="*/ 545 w 10000"/>
                <a:gd name="connsiteY29" fmla="*/ 6034 h 10643"/>
                <a:gd name="connsiteX30" fmla="*/ 505 w 10000"/>
                <a:gd name="connsiteY30" fmla="*/ 5738 h 10643"/>
                <a:gd name="connsiteX31" fmla="*/ 385 w 10000"/>
                <a:gd name="connsiteY31" fmla="*/ 4930 h 10643"/>
                <a:gd name="connsiteX32" fmla="*/ 305 w 10000"/>
                <a:gd name="connsiteY32" fmla="*/ 4499 h 10643"/>
                <a:gd name="connsiteX33" fmla="*/ 281 w 10000"/>
                <a:gd name="connsiteY33" fmla="*/ 4069 h 10643"/>
                <a:gd name="connsiteX34" fmla="*/ 273 w 10000"/>
                <a:gd name="connsiteY34" fmla="*/ 3611 h 10643"/>
                <a:gd name="connsiteX35" fmla="*/ 145 w 10000"/>
                <a:gd name="connsiteY35" fmla="*/ 3045 h 10643"/>
                <a:gd name="connsiteX36" fmla="*/ 0 w 10000"/>
                <a:gd name="connsiteY36" fmla="*/ 2000 h 10643"/>
                <a:gd name="connsiteX0" fmla="*/ 0 w 10000"/>
                <a:gd name="connsiteY0" fmla="*/ 2000 h 10687"/>
                <a:gd name="connsiteX1" fmla="*/ 10000 w 10000"/>
                <a:gd name="connsiteY1" fmla="*/ 0 h 10687"/>
                <a:gd name="connsiteX2" fmla="*/ 10000 w 10000"/>
                <a:gd name="connsiteY2" fmla="*/ 10000 h 10687"/>
                <a:gd name="connsiteX3" fmla="*/ 7752 w 10000"/>
                <a:gd name="connsiteY3" fmla="*/ 9729 h 10687"/>
                <a:gd name="connsiteX4" fmla="*/ 7183 w 10000"/>
                <a:gd name="connsiteY4" fmla="*/ 9729 h 10687"/>
                <a:gd name="connsiteX5" fmla="*/ 6560 w 10000"/>
                <a:gd name="connsiteY5" fmla="*/ 9669 h 10687"/>
                <a:gd name="connsiteX6" fmla="*/ 5848 w 10000"/>
                <a:gd name="connsiteY6" fmla="*/ 9489 h 10687"/>
                <a:gd name="connsiteX7" fmla="*/ 5432 w 10000"/>
                <a:gd name="connsiteY7" fmla="*/ 9509 h 10687"/>
                <a:gd name="connsiteX8" fmla="*/ 5177 w 10000"/>
                <a:gd name="connsiteY8" fmla="*/ 9589 h 10687"/>
                <a:gd name="connsiteX9" fmla="*/ 4737 w 10000"/>
                <a:gd name="connsiteY9" fmla="*/ 9386 h 10687"/>
                <a:gd name="connsiteX10" fmla="*/ 4164 w 10000"/>
                <a:gd name="connsiteY10" fmla="*/ 9392 h 10687"/>
                <a:gd name="connsiteX11" fmla="*/ 3659 w 10000"/>
                <a:gd name="connsiteY11" fmla="*/ 9482 h 10687"/>
                <a:gd name="connsiteX12" fmla="*/ 3212 w 10000"/>
                <a:gd name="connsiteY12" fmla="*/ 9293 h 10687"/>
                <a:gd name="connsiteX13" fmla="*/ 2806 w 10000"/>
                <a:gd name="connsiteY13" fmla="*/ 9429 h 10687"/>
                <a:gd name="connsiteX14" fmla="*/ 2381 w 10000"/>
                <a:gd name="connsiteY14" fmla="*/ 9320 h 10687"/>
                <a:gd name="connsiteX15" fmla="*/ 1966 w 10000"/>
                <a:gd name="connsiteY15" fmla="*/ 9266 h 10687"/>
                <a:gd name="connsiteX16" fmla="*/ 1758 w 10000"/>
                <a:gd name="connsiteY16" fmla="*/ 9050 h 10687"/>
                <a:gd name="connsiteX17" fmla="*/ 1487 w 10000"/>
                <a:gd name="connsiteY17" fmla="*/ 9347 h 10687"/>
                <a:gd name="connsiteX18" fmla="*/ 1383 w 10000"/>
                <a:gd name="connsiteY18" fmla="*/ 9239 h 10687"/>
                <a:gd name="connsiteX19" fmla="*/ 1231 w 10000"/>
                <a:gd name="connsiteY19" fmla="*/ 9374 h 10687"/>
                <a:gd name="connsiteX20" fmla="*/ 1070 w 10000"/>
                <a:gd name="connsiteY20" fmla="*/ 9165 h 10687"/>
                <a:gd name="connsiteX21" fmla="*/ 880 w 10000"/>
                <a:gd name="connsiteY21" fmla="*/ 9374 h 10687"/>
                <a:gd name="connsiteX22" fmla="*/ 728 w 10000"/>
                <a:gd name="connsiteY22" fmla="*/ 8674 h 10687"/>
                <a:gd name="connsiteX23" fmla="*/ 920 w 10000"/>
                <a:gd name="connsiteY23" fmla="*/ 8620 h 10687"/>
                <a:gd name="connsiteX24" fmla="*/ 736 w 10000"/>
                <a:gd name="connsiteY24" fmla="*/ 7893 h 10687"/>
                <a:gd name="connsiteX25" fmla="*/ 760 w 10000"/>
                <a:gd name="connsiteY25" fmla="*/ 7435 h 10687"/>
                <a:gd name="connsiteX26" fmla="*/ 704 w 10000"/>
                <a:gd name="connsiteY26" fmla="*/ 7246 h 10687"/>
                <a:gd name="connsiteX27" fmla="*/ 632 w 10000"/>
                <a:gd name="connsiteY27" fmla="*/ 7004 h 10687"/>
                <a:gd name="connsiteX28" fmla="*/ 585 w 10000"/>
                <a:gd name="connsiteY28" fmla="*/ 6708 h 10687"/>
                <a:gd name="connsiteX29" fmla="*/ 601 w 10000"/>
                <a:gd name="connsiteY29" fmla="*/ 6411 h 10687"/>
                <a:gd name="connsiteX30" fmla="*/ 545 w 10000"/>
                <a:gd name="connsiteY30" fmla="*/ 6034 h 10687"/>
                <a:gd name="connsiteX31" fmla="*/ 505 w 10000"/>
                <a:gd name="connsiteY31" fmla="*/ 5738 h 10687"/>
                <a:gd name="connsiteX32" fmla="*/ 385 w 10000"/>
                <a:gd name="connsiteY32" fmla="*/ 4930 h 10687"/>
                <a:gd name="connsiteX33" fmla="*/ 305 w 10000"/>
                <a:gd name="connsiteY33" fmla="*/ 4499 h 10687"/>
                <a:gd name="connsiteX34" fmla="*/ 281 w 10000"/>
                <a:gd name="connsiteY34" fmla="*/ 4069 h 10687"/>
                <a:gd name="connsiteX35" fmla="*/ 273 w 10000"/>
                <a:gd name="connsiteY35" fmla="*/ 3611 h 10687"/>
                <a:gd name="connsiteX36" fmla="*/ 145 w 10000"/>
                <a:gd name="connsiteY36" fmla="*/ 3045 h 10687"/>
                <a:gd name="connsiteX37" fmla="*/ 0 w 10000"/>
                <a:gd name="connsiteY37" fmla="*/ 2000 h 10687"/>
                <a:gd name="connsiteX0" fmla="*/ 0 w 10000"/>
                <a:gd name="connsiteY0" fmla="*/ 2000 h 10687"/>
                <a:gd name="connsiteX1" fmla="*/ 10000 w 10000"/>
                <a:gd name="connsiteY1" fmla="*/ 0 h 10687"/>
                <a:gd name="connsiteX2" fmla="*/ 10000 w 10000"/>
                <a:gd name="connsiteY2" fmla="*/ 10000 h 10687"/>
                <a:gd name="connsiteX3" fmla="*/ 7752 w 10000"/>
                <a:gd name="connsiteY3" fmla="*/ 9729 h 10687"/>
                <a:gd name="connsiteX4" fmla="*/ 7183 w 10000"/>
                <a:gd name="connsiteY4" fmla="*/ 9729 h 10687"/>
                <a:gd name="connsiteX5" fmla="*/ 6560 w 10000"/>
                <a:gd name="connsiteY5" fmla="*/ 9669 h 10687"/>
                <a:gd name="connsiteX6" fmla="*/ 5848 w 10000"/>
                <a:gd name="connsiteY6" fmla="*/ 9489 h 10687"/>
                <a:gd name="connsiteX7" fmla="*/ 5432 w 10000"/>
                <a:gd name="connsiteY7" fmla="*/ 9509 h 10687"/>
                <a:gd name="connsiteX8" fmla="*/ 5177 w 10000"/>
                <a:gd name="connsiteY8" fmla="*/ 9589 h 10687"/>
                <a:gd name="connsiteX9" fmla="*/ 4737 w 10000"/>
                <a:gd name="connsiteY9" fmla="*/ 9386 h 10687"/>
                <a:gd name="connsiteX10" fmla="*/ 4164 w 10000"/>
                <a:gd name="connsiteY10" fmla="*/ 9392 h 10687"/>
                <a:gd name="connsiteX11" fmla="*/ 3659 w 10000"/>
                <a:gd name="connsiteY11" fmla="*/ 9482 h 10687"/>
                <a:gd name="connsiteX12" fmla="*/ 3212 w 10000"/>
                <a:gd name="connsiteY12" fmla="*/ 9293 h 10687"/>
                <a:gd name="connsiteX13" fmla="*/ 2806 w 10000"/>
                <a:gd name="connsiteY13" fmla="*/ 9429 h 10687"/>
                <a:gd name="connsiteX14" fmla="*/ 2381 w 10000"/>
                <a:gd name="connsiteY14" fmla="*/ 9320 h 10687"/>
                <a:gd name="connsiteX15" fmla="*/ 1966 w 10000"/>
                <a:gd name="connsiteY15" fmla="*/ 9266 h 10687"/>
                <a:gd name="connsiteX16" fmla="*/ 1758 w 10000"/>
                <a:gd name="connsiteY16" fmla="*/ 9050 h 10687"/>
                <a:gd name="connsiteX17" fmla="*/ 1487 w 10000"/>
                <a:gd name="connsiteY17" fmla="*/ 9347 h 10687"/>
                <a:gd name="connsiteX18" fmla="*/ 1383 w 10000"/>
                <a:gd name="connsiteY18" fmla="*/ 9239 h 10687"/>
                <a:gd name="connsiteX19" fmla="*/ 1231 w 10000"/>
                <a:gd name="connsiteY19" fmla="*/ 9374 h 10687"/>
                <a:gd name="connsiteX20" fmla="*/ 1070 w 10000"/>
                <a:gd name="connsiteY20" fmla="*/ 9165 h 10687"/>
                <a:gd name="connsiteX21" fmla="*/ 880 w 10000"/>
                <a:gd name="connsiteY21" fmla="*/ 9374 h 10687"/>
                <a:gd name="connsiteX22" fmla="*/ 728 w 10000"/>
                <a:gd name="connsiteY22" fmla="*/ 8674 h 10687"/>
                <a:gd name="connsiteX23" fmla="*/ 920 w 10000"/>
                <a:gd name="connsiteY23" fmla="*/ 8620 h 10687"/>
                <a:gd name="connsiteX24" fmla="*/ 736 w 10000"/>
                <a:gd name="connsiteY24" fmla="*/ 7893 h 10687"/>
                <a:gd name="connsiteX25" fmla="*/ 760 w 10000"/>
                <a:gd name="connsiteY25" fmla="*/ 7435 h 10687"/>
                <a:gd name="connsiteX26" fmla="*/ 704 w 10000"/>
                <a:gd name="connsiteY26" fmla="*/ 7246 h 10687"/>
                <a:gd name="connsiteX27" fmla="*/ 632 w 10000"/>
                <a:gd name="connsiteY27" fmla="*/ 7004 h 10687"/>
                <a:gd name="connsiteX28" fmla="*/ 585 w 10000"/>
                <a:gd name="connsiteY28" fmla="*/ 6708 h 10687"/>
                <a:gd name="connsiteX29" fmla="*/ 601 w 10000"/>
                <a:gd name="connsiteY29" fmla="*/ 6411 h 10687"/>
                <a:gd name="connsiteX30" fmla="*/ 545 w 10000"/>
                <a:gd name="connsiteY30" fmla="*/ 6034 h 10687"/>
                <a:gd name="connsiteX31" fmla="*/ 505 w 10000"/>
                <a:gd name="connsiteY31" fmla="*/ 5738 h 10687"/>
                <a:gd name="connsiteX32" fmla="*/ 385 w 10000"/>
                <a:gd name="connsiteY32" fmla="*/ 4930 h 10687"/>
                <a:gd name="connsiteX33" fmla="*/ 305 w 10000"/>
                <a:gd name="connsiteY33" fmla="*/ 4499 h 10687"/>
                <a:gd name="connsiteX34" fmla="*/ 281 w 10000"/>
                <a:gd name="connsiteY34" fmla="*/ 4069 h 10687"/>
                <a:gd name="connsiteX35" fmla="*/ 273 w 10000"/>
                <a:gd name="connsiteY35" fmla="*/ 3611 h 10687"/>
                <a:gd name="connsiteX36" fmla="*/ 145 w 10000"/>
                <a:gd name="connsiteY36" fmla="*/ 3045 h 10687"/>
                <a:gd name="connsiteX37" fmla="*/ 0 w 10000"/>
                <a:gd name="connsiteY37" fmla="*/ 2000 h 10687"/>
                <a:gd name="connsiteX0" fmla="*/ 0 w 10000"/>
                <a:gd name="connsiteY0" fmla="*/ 2000 h 10719"/>
                <a:gd name="connsiteX1" fmla="*/ 10000 w 10000"/>
                <a:gd name="connsiteY1" fmla="*/ 0 h 10719"/>
                <a:gd name="connsiteX2" fmla="*/ 10000 w 10000"/>
                <a:gd name="connsiteY2" fmla="*/ 10000 h 10719"/>
                <a:gd name="connsiteX3" fmla="*/ 8410 w 10000"/>
                <a:gd name="connsiteY3" fmla="*/ 9849 h 10719"/>
                <a:gd name="connsiteX4" fmla="*/ 7752 w 10000"/>
                <a:gd name="connsiteY4" fmla="*/ 9729 h 10719"/>
                <a:gd name="connsiteX5" fmla="*/ 7183 w 10000"/>
                <a:gd name="connsiteY5" fmla="*/ 9729 h 10719"/>
                <a:gd name="connsiteX6" fmla="*/ 6560 w 10000"/>
                <a:gd name="connsiteY6" fmla="*/ 9669 h 10719"/>
                <a:gd name="connsiteX7" fmla="*/ 5848 w 10000"/>
                <a:gd name="connsiteY7" fmla="*/ 9489 h 10719"/>
                <a:gd name="connsiteX8" fmla="*/ 5432 w 10000"/>
                <a:gd name="connsiteY8" fmla="*/ 9509 h 10719"/>
                <a:gd name="connsiteX9" fmla="*/ 5177 w 10000"/>
                <a:gd name="connsiteY9" fmla="*/ 9589 h 10719"/>
                <a:gd name="connsiteX10" fmla="*/ 4737 w 10000"/>
                <a:gd name="connsiteY10" fmla="*/ 9386 h 10719"/>
                <a:gd name="connsiteX11" fmla="*/ 4164 w 10000"/>
                <a:gd name="connsiteY11" fmla="*/ 9392 h 10719"/>
                <a:gd name="connsiteX12" fmla="*/ 3659 w 10000"/>
                <a:gd name="connsiteY12" fmla="*/ 9482 h 10719"/>
                <a:gd name="connsiteX13" fmla="*/ 3212 w 10000"/>
                <a:gd name="connsiteY13" fmla="*/ 9293 h 10719"/>
                <a:gd name="connsiteX14" fmla="*/ 2806 w 10000"/>
                <a:gd name="connsiteY14" fmla="*/ 9429 h 10719"/>
                <a:gd name="connsiteX15" fmla="*/ 2381 w 10000"/>
                <a:gd name="connsiteY15" fmla="*/ 9320 h 10719"/>
                <a:gd name="connsiteX16" fmla="*/ 1966 w 10000"/>
                <a:gd name="connsiteY16" fmla="*/ 9266 h 10719"/>
                <a:gd name="connsiteX17" fmla="*/ 1758 w 10000"/>
                <a:gd name="connsiteY17" fmla="*/ 9050 h 10719"/>
                <a:gd name="connsiteX18" fmla="*/ 1487 w 10000"/>
                <a:gd name="connsiteY18" fmla="*/ 9347 h 10719"/>
                <a:gd name="connsiteX19" fmla="*/ 1383 w 10000"/>
                <a:gd name="connsiteY19" fmla="*/ 9239 h 10719"/>
                <a:gd name="connsiteX20" fmla="*/ 1231 w 10000"/>
                <a:gd name="connsiteY20" fmla="*/ 9374 h 10719"/>
                <a:gd name="connsiteX21" fmla="*/ 1070 w 10000"/>
                <a:gd name="connsiteY21" fmla="*/ 9165 h 10719"/>
                <a:gd name="connsiteX22" fmla="*/ 880 w 10000"/>
                <a:gd name="connsiteY22" fmla="*/ 9374 h 10719"/>
                <a:gd name="connsiteX23" fmla="*/ 728 w 10000"/>
                <a:gd name="connsiteY23" fmla="*/ 8674 h 10719"/>
                <a:gd name="connsiteX24" fmla="*/ 920 w 10000"/>
                <a:gd name="connsiteY24" fmla="*/ 8620 h 10719"/>
                <a:gd name="connsiteX25" fmla="*/ 736 w 10000"/>
                <a:gd name="connsiteY25" fmla="*/ 7893 h 10719"/>
                <a:gd name="connsiteX26" fmla="*/ 760 w 10000"/>
                <a:gd name="connsiteY26" fmla="*/ 7435 h 10719"/>
                <a:gd name="connsiteX27" fmla="*/ 704 w 10000"/>
                <a:gd name="connsiteY27" fmla="*/ 7246 h 10719"/>
                <a:gd name="connsiteX28" fmla="*/ 632 w 10000"/>
                <a:gd name="connsiteY28" fmla="*/ 7004 h 10719"/>
                <a:gd name="connsiteX29" fmla="*/ 585 w 10000"/>
                <a:gd name="connsiteY29" fmla="*/ 6708 h 10719"/>
                <a:gd name="connsiteX30" fmla="*/ 601 w 10000"/>
                <a:gd name="connsiteY30" fmla="*/ 6411 h 10719"/>
                <a:gd name="connsiteX31" fmla="*/ 545 w 10000"/>
                <a:gd name="connsiteY31" fmla="*/ 6034 h 10719"/>
                <a:gd name="connsiteX32" fmla="*/ 505 w 10000"/>
                <a:gd name="connsiteY32" fmla="*/ 5738 h 10719"/>
                <a:gd name="connsiteX33" fmla="*/ 385 w 10000"/>
                <a:gd name="connsiteY33" fmla="*/ 4930 h 10719"/>
                <a:gd name="connsiteX34" fmla="*/ 305 w 10000"/>
                <a:gd name="connsiteY34" fmla="*/ 4499 h 10719"/>
                <a:gd name="connsiteX35" fmla="*/ 281 w 10000"/>
                <a:gd name="connsiteY35" fmla="*/ 4069 h 10719"/>
                <a:gd name="connsiteX36" fmla="*/ 273 w 10000"/>
                <a:gd name="connsiteY36" fmla="*/ 3611 h 10719"/>
                <a:gd name="connsiteX37" fmla="*/ 145 w 10000"/>
                <a:gd name="connsiteY37" fmla="*/ 3045 h 10719"/>
                <a:gd name="connsiteX38" fmla="*/ 0 w 10000"/>
                <a:gd name="connsiteY38" fmla="*/ 2000 h 10719"/>
                <a:gd name="connsiteX0" fmla="*/ 0 w 10000"/>
                <a:gd name="connsiteY0" fmla="*/ 2000 h 10188"/>
                <a:gd name="connsiteX1" fmla="*/ 10000 w 10000"/>
                <a:gd name="connsiteY1" fmla="*/ 0 h 10188"/>
                <a:gd name="connsiteX2" fmla="*/ 10000 w 10000"/>
                <a:gd name="connsiteY2" fmla="*/ 10000 h 10188"/>
                <a:gd name="connsiteX3" fmla="*/ 8410 w 10000"/>
                <a:gd name="connsiteY3" fmla="*/ 9849 h 10188"/>
                <a:gd name="connsiteX4" fmla="*/ 7752 w 10000"/>
                <a:gd name="connsiteY4" fmla="*/ 9729 h 10188"/>
                <a:gd name="connsiteX5" fmla="*/ 7183 w 10000"/>
                <a:gd name="connsiteY5" fmla="*/ 9729 h 10188"/>
                <a:gd name="connsiteX6" fmla="*/ 6560 w 10000"/>
                <a:gd name="connsiteY6" fmla="*/ 9669 h 10188"/>
                <a:gd name="connsiteX7" fmla="*/ 5848 w 10000"/>
                <a:gd name="connsiteY7" fmla="*/ 9489 h 10188"/>
                <a:gd name="connsiteX8" fmla="*/ 5432 w 10000"/>
                <a:gd name="connsiteY8" fmla="*/ 9509 h 10188"/>
                <a:gd name="connsiteX9" fmla="*/ 5177 w 10000"/>
                <a:gd name="connsiteY9" fmla="*/ 9589 h 10188"/>
                <a:gd name="connsiteX10" fmla="*/ 4737 w 10000"/>
                <a:gd name="connsiteY10" fmla="*/ 9386 h 10188"/>
                <a:gd name="connsiteX11" fmla="*/ 4164 w 10000"/>
                <a:gd name="connsiteY11" fmla="*/ 9392 h 10188"/>
                <a:gd name="connsiteX12" fmla="*/ 3659 w 10000"/>
                <a:gd name="connsiteY12" fmla="*/ 9482 h 10188"/>
                <a:gd name="connsiteX13" fmla="*/ 3212 w 10000"/>
                <a:gd name="connsiteY13" fmla="*/ 9293 h 10188"/>
                <a:gd name="connsiteX14" fmla="*/ 2806 w 10000"/>
                <a:gd name="connsiteY14" fmla="*/ 9429 h 10188"/>
                <a:gd name="connsiteX15" fmla="*/ 2381 w 10000"/>
                <a:gd name="connsiteY15" fmla="*/ 9320 h 10188"/>
                <a:gd name="connsiteX16" fmla="*/ 1966 w 10000"/>
                <a:gd name="connsiteY16" fmla="*/ 9266 h 10188"/>
                <a:gd name="connsiteX17" fmla="*/ 1758 w 10000"/>
                <a:gd name="connsiteY17" fmla="*/ 9050 h 10188"/>
                <a:gd name="connsiteX18" fmla="*/ 1487 w 10000"/>
                <a:gd name="connsiteY18" fmla="*/ 9347 h 10188"/>
                <a:gd name="connsiteX19" fmla="*/ 1383 w 10000"/>
                <a:gd name="connsiteY19" fmla="*/ 9239 h 10188"/>
                <a:gd name="connsiteX20" fmla="*/ 1231 w 10000"/>
                <a:gd name="connsiteY20" fmla="*/ 9374 h 10188"/>
                <a:gd name="connsiteX21" fmla="*/ 1070 w 10000"/>
                <a:gd name="connsiteY21" fmla="*/ 9165 h 10188"/>
                <a:gd name="connsiteX22" fmla="*/ 880 w 10000"/>
                <a:gd name="connsiteY22" fmla="*/ 9374 h 10188"/>
                <a:gd name="connsiteX23" fmla="*/ 728 w 10000"/>
                <a:gd name="connsiteY23" fmla="*/ 8674 h 10188"/>
                <a:gd name="connsiteX24" fmla="*/ 920 w 10000"/>
                <a:gd name="connsiteY24" fmla="*/ 8620 h 10188"/>
                <a:gd name="connsiteX25" fmla="*/ 736 w 10000"/>
                <a:gd name="connsiteY25" fmla="*/ 7893 h 10188"/>
                <a:gd name="connsiteX26" fmla="*/ 760 w 10000"/>
                <a:gd name="connsiteY26" fmla="*/ 7435 h 10188"/>
                <a:gd name="connsiteX27" fmla="*/ 704 w 10000"/>
                <a:gd name="connsiteY27" fmla="*/ 7246 h 10188"/>
                <a:gd name="connsiteX28" fmla="*/ 632 w 10000"/>
                <a:gd name="connsiteY28" fmla="*/ 7004 h 10188"/>
                <a:gd name="connsiteX29" fmla="*/ 585 w 10000"/>
                <a:gd name="connsiteY29" fmla="*/ 6708 h 10188"/>
                <a:gd name="connsiteX30" fmla="*/ 601 w 10000"/>
                <a:gd name="connsiteY30" fmla="*/ 6411 h 10188"/>
                <a:gd name="connsiteX31" fmla="*/ 545 w 10000"/>
                <a:gd name="connsiteY31" fmla="*/ 6034 h 10188"/>
                <a:gd name="connsiteX32" fmla="*/ 505 w 10000"/>
                <a:gd name="connsiteY32" fmla="*/ 5738 h 10188"/>
                <a:gd name="connsiteX33" fmla="*/ 385 w 10000"/>
                <a:gd name="connsiteY33" fmla="*/ 4930 h 10188"/>
                <a:gd name="connsiteX34" fmla="*/ 305 w 10000"/>
                <a:gd name="connsiteY34" fmla="*/ 4499 h 10188"/>
                <a:gd name="connsiteX35" fmla="*/ 281 w 10000"/>
                <a:gd name="connsiteY35" fmla="*/ 4069 h 10188"/>
                <a:gd name="connsiteX36" fmla="*/ 273 w 10000"/>
                <a:gd name="connsiteY36" fmla="*/ 3611 h 10188"/>
                <a:gd name="connsiteX37" fmla="*/ 145 w 10000"/>
                <a:gd name="connsiteY37" fmla="*/ 3045 h 10188"/>
                <a:gd name="connsiteX38" fmla="*/ 0 w 10000"/>
                <a:gd name="connsiteY38" fmla="*/ 2000 h 10188"/>
                <a:gd name="connsiteX0" fmla="*/ 0 w 10000"/>
                <a:gd name="connsiteY0" fmla="*/ 2000 h 10696"/>
                <a:gd name="connsiteX1" fmla="*/ 10000 w 10000"/>
                <a:gd name="connsiteY1" fmla="*/ 0 h 10696"/>
                <a:gd name="connsiteX2" fmla="*/ 10000 w 10000"/>
                <a:gd name="connsiteY2" fmla="*/ 10000 h 10696"/>
                <a:gd name="connsiteX3" fmla="*/ 9122 w 10000"/>
                <a:gd name="connsiteY3" fmla="*/ 9789 h 10696"/>
                <a:gd name="connsiteX4" fmla="*/ 8410 w 10000"/>
                <a:gd name="connsiteY4" fmla="*/ 9849 h 10696"/>
                <a:gd name="connsiteX5" fmla="*/ 7752 w 10000"/>
                <a:gd name="connsiteY5" fmla="*/ 9729 h 10696"/>
                <a:gd name="connsiteX6" fmla="*/ 7183 w 10000"/>
                <a:gd name="connsiteY6" fmla="*/ 9729 h 10696"/>
                <a:gd name="connsiteX7" fmla="*/ 6560 w 10000"/>
                <a:gd name="connsiteY7" fmla="*/ 9669 h 10696"/>
                <a:gd name="connsiteX8" fmla="*/ 5848 w 10000"/>
                <a:gd name="connsiteY8" fmla="*/ 9489 h 10696"/>
                <a:gd name="connsiteX9" fmla="*/ 5432 w 10000"/>
                <a:gd name="connsiteY9" fmla="*/ 9509 h 10696"/>
                <a:gd name="connsiteX10" fmla="*/ 5177 w 10000"/>
                <a:gd name="connsiteY10" fmla="*/ 9589 h 10696"/>
                <a:gd name="connsiteX11" fmla="*/ 4737 w 10000"/>
                <a:gd name="connsiteY11" fmla="*/ 9386 h 10696"/>
                <a:gd name="connsiteX12" fmla="*/ 4164 w 10000"/>
                <a:gd name="connsiteY12" fmla="*/ 9392 h 10696"/>
                <a:gd name="connsiteX13" fmla="*/ 3659 w 10000"/>
                <a:gd name="connsiteY13" fmla="*/ 9482 h 10696"/>
                <a:gd name="connsiteX14" fmla="*/ 3212 w 10000"/>
                <a:gd name="connsiteY14" fmla="*/ 9293 h 10696"/>
                <a:gd name="connsiteX15" fmla="*/ 2806 w 10000"/>
                <a:gd name="connsiteY15" fmla="*/ 9429 h 10696"/>
                <a:gd name="connsiteX16" fmla="*/ 2381 w 10000"/>
                <a:gd name="connsiteY16" fmla="*/ 9320 h 10696"/>
                <a:gd name="connsiteX17" fmla="*/ 1966 w 10000"/>
                <a:gd name="connsiteY17" fmla="*/ 9266 h 10696"/>
                <a:gd name="connsiteX18" fmla="*/ 1758 w 10000"/>
                <a:gd name="connsiteY18" fmla="*/ 9050 h 10696"/>
                <a:gd name="connsiteX19" fmla="*/ 1487 w 10000"/>
                <a:gd name="connsiteY19" fmla="*/ 9347 h 10696"/>
                <a:gd name="connsiteX20" fmla="*/ 1383 w 10000"/>
                <a:gd name="connsiteY20" fmla="*/ 9239 h 10696"/>
                <a:gd name="connsiteX21" fmla="*/ 1231 w 10000"/>
                <a:gd name="connsiteY21" fmla="*/ 9374 h 10696"/>
                <a:gd name="connsiteX22" fmla="*/ 1070 w 10000"/>
                <a:gd name="connsiteY22" fmla="*/ 9165 h 10696"/>
                <a:gd name="connsiteX23" fmla="*/ 880 w 10000"/>
                <a:gd name="connsiteY23" fmla="*/ 9374 h 10696"/>
                <a:gd name="connsiteX24" fmla="*/ 728 w 10000"/>
                <a:gd name="connsiteY24" fmla="*/ 8674 h 10696"/>
                <a:gd name="connsiteX25" fmla="*/ 920 w 10000"/>
                <a:gd name="connsiteY25" fmla="*/ 8620 h 10696"/>
                <a:gd name="connsiteX26" fmla="*/ 736 w 10000"/>
                <a:gd name="connsiteY26" fmla="*/ 7893 h 10696"/>
                <a:gd name="connsiteX27" fmla="*/ 760 w 10000"/>
                <a:gd name="connsiteY27" fmla="*/ 7435 h 10696"/>
                <a:gd name="connsiteX28" fmla="*/ 704 w 10000"/>
                <a:gd name="connsiteY28" fmla="*/ 7246 h 10696"/>
                <a:gd name="connsiteX29" fmla="*/ 632 w 10000"/>
                <a:gd name="connsiteY29" fmla="*/ 7004 h 10696"/>
                <a:gd name="connsiteX30" fmla="*/ 585 w 10000"/>
                <a:gd name="connsiteY30" fmla="*/ 6708 h 10696"/>
                <a:gd name="connsiteX31" fmla="*/ 601 w 10000"/>
                <a:gd name="connsiteY31" fmla="*/ 6411 h 10696"/>
                <a:gd name="connsiteX32" fmla="*/ 545 w 10000"/>
                <a:gd name="connsiteY32" fmla="*/ 6034 h 10696"/>
                <a:gd name="connsiteX33" fmla="*/ 505 w 10000"/>
                <a:gd name="connsiteY33" fmla="*/ 5738 h 10696"/>
                <a:gd name="connsiteX34" fmla="*/ 385 w 10000"/>
                <a:gd name="connsiteY34" fmla="*/ 4930 h 10696"/>
                <a:gd name="connsiteX35" fmla="*/ 305 w 10000"/>
                <a:gd name="connsiteY35" fmla="*/ 4499 h 10696"/>
                <a:gd name="connsiteX36" fmla="*/ 281 w 10000"/>
                <a:gd name="connsiteY36" fmla="*/ 4069 h 10696"/>
                <a:gd name="connsiteX37" fmla="*/ 273 w 10000"/>
                <a:gd name="connsiteY37" fmla="*/ 3611 h 10696"/>
                <a:gd name="connsiteX38" fmla="*/ 145 w 10000"/>
                <a:gd name="connsiteY38" fmla="*/ 3045 h 10696"/>
                <a:gd name="connsiteX39" fmla="*/ 0 w 10000"/>
                <a:gd name="connsiteY39" fmla="*/ 2000 h 10696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9122 w 10000"/>
                <a:gd name="connsiteY3" fmla="*/ 9789 h 10000"/>
                <a:gd name="connsiteX4" fmla="*/ 8410 w 10000"/>
                <a:gd name="connsiteY4" fmla="*/ 9849 h 10000"/>
                <a:gd name="connsiteX5" fmla="*/ 7752 w 10000"/>
                <a:gd name="connsiteY5" fmla="*/ 9729 h 10000"/>
                <a:gd name="connsiteX6" fmla="*/ 7183 w 10000"/>
                <a:gd name="connsiteY6" fmla="*/ 9729 h 10000"/>
                <a:gd name="connsiteX7" fmla="*/ 6560 w 10000"/>
                <a:gd name="connsiteY7" fmla="*/ 9669 h 10000"/>
                <a:gd name="connsiteX8" fmla="*/ 5848 w 10000"/>
                <a:gd name="connsiteY8" fmla="*/ 9489 h 10000"/>
                <a:gd name="connsiteX9" fmla="*/ 5432 w 10000"/>
                <a:gd name="connsiteY9" fmla="*/ 9509 h 10000"/>
                <a:gd name="connsiteX10" fmla="*/ 5177 w 10000"/>
                <a:gd name="connsiteY10" fmla="*/ 9589 h 10000"/>
                <a:gd name="connsiteX11" fmla="*/ 4737 w 10000"/>
                <a:gd name="connsiteY11" fmla="*/ 9386 h 10000"/>
                <a:gd name="connsiteX12" fmla="*/ 4164 w 10000"/>
                <a:gd name="connsiteY12" fmla="*/ 9392 h 10000"/>
                <a:gd name="connsiteX13" fmla="*/ 3659 w 10000"/>
                <a:gd name="connsiteY13" fmla="*/ 9482 h 10000"/>
                <a:gd name="connsiteX14" fmla="*/ 3212 w 10000"/>
                <a:gd name="connsiteY14" fmla="*/ 9293 h 10000"/>
                <a:gd name="connsiteX15" fmla="*/ 2806 w 10000"/>
                <a:gd name="connsiteY15" fmla="*/ 9429 h 10000"/>
                <a:gd name="connsiteX16" fmla="*/ 2381 w 10000"/>
                <a:gd name="connsiteY16" fmla="*/ 9320 h 10000"/>
                <a:gd name="connsiteX17" fmla="*/ 1966 w 10000"/>
                <a:gd name="connsiteY17" fmla="*/ 9266 h 10000"/>
                <a:gd name="connsiteX18" fmla="*/ 1758 w 10000"/>
                <a:gd name="connsiteY18" fmla="*/ 9050 h 10000"/>
                <a:gd name="connsiteX19" fmla="*/ 1487 w 10000"/>
                <a:gd name="connsiteY19" fmla="*/ 9347 h 10000"/>
                <a:gd name="connsiteX20" fmla="*/ 1383 w 10000"/>
                <a:gd name="connsiteY20" fmla="*/ 9239 h 10000"/>
                <a:gd name="connsiteX21" fmla="*/ 1231 w 10000"/>
                <a:gd name="connsiteY21" fmla="*/ 9374 h 10000"/>
                <a:gd name="connsiteX22" fmla="*/ 1070 w 10000"/>
                <a:gd name="connsiteY22" fmla="*/ 9165 h 10000"/>
                <a:gd name="connsiteX23" fmla="*/ 880 w 10000"/>
                <a:gd name="connsiteY23" fmla="*/ 9374 h 10000"/>
                <a:gd name="connsiteX24" fmla="*/ 728 w 10000"/>
                <a:gd name="connsiteY24" fmla="*/ 8674 h 10000"/>
                <a:gd name="connsiteX25" fmla="*/ 920 w 10000"/>
                <a:gd name="connsiteY25" fmla="*/ 8620 h 10000"/>
                <a:gd name="connsiteX26" fmla="*/ 736 w 10000"/>
                <a:gd name="connsiteY26" fmla="*/ 7893 h 10000"/>
                <a:gd name="connsiteX27" fmla="*/ 760 w 10000"/>
                <a:gd name="connsiteY27" fmla="*/ 7435 h 10000"/>
                <a:gd name="connsiteX28" fmla="*/ 704 w 10000"/>
                <a:gd name="connsiteY28" fmla="*/ 7246 h 10000"/>
                <a:gd name="connsiteX29" fmla="*/ 632 w 10000"/>
                <a:gd name="connsiteY29" fmla="*/ 7004 h 10000"/>
                <a:gd name="connsiteX30" fmla="*/ 585 w 10000"/>
                <a:gd name="connsiteY30" fmla="*/ 6708 h 10000"/>
                <a:gd name="connsiteX31" fmla="*/ 601 w 10000"/>
                <a:gd name="connsiteY31" fmla="*/ 6411 h 10000"/>
                <a:gd name="connsiteX32" fmla="*/ 545 w 10000"/>
                <a:gd name="connsiteY32" fmla="*/ 6034 h 10000"/>
                <a:gd name="connsiteX33" fmla="*/ 505 w 10000"/>
                <a:gd name="connsiteY33" fmla="*/ 5738 h 10000"/>
                <a:gd name="connsiteX34" fmla="*/ 385 w 10000"/>
                <a:gd name="connsiteY34" fmla="*/ 4930 h 10000"/>
                <a:gd name="connsiteX35" fmla="*/ 305 w 10000"/>
                <a:gd name="connsiteY35" fmla="*/ 4499 h 10000"/>
                <a:gd name="connsiteX36" fmla="*/ 281 w 10000"/>
                <a:gd name="connsiteY36" fmla="*/ 4069 h 10000"/>
                <a:gd name="connsiteX37" fmla="*/ 273 w 10000"/>
                <a:gd name="connsiteY37" fmla="*/ 3611 h 10000"/>
                <a:gd name="connsiteX38" fmla="*/ 145 w 10000"/>
                <a:gd name="connsiteY38" fmla="*/ 3045 h 10000"/>
                <a:gd name="connsiteX39" fmla="*/ 0 w 10000"/>
                <a:gd name="connsiteY39" fmla="*/ 2000 h 10000"/>
                <a:gd name="connsiteX0" fmla="*/ 0 w 10071"/>
                <a:gd name="connsiteY0" fmla="*/ 1520 h 9520"/>
                <a:gd name="connsiteX1" fmla="*/ 10071 w 10071"/>
                <a:gd name="connsiteY1" fmla="*/ 0 h 9520"/>
                <a:gd name="connsiteX2" fmla="*/ 10000 w 10071"/>
                <a:gd name="connsiteY2" fmla="*/ 9520 h 9520"/>
                <a:gd name="connsiteX3" fmla="*/ 9122 w 10071"/>
                <a:gd name="connsiteY3" fmla="*/ 9309 h 9520"/>
                <a:gd name="connsiteX4" fmla="*/ 8410 w 10071"/>
                <a:gd name="connsiteY4" fmla="*/ 9369 h 9520"/>
                <a:gd name="connsiteX5" fmla="*/ 7752 w 10071"/>
                <a:gd name="connsiteY5" fmla="*/ 9249 h 9520"/>
                <a:gd name="connsiteX6" fmla="*/ 7183 w 10071"/>
                <a:gd name="connsiteY6" fmla="*/ 9249 h 9520"/>
                <a:gd name="connsiteX7" fmla="*/ 6560 w 10071"/>
                <a:gd name="connsiteY7" fmla="*/ 9189 h 9520"/>
                <a:gd name="connsiteX8" fmla="*/ 5848 w 10071"/>
                <a:gd name="connsiteY8" fmla="*/ 9009 h 9520"/>
                <a:gd name="connsiteX9" fmla="*/ 5432 w 10071"/>
                <a:gd name="connsiteY9" fmla="*/ 9029 h 9520"/>
                <a:gd name="connsiteX10" fmla="*/ 5177 w 10071"/>
                <a:gd name="connsiteY10" fmla="*/ 9109 h 9520"/>
                <a:gd name="connsiteX11" fmla="*/ 4737 w 10071"/>
                <a:gd name="connsiteY11" fmla="*/ 8906 h 9520"/>
                <a:gd name="connsiteX12" fmla="*/ 4164 w 10071"/>
                <a:gd name="connsiteY12" fmla="*/ 8912 h 9520"/>
                <a:gd name="connsiteX13" fmla="*/ 3659 w 10071"/>
                <a:gd name="connsiteY13" fmla="*/ 9002 h 9520"/>
                <a:gd name="connsiteX14" fmla="*/ 3212 w 10071"/>
                <a:gd name="connsiteY14" fmla="*/ 8813 h 9520"/>
                <a:gd name="connsiteX15" fmla="*/ 2806 w 10071"/>
                <a:gd name="connsiteY15" fmla="*/ 8949 h 9520"/>
                <a:gd name="connsiteX16" fmla="*/ 2381 w 10071"/>
                <a:gd name="connsiteY16" fmla="*/ 8840 h 9520"/>
                <a:gd name="connsiteX17" fmla="*/ 1966 w 10071"/>
                <a:gd name="connsiteY17" fmla="*/ 8786 h 9520"/>
                <a:gd name="connsiteX18" fmla="*/ 1758 w 10071"/>
                <a:gd name="connsiteY18" fmla="*/ 8570 h 9520"/>
                <a:gd name="connsiteX19" fmla="*/ 1487 w 10071"/>
                <a:gd name="connsiteY19" fmla="*/ 8867 h 9520"/>
                <a:gd name="connsiteX20" fmla="*/ 1383 w 10071"/>
                <a:gd name="connsiteY20" fmla="*/ 8759 h 9520"/>
                <a:gd name="connsiteX21" fmla="*/ 1231 w 10071"/>
                <a:gd name="connsiteY21" fmla="*/ 8894 h 9520"/>
                <a:gd name="connsiteX22" fmla="*/ 1070 w 10071"/>
                <a:gd name="connsiteY22" fmla="*/ 8685 h 9520"/>
                <a:gd name="connsiteX23" fmla="*/ 880 w 10071"/>
                <a:gd name="connsiteY23" fmla="*/ 8894 h 9520"/>
                <a:gd name="connsiteX24" fmla="*/ 728 w 10071"/>
                <a:gd name="connsiteY24" fmla="*/ 8194 h 9520"/>
                <a:gd name="connsiteX25" fmla="*/ 920 w 10071"/>
                <a:gd name="connsiteY25" fmla="*/ 8140 h 9520"/>
                <a:gd name="connsiteX26" fmla="*/ 736 w 10071"/>
                <a:gd name="connsiteY26" fmla="*/ 7413 h 9520"/>
                <a:gd name="connsiteX27" fmla="*/ 760 w 10071"/>
                <a:gd name="connsiteY27" fmla="*/ 6955 h 9520"/>
                <a:gd name="connsiteX28" fmla="*/ 704 w 10071"/>
                <a:gd name="connsiteY28" fmla="*/ 6766 h 9520"/>
                <a:gd name="connsiteX29" fmla="*/ 632 w 10071"/>
                <a:gd name="connsiteY29" fmla="*/ 6524 h 9520"/>
                <a:gd name="connsiteX30" fmla="*/ 585 w 10071"/>
                <a:gd name="connsiteY30" fmla="*/ 6228 h 9520"/>
                <a:gd name="connsiteX31" fmla="*/ 601 w 10071"/>
                <a:gd name="connsiteY31" fmla="*/ 5931 h 9520"/>
                <a:gd name="connsiteX32" fmla="*/ 545 w 10071"/>
                <a:gd name="connsiteY32" fmla="*/ 5554 h 9520"/>
                <a:gd name="connsiteX33" fmla="*/ 505 w 10071"/>
                <a:gd name="connsiteY33" fmla="*/ 5258 h 9520"/>
                <a:gd name="connsiteX34" fmla="*/ 385 w 10071"/>
                <a:gd name="connsiteY34" fmla="*/ 4450 h 9520"/>
                <a:gd name="connsiteX35" fmla="*/ 305 w 10071"/>
                <a:gd name="connsiteY35" fmla="*/ 4019 h 9520"/>
                <a:gd name="connsiteX36" fmla="*/ 281 w 10071"/>
                <a:gd name="connsiteY36" fmla="*/ 3589 h 9520"/>
                <a:gd name="connsiteX37" fmla="*/ 273 w 10071"/>
                <a:gd name="connsiteY37" fmla="*/ 3131 h 9520"/>
                <a:gd name="connsiteX38" fmla="*/ 145 w 10071"/>
                <a:gd name="connsiteY38" fmla="*/ 2565 h 9520"/>
                <a:gd name="connsiteX39" fmla="*/ 0 w 10071"/>
                <a:gd name="connsiteY39" fmla="*/ 1520 h 9520"/>
                <a:gd name="connsiteX0" fmla="*/ 0 w 10000"/>
                <a:gd name="connsiteY0" fmla="*/ 1597 h 10000"/>
                <a:gd name="connsiteX1" fmla="*/ 9729 w 10000"/>
                <a:gd name="connsiteY1" fmla="*/ 325 h 10000"/>
                <a:gd name="connsiteX2" fmla="*/ 10000 w 10000"/>
                <a:gd name="connsiteY2" fmla="*/ 0 h 10000"/>
                <a:gd name="connsiteX3" fmla="*/ 9930 w 10000"/>
                <a:gd name="connsiteY3" fmla="*/ 10000 h 10000"/>
                <a:gd name="connsiteX4" fmla="*/ 9058 w 10000"/>
                <a:gd name="connsiteY4" fmla="*/ 9778 h 10000"/>
                <a:gd name="connsiteX5" fmla="*/ 8351 w 10000"/>
                <a:gd name="connsiteY5" fmla="*/ 9841 h 10000"/>
                <a:gd name="connsiteX6" fmla="*/ 7697 w 10000"/>
                <a:gd name="connsiteY6" fmla="*/ 9715 h 10000"/>
                <a:gd name="connsiteX7" fmla="*/ 7132 w 10000"/>
                <a:gd name="connsiteY7" fmla="*/ 9715 h 10000"/>
                <a:gd name="connsiteX8" fmla="*/ 6514 w 10000"/>
                <a:gd name="connsiteY8" fmla="*/ 9652 h 10000"/>
                <a:gd name="connsiteX9" fmla="*/ 5807 w 10000"/>
                <a:gd name="connsiteY9" fmla="*/ 9463 h 10000"/>
                <a:gd name="connsiteX10" fmla="*/ 5394 w 10000"/>
                <a:gd name="connsiteY10" fmla="*/ 9484 h 10000"/>
                <a:gd name="connsiteX11" fmla="*/ 5141 w 10000"/>
                <a:gd name="connsiteY11" fmla="*/ 9568 h 10000"/>
                <a:gd name="connsiteX12" fmla="*/ 4704 w 10000"/>
                <a:gd name="connsiteY12" fmla="*/ 9355 h 10000"/>
                <a:gd name="connsiteX13" fmla="*/ 4135 w 10000"/>
                <a:gd name="connsiteY13" fmla="*/ 9361 h 10000"/>
                <a:gd name="connsiteX14" fmla="*/ 3633 w 10000"/>
                <a:gd name="connsiteY14" fmla="*/ 9456 h 10000"/>
                <a:gd name="connsiteX15" fmla="*/ 3189 w 10000"/>
                <a:gd name="connsiteY15" fmla="*/ 9257 h 10000"/>
                <a:gd name="connsiteX16" fmla="*/ 2786 w 10000"/>
                <a:gd name="connsiteY16" fmla="*/ 9400 h 10000"/>
                <a:gd name="connsiteX17" fmla="*/ 2364 w 10000"/>
                <a:gd name="connsiteY17" fmla="*/ 9286 h 10000"/>
                <a:gd name="connsiteX18" fmla="*/ 1952 w 10000"/>
                <a:gd name="connsiteY18" fmla="*/ 9229 h 10000"/>
                <a:gd name="connsiteX19" fmla="*/ 1746 w 10000"/>
                <a:gd name="connsiteY19" fmla="*/ 9002 h 10000"/>
                <a:gd name="connsiteX20" fmla="*/ 1477 w 10000"/>
                <a:gd name="connsiteY20" fmla="*/ 9314 h 10000"/>
                <a:gd name="connsiteX21" fmla="*/ 1373 w 10000"/>
                <a:gd name="connsiteY21" fmla="*/ 9201 h 10000"/>
                <a:gd name="connsiteX22" fmla="*/ 1222 w 10000"/>
                <a:gd name="connsiteY22" fmla="*/ 9342 h 10000"/>
                <a:gd name="connsiteX23" fmla="*/ 1062 w 10000"/>
                <a:gd name="connsiteY23" fmla="*/ 9123 h 10000"/>
                <a:gd name="connsiteX24" fmla="*/ 874 w 10000"/>
                <a:gd name="connsiteY24" fmla="*/ 9342 h 10000"/>
                <a:gd name="connsiteX25" fmla="*/ 723 w 10000"/>
                <a:gd name="connsiteY25" fmla="*/ 8607 h 10000"/>
                <a:gd name="connsiteX26" fmla="*/ 914 w 10000"/>
                <a:gd name="connsiteY26" fmla="*/ 8550 h 10000"/>
                <a:gd name="connsiteX27" fmla="*/ 731 w 10000"/>
                <a:gd name="connsiteY27" fmla="*/ 7787 h 10000"/>
                <a:gd name="connsiteX28" fmla="*/ 755 w 10000"/>
                <a:gd name="connsiteY28" fmla="*/ 7306 h 10000"/>
                <a:gd name="connsiteX29" fmla="*/ 699 w 10000"/>
                <a:gd name="connsiteY29" fmla="*/ 7107 h 10000"/>
                <a:gd name="connsiteX30" fmla="*/ 628 w 10000"/>
                <a:gd name="connsiteY30" fmla="*/ 6853 h 10000"/>
                <a:gd name="connsiteX31" fmla="*/ 581 w 10000"/>
                <a:gd name="connsiteY31" fmla="*/ 6542 h 10000"/>
                <a:gd name="connsiteX32" fmla="*/ 597 w 10000"/>
                <a:gd name="connsiteY32" fmla="*/ 6230 h 10000"/>
                <a:gd name="connsiteX33" fmla="*/ 541 w 10000"/>
                <a:gd name="connsiteY33" fmla="*/ 5834 h 10000"/>
                <a:gd name="connsiteX34" fmla="*/ 501 w 10000"/>
                <a:gd name="connsiteY34" fmla="*/ 5523 h 10000"/>
                <a:gd name="connsiteX35" fmla="*/ 382 w 10000"/>
                <a:gd name="connsiteY35" fmla="*/ 4674 h 10000"/>
                <a:gd name="connsiteX36" fmla="*/ 303 w 10000"/>
                <a:gd name="connsiteY36" fmla="*/ 4222 h 10000"/>
                <a:gd name="connsiteX37" fmla="*/ 279 w 10000"/>
                <a:gd name="connsiteY37" fmla="*/ 3770 h 10000"/>
                <a:gd name="connsiteX38" fmla="*/ 271 w 10000"/>
                <a:gd name="connsiteY38" fmla="*/ 3289 h 10000"/>
                <a:gd name="connsiteX39" fmla="*/ 144 w 10000"/>
                <a:gd name="connsiteY39" fmla="*/ 2694 h 10000"/>
                <a:gd name="connsiteX40" fmla="*/ 0 w 10000"/>
                <a:gd name="connsiteY40" fmla="*/ 1597 h 10000"/>
                <a:gd name="connsiteX0" fmla="*/ 0 w 10000"/>
                <a:gd name="connsiteY0" fmla="*/ 1597 h 10000"/>
                <a:gd name="connsiteX1" fmla="*/ 9093 w 10000"/>
                <a:gd name="connsiteY1" fmla="*/ 136 h 10000"/>
                <a:gd name="connsiteX2" fmla="*/ 9729 w 10000"/>
                <a:gd name="connsiteY2" fmla="*/ 325 h 10000"/>
                <a:gd name="connsiteX3" fmla="*/ 10000 w 10000"/>
                <a:gd name="connsiteY3" fmla="*/ 0 h 10000"/>
                <a:gd name="connsiteX4" fmla="*/ 9930 w 10000"/>
                <a:gd name="connsiteY4" fmla="*/ 10000 h 10000"/>
                <a:gd name="connsiteX5" fmla="*/ 9058 w 10000"/>
                <a:gd name="connsiteY5" fmla="*/ 9778 h 10000"/>
                <a:gd name="connsiteX6" fmla="*/ 8351 w 10000"/>
                <a:gd name="connsiteY6" fmla="*/ 9841 h 10000"/>
                <a:gd name="connsiteX7" fmla="*/ 7697 w 10000"/>
                <a:gd name="connsiteY7" fmla="*/ 9715 h 10000"/>
                <a:gd name="connsiteX8" fmla="*/ 7132 w 10000"/>
                <a:gd name="connsiteY8" fmla="*/ 9715 h 10000"/>
                <a:gd name="connsiteX9" fmla="*/ 6514 w 10000"/>
                <a:gd name="connsiteY9" fmla="*/ 9652 h 10000"/>
                <a:gd name="connsiteX10" fmla="*/ 5807 w 10000"/>
                <a:gd name="connsiteY10" fmla="*/ 9463 h 10000"/>
                <a:gd name="connsiteX11" fmla="*/ 5394 w 10000"/>
                <a:gd name="connsiteY11" fmla="*/ 9484 h 10000"/>
                <a:gd name="connsiteX12" fmla="*/ 5141 w 10000"/>
                <a:gd name="connsiteY12" fmla="*/ 9568 h 10000"/>
                <a:gd name="connsiteX13" fmla="*/ 4704 w 10000"/>
                <a:gd name="connsiteY13" fmla="*/ 9355 h 10000"/>
                <a:gd name="connsiteX14" fmla="*/ 4135 w 10000"/>
                <a:gd name="connsiteY14" fmla="*/ 9361 h 10000"/>
                <a:gd name="connsiteX15" fmla="*/ 3633 w 10000"/>
                <a:gd name="connsiteY15" fmla="*/ 9456 h 10000"/>
                <a:gd name="connsiteX16" fmla="*/ 3189 w 10000"/>
                <a:gd name="connsiteY16" fmla="*/ 9257 h 10000"/>
                <a:gd name="connsiteX17" fmla="*/ 2786 w 10000"/>
                <a:gd name="connsiteY17" fmla="*/ 9400 h 10000"/>
                <a:gd name="connsiteX18" fmla="*/ 2364 w 10000"/>
                <a:gd name="connsiteY18" fmla="*/ 9286 h 10000"/>
                <a:gd name="connsiteX19" fmla="*/ 1952 w 10000"/>
                <a:gd name="connsiteY19" fmla="*/ 9229 h 10000"/>
                <a:gd name="connsiteX20" fmla="*/ 1746 w 10000"/>
                <a:gd name="connsiteY20" fmla="*/ 9002 h 10000"/>
                <a:gd name="connsiteX21" fmla="*/ 1477 w 10000"/>
                <a:gd name="connsiteY21" fmla="*/ 9314 h 10000"/>
                <a:gd name="connsiteX22" fmla="*/ 1373 w 10000"/>
                <a:gd name="connsiteY22" fmla="*/ 9201 h 10000"/>
                <a:gd name="connsiteX23" fmla="*/ 1222 w 10000"/>
                <a:gd name="connsiteY23" fmla="*/ 9342 h 10000"/>
                <a:gd name="connsiteX24" fmla="*/ 1062 w 10000"/>
                <a:gd name="connsiteY24" fmla="*/ 9123 h 10000"/>
                <a:gd name="connsiteX25" fmla="*/ 874 w 10000"/>
                <a:gd name="connsiteY25" fmla="*/ 9342 h 10000"/>
                <a:gd name="connsiteX26" fmla="*/ 723 w 10000"/>
                <a:gd name="connsiteY26" fmla="*/ 8607 h 10000"/>
                <a:gd name="connsiteX27" fmla="*/ 914 w 10000"/>
                <a:gd name="connsiteY27" fmla="*/ 8550 h 10000"/>
                <a:gd name="connsiteX28" fmla="*/ 731 w 10000"/>
                <a:gd name="connsiteY28" fmla="*/ 7787 h 10000"/>
                <a:gd name="connsiteX29" fmla="*/ 755 w 10000"/>
                <a:gd name="connsiteY29" fmla="*/ 7306 h 10000"/>
                <a:gd name="connsiteX30" fmla="*/ 699 w 10000"/>
                <a:gd name="connsiteY30" fmla="*/ 7107 h 10000"/>
                <a:gd name="connsiteX31" fmla="*/ 628 w 10000"/>
                <a:gd name="connsiteY31" fmla="*/ 6853 h 10000"/>
                <a:gd name="connsiteX32" fmla="*/ 581 w 10000"/>
                <a:gd name="connsiteY32" fmla="*/ 6542 h 10000"/>
                <a:gd name="connsiteX33" fmla="*/ 597 w 10000"/>
                <a:gd name="connsiteY33" fmla="*/ 6230 h 10000"/>
                <a:gd name="connsiteX34" fmla="*/ 541 w 10000"/>
                <a:gd name="connsiteY34" fmla="*/ 5834 h 10000"/>
                <a:gd name="connsiteX35" fmla="*/ 501 w 10000"/>
                <a:gd name="connsiteY35" fmla="*/ 5523 h 10000"/>
                <a:gd name="connsiteX36" fmla="*/ 382 w 10000"/>
                <a:gd name="connsiteY36" fmla="*/ 4674 h 10000"/>
                <a:gd name="connsiteX37" fmla="*/ 303 w 10000"/>
                <a:gd name="connsiteY37" fmla="*/ 4222 h 10000"/>
                <a:gd name="connsiteX38" fmla="*/ 279 w 10000"/>
                <a:gd name="connsiteY38" fmla="*/ 3770 h 10000"/>
                <a:gd name="connsiteX39" fmla="*/ 271 w 10000"/>
                <a:gd name="connsiteY39" fmla="*/ 3289 h 10000"/>
                <a:gd name="connsiteX40" fmla="*/ 144 w 10000"/>
                <a:gd name="connsiteY40" fmla="*/ 2694 h 10000"/>
                <a:gd name="connsiteX41" fmla="*/ 0 w 10000"/>
                <a:gd name="connsiteY41" fmla="*/ 1597 h 10000"/>
                <a:gd name="connsiteX0" fmla="*/ 125 w 10125"/>
                <a:gd name="connsiteY0" fmla="*/ 1597 h 10000"/>
                <a:gd name="connsiteX1" fmla="*/ 932 w 10125"/>
                <a:gd name="connsiteY1" fmla="*/ 1207 h 10000"/>
                <a:gd name="connsiteX2" fmla="*/ 9218 w 10125"/>
                <a:gd name="connsiteY2" fmla="*/ 136 h 10000"/>
                <a:gd name="connsiteX3" fmla="*/ 9854 w 10125"/>
                <a:gd name="connsiteY3" fmla="*/ 325 h 10000"/>
                <a:gd name="connsiteX4" fmla="*/ 10125 w 10125"/>
                <a:gd name="connsiteY4" fmla="*/ 0 h 10000"/>
                <a:gd name="connsiteX5" fmla="*/ 10055 w 10125"/>
                <a:gd name="connsiteY5" fmla="*/ 10000 h 10000"/>
                <a:gd name="connsiteX6" fmla="*/ 9183 w 10125"/>
                <a:gd name="connsiteY6" fmla="*/ 9778 h 10000"/>
                <a:gd name="connsiteX7" fmla="*/ 8476 w 10125"/>
                <a:gd name="connsiteY7" fmla="*/ 9841 h 10000"/>
                <a:gd name="connsiteX8" fmla="*/ 7822 w 10125"/>
                <a:gd name="connsiteY8" fmla="*/ 9715 h 10000"/>
                <a:gd name="connsiteX9" fmla="*/ 7257 w 10125"/>
                <a:gd name="connsiteY9" fmla="*/ 9715 h 10000"/>
                <a:gd name="connsiteX10" fmla="*/ 6639 w 10125"/>
                <a:gd name="connsiteY10" fmla="*/ 9652 h 10000"/>
                <a:gd name="connsiteX11" fmla="*/ 5932 w 10125"/>
                <a:gd name="connsiteY11" fmla="*/ 9463 h 10000"/>
                <a:gd name="connsiteX12" fmla="*/ 5519 w 10125"/>
                <a:gd name="connsiteY12" fmla="*/ 9484 h 10000"/>
                <a:gd name="connsiteX13" fmla="*/ 5266 w 10125"/>
                <a:gd name="connsiteY13" fmla="*/ 9568 h 10000"/>
                <a:gd name="connsiteX14" fmla="*/ 4829 w 10125"/>
                <a:gd name="connsiteY14" fmla="*/ 9355 h 10000"/>
                <a:gd name="connsiteX15" fmla="*/ 4260 w 10125"/>
                <a:gd name="connsiteY15" fmla="*/ 9361 h 10000"/>
                <a:gd name="connsiteX16" fmla="*/ 3758 w 10125"/>
                <a:gd name="connsiteY16" fmla="*/ 9456 h 10000"/>
                <a:gd name="connsiteX17" fmla="*/ 3314 w 10125"/>
                <a:gd name="connsiteY17" fmla="*/ 9257 h 10000"/>
                <a:gd name="connsiteX18" fmla="*/ 2911 w 10125"/>
                <a:gd name="connsiteY18" fmla="*/ 9400 h 10000"/>
                <a:gd name="connsiteX19" fmla="*/ 2489 w 10125"/>
                <a:gd name="connsiteY19" fmla="*/ 9286 h 10000"/>
                <a:gd name="connsiteX20" fmla="*/ 2077 w 10125"/>
                <a:gd name="connsiteY20" fmla="*/ 9229 h 10000"/>
                <a:gd name="connsiteX21" fmla="*/ 1871 w 10125"/>
                <a:gd name="connsiteY21" fmla="*/ 9002 h 10000"/>
                <a:gd name="connsiteX22" fmla="*/ 1602 w 10125"/>
                <a:gd name="connsiteY22" fmla="*/ 9314 h 10000"/>
                <a:gd name="connsiteX23" fmla="*/ 1498 w 10125"/>
                <a:gd name="connsiteY23" fmla="*/ 9201 h 10000"/>
                <a:gd name="connsiteX24" fmla="*/ 1347 w 10125"/>
                <a:gd name="connsiteY24" fmla="*/ 9342 h 10000"/>
                <a:gd name="connsiteX25" fmla="*/ 1187 w 10125"/>
                <a:gd name="connsiteY25" fmla="*/ 9123 h 10000"/>
                <a:gd name="connsiteX26" fmla="*/ 999 w 10125"/>
                <a:gd name="connsiteY26" fmla="*/ 9342 h 10000"/>
                <a:gd name="connsiteX27" fmla="*/ 848 w 10125"/>
                <a:gd name="connsiteY27" fmla="*/ 8607 h 10000"/>
                <a:gd name="connsiteX28" fmla="*/ 1039 w 10125"/>
                <a:gd name="connsiteY28" fmla="*/ 8550 h 10000"/>
                <a:gd name="connsiteX29" fmla="*/ 856 w 10125"/>
                <a:gd name="connsiteY29" fmla="*/ 7787 h 10000"/>
                <a:gd name="connsiteX30" fmla="*/ 880 w 10125"/>
                <a:gd name="connsiteY30" fmla="*/ 7306 h 10000"/>
                <a:gd name="connsiteX31" fmla="*/ 824 w 10125"/>
                <a:gd name="connsiteY31" fmla="*/ 7107 h 10000"/>
                <a:gd name="connsiteX32" fmla="*/ 753 w 10125"/>
                <a:gd name="connsiteY32" fmla="*/ 6853 h 10000"/>
                <a:gd name="connsiteX33" fmla="*/ 706 w 10125"/>
                <a:gd name="connsiteY33" fmla="*/ 6542 h 10000"/>
                <a:gd name="connsiteX34" fmla="*/ 722 w 10125"/>
                <a:gd name="connsiteY34" fmla="*/ 6230 h 10000"/>
                <a:gd name="connsiteX35" fmla="*/ 666 w 10125"/>
                <a:gd name="connsiteY35" fmla="*/ 5834 h 10000"/>
                <a:gd name="connsiteX36" fmla="*/ 626 w 10125"/>
                <a:gd name="connsiteY36" fmla="*/ 5523 h 10000"/>
                <a:gd name="connsiteX37" fmla="*/ 507 w 10125"/>
                <a:gd name="connsiteY37" fmla="*/ 4674 h 10000"/>
                <a:gd name="connsiteX38" fmla="*/ 428 w 10125"/>
                <a:gd name="connsiteY38" fmla="*/ 4222 h 10000"/>
                <a:gd name="connsiteX39" fmla="*/ 404 w 10125"/>
                <a:gd name="connsiteY39" fmla="*/ 3770 h 10000"/>
                <a:gd name="connsiteX40" fmla="*/ 396 w 10125"/>
                <a:gd name="connsiteY40" fmla="*/ 3289 h 10000"/>
                <a:gd name="connsiteX41" fmla="*/ 269 w 10125"/>
                <a:gd name="connsiteY41" fmla="*/ 2694 h 10000"/>
                <a:gd name="connsiteX42" fmla="*/ 125 w 10125"/>
                <a:gd name="connsiteY42" fmla="*/ 1597 h 10000"/>
                <a:gd name="connsiteX0" fmla="*/ 125 w 10125"/>
                <a:gd name="connsiteY0" fmla="*/ 1597 h 10000"/>
                <a:gd name="connsiteX1" fmla="*/ 932 w 10125"/>
                <a:gd name="connsiteY1" fmla="*/ 1207 h 10000"/>
                <a:gd name="connsiteX2" fmla="*/ 3035 w 10125"/>
                <a:gd name="connsiteY2" fmla="*/ 892 h 10000"/>
                <a:gd name="connsiteX3" fmla="*/ 9218 w 10125"/>
                <a:gd name="connsiteY3" fmla="*/ 136 h 10000"/>
                <a:gd name="connsiteX4" fmla="*/ 9854 w 10125"/>
                <a:gd name="connsiteY4" fmla="*/ 325 h 10000"/>
                <a:gd name="connsiteX5" fmla="*/ 10125 w 10125"/>
                <a:gd name="connsiteY5" fmla="*/ 0 h 10000"/>
                <a:gd name="connsiteX6" fmla="*/ 10055 w 10125"/>
                <a:gd name="connsiteY6" fmla="*/ 10000 h 10000"/>
                <a:gd name="connsiteX7" fmla="*/ 9183 w 10125"/>
                <a:gd name="connsiteY7" fmla="*/ 9778 h 10000"/>
                <a:gd name="connsiteX8" fmla="*/ 8476 w 10125"/>
                <a:gd name="connsiteY8" fmla="*/ 9841 h 10000"/>
                <a:gd name="connsiteX9" fmla="*/ 7822 w 10125"/>
                <a:gd name="connsiteY9" fmla="*/ 9715 h 10000"/>
                <a:gd name="connsiteX10" fmla="*/ 7257 w 10125"/>
                <a:gd name="connsiteY10" fmla="*/ 9715 h 10000"/>
                <a:gd name="connsiteX11" fmla="*/ 6639 w 10125"/>
                <a:gd name="connsiteY11" fmla="*/ 9652 h 10000"/>
                <a:gd name="connsiteX12" fmla="*/ 5932 w 10125"/>
                <a:gd name="connsiteY12" fmla="*/ 9463 h 10000"/>
                <a:gd name="connsiteX13" fmla="*/ 5519 w 10125"/>
                <a:gd name="connsiteY13" fmla="*/ 9484 h 10000"/>
                <a:gd name="connsiteX14" fmla="*/ 5266 w 10125"/>
                <a:gd name="connsiteY14" fmla="*/ 9568 h 10000"/>
                <a:gd name="connsiteX15" fmla="*/ 4829 w 10125"/>
                <a:gd name="connsiteY15" fmla="*/ 9355 h 10000"/>
                <a:gd name="connsiteX16" fmla="*/ 4260 w 10125"/>
                <a:gd name="connsiteY16" fmla="*/ 9361 h 10000"/>
                <a:gd name="connsiteX17" fmla="*/ 3758 w 10125"/>
                <a:gd name="connsiteY17" fmla="*/ 9456 h 10000"/>
                <a:gd name="connsiteX18" fmla="*/ 3314 w 10125"/>
                <a:gd name="connsiteY18" fmla="*/ 9257 h 10000"/>
                <a:gd name="connsiteX19" fmla="*/ 2911 w 10125"/>
                <a:gd name="connsiteY19" fmla="*/ 9400 h 10000"/>
                <a:gd name="connsiteX20" fmla="*/ 2489 w 10125"/>
                <a:gd name="connsiteY20" fmla="*/ 9286 h 10000"/>
                <a:gd name="connsiteX21" fmla="*/ 2077 w 10125"/>
                <a:gd name="connsiteY21" fmla="*/ 9229 h 10000"/>
                <a:gd name="connsiteX22" fmla="*/ 1871 w 10125"/>
                <a:gd name="connsiteY22" fmla="*/ 9002 h 10000"/>
                <a:gd name="connsiteX23" fmla="*/ 1602 w 10125"/>
                <a:gd name="connsiteY23" fmla="*/ 9314 h 10000"/>
                <a:gd name="connsiteX24" fmla="*/ 1498 w 10125"/>
                <a:gd name="connsiteY24" fmla="*/ 9201 h 10000"/>
                <a:gd name="connsiteX25" fmla="*/ 1347 w 10125"/>
                <a:gd name="connsiteY25" fmla="*/ 9342 h 10000"/>
                <a:gd name="connsiteX26" fmla="*/ 1187 w 10125"/>
                <a:gd name="connsiteY26" fmla="*/ 9123 h 10000"/>
                <a:gd name="connsiteX27" fmla="*/ 999 w 10125"/>
                <a:gd name="connsiteY27" fmla="*/ 9342 h 10000"/>
                <a:gd name="connsiteX28" fmla="*/ 848 w 10125"/>
                <a:gd name="connsiteY28" fmla="*/ 8607 h 10000"/>
                <a:gd name="connsiteX29" fmla="*/ 1039 w 10125"/>
                <a:gd name="connsiteY29" fmla="*/ 8550 h 10000"/>
                <a:gd name="connsiteX30" fmla="*/ 856 w 10125"/>
                <a:gd name="connsiteY30" fmla="*/ 7787 h 10000"/>
                <a:gd name="connsiteX31" fmla="*/ 880 w 10125"/>
                <a:gd name="connsiteY31" fmla="*/ 7306 h 10000"/>
                <a:gd name="connsiteX32" fmla="*/ 824 w 10125"/>
                <a:gd name="connsiteY32" fmla="*/ 7107 h 10000"/>
                <a:gd name="connsiteX33" fmla="*/ 753 w 10125"/>
                <a:gd name="connsiteY33" fmla="*/ 6853 h 10000"/>
                <a:gd name="connsiteX34" fmla="*/ 706 w 10125"/>
                <a:gd name="connsiteY34" fmla="*/ 6542 h 10000"/>
                <a:gd name="connsiteX35" fmla="*/ 722 w 10125"/>
                <a:gd name="connsiteY35" fmla="*/ 6230 h 10000"/>
                <a:gd name="connsiteX36" fmla="*/ 666 w 10125"/>
                <a:gd name="connsiteY36" fmla="*/ 5834 h 10000"/>
                <a:gd name="connsiteX37" fmla="*/ 626 w 10125"/>
                <a:gd name="connsiteY37" fmla="*/ 5523 h 10000"/>
                <a:gd name="connsiteX38" fmla="*/ 507 w 10125"/>
                <a:gd name="connsiteY38" fmla="*/ 4674 h 10000"/>
                <a:gd name="connsiteX39" fmla="*/ 428 w 10125"/>
                <a:gd name="connsiteY39" fmla="*/ 4222 h 10000"/>
                <a:gd name="connsiteX40" fmla="*/ 404 w 10125"/>
                <a:gd name="connsiteY40" fmla="*/ 3770 h 10000"/>
                <a:gd name="connsiteX41" fmla="*/ 396 w 10125"/>
                <a:gd name="connsiteY41" fmla="*/ 3289 h 10000"/>
                <a:gd name="connsiteX42" fmla="*/ 269 w 10125"/>
                <a:gd name="connsiteY42" fmla="*/ 2694 h 10000"/>
                <a:gd name="connsiteX43" fmla="*/ 125 w 10125"/>
                <a:gd name="connsiteY43" fmla="*/ 1597 h 10000"/>
                <a:gd name="connsiteX0" fmla="*/ 125 w 10125"/>
                <a:gd name="connsiteY0" fmla="*/ 1597 h 10000"/>
                <a:gd name="connsiteX1" fmla="*/ 932 w 10125"/>
                <a:gd name="connsiteY1" fmla="*/ 1207 h 10000"/>
                <a:gd name="connsiteX2" fmla="*/ 3035 w 10125"/>
                <a:gd name="connsiteY2" fmla="*/ 892 h 10000"/>
                <a:gd name="connsiteX3" fmla="*/ 9218 w 10125"/>
                <a:gd name="connsiteY3" fmla="*/ 136 h 10000"/>
                <a:gd name="connsiteX4" fmla="*/ 9854 w 10125"/>
                <a:gd name="connsiteY4" fmla="*/ 325 h 10000"/>
                <a:gd name="connsiteX5" fmla="*/ 10125 w 10125"/>
                <a:gd name="connsiteY5" fmla="*/ 0 h 10000"/>
                <a:gd name="connsiteX6" fmla="*/ 10055 w 10125"/>
                <a:gd name="connsiteY6" fmla="*/ 10000 h 10000"/>
                <a:gd name="connsiteX7" fmla="*/ 9183 w 10125"/>
                <a:gd name="connsiteY7" fmla="*/ 9778 h 10000"/>
                <a:gd name="connsiteX8" fmla="*/ 8476 w 10125"/>
                <a:gd name="connsiteY8" fmla="*/ 9841 h 10000"/>
                <a:gd name="connsiteX9" fmla="*/ 7822 w 10125"/>
                <a:gd name="connsiteY9" fmla="*/ 9715 h 10000"/>
                <a:gd name="connsiteX10" fmla="*/ 7257 w 10125"/>
                <a:gd name="connsiteY10" fmla="*/ 9715 h 10000"/>
                <a:gd name="connsiteX11" fmla="*/ 6639 w 10125"/>
                <a:gd name="connsiteY11" fmla="*/ 9652 h 10000"/>
                <a:gd name="connsiteX12" fmla="*/ 5932 w 10125"/>
                <a:gd name="connsiteY12" fmla="*/ 9463 h 10000"/>
                <a:gd name="connsiteX13" fmla="*/ 5519 w 10125"/>
                <a:gd name="connsiteY13" fmla="*/ 9484 h 10000"/>
                <a:gd name="connsiteX14" fmla="*/ 5266 w 10125"/>
                <a:gd name="connsiteY14" fmla="*/ 9568 h 10000"/>
                <a:gd name="connsiteX15" fmla="*/ 4829 w 10125"/>
                <a:gd name="connsiteY15" fmla="*/ 9355 h 10000"/>
                <a:gd name="connsiteX16" fmla="*/ 4260 w 10125"/>
                <a:gd name="connsiteY16" fmla="*/ 9361 h 10000"/>
                <a:gd name="connsiteX17" fmla="*/ 3758 w 10125"/>
                <a:gd name="connsiteY17" fmla="*/ 9456 h 10000"/>
                <a:gd name="connsiteX18" fmla="*/ 3314 w 10125"/>
                <a:gd name="connsiteY18" fmla="*/ 9257 h 10000"/>
                <a:gd name="connsiteX19" fmla="*/ 2911 w 10125"/>
                <a:gd name="connsiteY19" fmla="*/ 9400 h 10000"/>
                <a:gd name="connsiteX20" fmla="*/ 2489 w 10125"/>
                <a:gd name="connsiteY20" fmla="*/ 9286 h 10000"/>
                <a:gd name="connsiteX21" fmla="*/ 2077 w 10125"/>
                <a:gd name="connsiteY21" fmla="*/ 9229 h 10000"/>
                <a:gd name="connsiteX22" fmla="*/ 1871 w 10125"/>
                <a:gd name="connsiteY22" fmla="*/ 9002 h 10000"/>
                <a:gd name="connsiteX23" fmla="*/ 1602 w 10125"/>
                <a:gd name="connsiteY23" fmla="*/ 9314 h 10000"/>
                <a:gd name="connsiteX24" fmla="*/ 1498 w 10125"/>
                <a:gd name="connsiteY24" fmla="*/ 9201 h 10000"/>
                <a:gd name="connsiteX25" fmla="*/ 1347 w 10125"/>
                <a:gd name="connsiteY25" fmla="*/ 9342 h 10000"/>
                <a:gd name="connsiteX26" fmla="*/ 1187 w 10125"/>
                <a:gd name="connsiteY26" fmla="*/ 9123 h 10000"/>
                <a:gd name="connsiteX27" fmla="*/ 999 w 10125"/>
                <a:gd name="connsiteY27" fmla="*/ 9342 h 10000"/>
                <a:gd name="connsiteX28" fmla="*/ 848 w 10125"/>
                <a:gd name="connsiteY28" fmla="*/ 8607 h 10000"/>
                <a:gd name="connsiteX29" fmla="*/ 1039 w 10125"/>
                <a:gd name="connsiteY29" fmla="*/ 8550 h 10000"/>
                <a:gd name="connsiteX30" fmla="*/ 856 w 10125"/>
                <a:gd name="connsiteY30" fmla="*/ 7787 h 10000"/>
                <a:gd name="connsiteX31" fmla="*/ 880 w 10125"/>
                <a:gd name="connsiteY31" fmla="*/ 7306 h 10000"/>
                <a:gd name="connsiteX32" fmla="*/ 824 w 10125"/>
                <a:gd name="connsiteY32" fmla="*/ 7107 h 10000"/>
                <a:gd name="connsiteX33" fmla="*/ 753 w 10125"/>
                <a:gd name="connsiteY33" fmla="*/ 6853 h 10000"/>
                <a:gd name="connsiteX34" fmla="*/ 706 w 10125"/>
                <a:gd name="connsiteY34" fmla="*/ 6542 h 10000"/>
                <a:gd name="connsiteX35" fmla="*/ 722 w 10125"/>
                <a:gd name="connsiteY35" fmla="*/ 6230 h 10000"/>
                <a:gd name="connsiteX36" fmla="*/ 666 w 10125"/>
                <a:gd name="connsiteY36" fmla="*/ 5834 h 10000"/>
                <a:gd name="connsiteX37" fmla="*/ 626 w 10125"/>
                <a:gd name="connsiteY37" fmla="*/ 5523 h 10000"/>
                <a:gd name="connsiteX38" fmla="*/ 507 w 10125"/>
                <a:gd name="connsiteY38" fmla="*/ 4674 h 10000"/>
                <a:gd name="connsiteX39" fmla="*/ 428 w 10125"/>
                <a:gd name="connsiteY39" fmla="*/ 4222 h 10000"/>
                <a:gd name="connsiteX40" fmla="*/ 404 w 10125"/>
                <a:gd name="connsiteY40" fmla="*/ 3770 h 10000"/>
                <a:gd name="connsiteX41" fmla="*/ 396 w 10125"/>
                <a:gd name="connsiteY41" fmla="*/ 3289 h 10000"/>
                <a:gd name="connsiteX42" fmla="*/ 269 w 10125"/>
                <a:gd name="connsiteY42" fmla="*/ 2694 h 10000"/>
                <a:gd name="connsiteX43" fmla="*/ 125 w 10125"/>
                <a:gd name="connsiteY43" fmla="*/ 1597 h 10000"/>
                <a:gd name="connsiteX0" fmla="*/ 125 w 10125"/>
                <a:gd name="connsiteY0" fmla="*/ 1597 h 10000"/>
                <a:gd name="connsiteX1" fmla="*/ 932 w 10125"/>
                <a:gd name="connsiteY1" fmla="*/ 1207 h 10000"/>
                <a:gd name="connsiteX2" fmla="*/ 2257 w 10125"/>
                <a:gd name="connsiteY2" fmla="*/ 1270 h 10000"/>
                <a:gd name="connsiteX3" fmla="*/ 3035 w 10125"/>
                <a:gd name="connsiteY3" fmla="*/ 892 h 10000"/>
                <a:gd name="connsiteX4" fmla="*/ 9218 w 10125"/>
                <a:gd name="connsiteY4" fmla="*/ 136 h 10000"/>
                <a:gd name="connsiteX5" fmla="*/ 9854 w 10125"/>
                <a:gd name="connsiteY5" fmla="*/ 325 h 10000"/>
                <a:gd name="connsiteX6" fmla="*/ 10125 w 10125"/>
                <a:gd name="connsiteY6" fmla="*/ 0 h 10000"/>
                <a:gd name="connsiteX7" fmla="*/ 10055 w 10125"/>
                <a:gd name="connsiteY7" fmla="*/ 10000 h 10000"/>
                <a:gd name="connsiteX8" fmla="*/ 9183 w 10125"/>
                <a:gd name="connsiteY8" fmla="*/ 9778 h 10000"/>
                <a:gd name="connsiteX9" fmla="*/ 8476 w 10125"/>
                <a:gd name="connsiteY9" fmla="*/ 9841 h 10000"/>
                <a:gd name="connsiteX10" fmla="*/ 7822 w 10125"/>
                <a:gd name="connsiteY10" fmla="*/ 9715 h 10000"/>
                <a:gd name="connsiteX11" fmla="*/ 7257 w 10125"/>
                <a:gd name="connsiteY11" fmla="*/ 9715 h 10000"/>
                <a:gd name="connsiteX12" fmla="*/ 6639 w 10125"/>
                <a:gd name="connsiteY12" fmla="*/ 9652 h 10000"/>
                <a:gd name="connsiteX13" fmla="*/ 5932 w 10125"/>
                <a:gd name="connsiteY13" fmla="*/ 9463 h 10000"/>
                <a:gd name="connsiteX14" fmla="*/ 5519 w 10125"/>
                <a:gd name="connsiteY14" fmla="*/ 9484 h 10000"/>
                <a:gd name="connsiteX15" fmla="*/ 5266 w 10125"/>
                <a:gd name="connsiteY15" fmla="*/ 9568 h 10000"/>
                <a:gd name="connsiteX16" fmla="*/ 4829 w 10125"/>
                <a:gd name="connsiteY16" fmla="*/ 9355 h 10000"/>
                <a:gd name="connsiteX17" fmla="*/ 4260 w 10125"/>
                <a:gd name="connsiteY17" fmla="*/ 9361 h 10000"/>
                <a:gd name="connsiteX18" fmla="*/ 3758 w 10125"/>
                <a:gd name="connsiteY18" fmla="*/ 9456 h 10000"/>
                <a:gd name="connsiteX19" fmla="*/ 3314 w 10125"/>
                <a:gd name="connsiteY19" fmla="*/ 9257 h 10000"/>
                <a:gd name="connsiteX20" fmla="*/ 2911 w 10125"/>
                <a:gd name="connsiteY20" fmla="*/ 9400 h 10000"/>
                <a:gd name="connsiteX21" fmla="*/ 2489 w 10125"/>
                <a:gd name="connsiteY21" fmla="*/ 9286 h 10000"/>
                <a:gd name="connsiteX22" fmla="*/ 2077 w 10125"/>
                <a:gd name="connsiteY22" fmla="*/ 9229 h 10000"/>
                <a:gd name="connsiteX23" fmla="*/ 1871 w 10125"/>
                <a:gd name="connsiteY23" fmla="*/ 9002 h 10000"/>
                <a:gd name="connsiteX24" fmla="*/ 1602 w 10125"/>
                <a:gd name="connsiteY24" fmla="*/ 9314 h 10000"/>
                <a:gd name="connsiteX25" fmla="*/ 1498 w 10125"/>
                <a:gd name="connsiteY25" fmla="*/ 9201 h 10000"/>
                <a:gd name="connsiteX26" fmla="*/ 1347 w 10125"/>
                <a:gd name="connsiteY26" fmla="*/ 9342 h 10000"/>
                <a:gd name="connsiteX27" fmla="*/ 1187 w 10125"/>
                <a:gd name="connsiteY27" fmla="*/ 9123 h 10000"/>
                <a:gd name="connsiteX28" fmla="*/ 999 w 10125"/>
                <a:gd name="connsiteY28" fmla="*/ 9342 h 10000"/>
                <a:gd name="connsiteX29" fmla="*/ 848 w 10125"/>
                <a:gd name="connsiteY29" fmla="*/ 8607 h 10000"/>
                <a:gd name="connsiteX30" fmla="*/ 1039 w 10125"/>
                <a:gd name="connsiteY30" fmla="*/ 8550 h 10000"/>
                <a:gd name="connsiteX31" fmla="*/ 856 w 10125"/>
                <a:gd name="connsiteY31" fmla="*/ 7787 h 10000"/>
                <a:gd name="connsiteX32" fmla="*/ 880 w 10125"/>
                <a:gd name="connsiteY32" fmla="*/ 7306 h 10000"/>
                <a:gd name="connsiteX33" fmla="*/ 824 w 10125"/>
                <a:gd name="connsiteY33" fmla="*/ 7107 h 10000"/>
                <a:gd name="connsiteX34" fmla="*/ 753 w 10125"/>
                <a:gd name="connsiteY34" fmla="*/ 6853 h 10000"/>
                <a:gd name="connsiteX35" fmla="*/ 706 w 10125"/>
                <a:gd name="connsiteY35" fmla="*/ 6542 h 10000"/>
                <a:gd name="connsiteX36" fmla="*/ 722 w 10125"/>
                <a:gd name="connsiteY36" fmla="*/ 6230 h 10000"/>
                <a:gd name="connsiteX37" fmla="*/ 666 w 10125"/>
                <a:gd name="connsiteY37" fmla="*/ 5834 h 10000"/>
                <a:gd name="connsiteX38" fmla="*/ 626 w 10125"/>
                <a:gd name="connsiteY38" fmla="*/ 5523 h 10000"/>
                <a:gd name="connsiteX39" fmla="*/ 507 w 10125"/>
                <a:gd name="connsiteY39" fmla="*/ 4674 h 10000"/>
                <a:gd name="connsiteX40" fmla="*/ 428 w 10125"/>
                <a:gd name="connsiteY40" fmla="*/ 4222 h 10000"/>
                <a:gd name="connsiteX41" fmla="*/ 404 w 10125"/>
                <a:gd name="connsiteY41" fmla="*/ 3770 h 10000"/>
                <a:gd name="connsiteX42" fmla="*/ 396 w 10125"/>
                <a:gd name="connsiteY42" fmla="*/ 3289 h 10000"/>
                <a:gd name="connsiteX43" fmla="*/ 269 w 10125"/>
                <a:gd name="connsiteY43" fmla="*/ 2694 h 10000"/>
                <a:gd name="connsiteX44" fmla="*/ 125 w 10125"/>
                <a:gd name="connsiteY44" fmla="*/ 1597 h 10000"/>
                <a:gd name="connsiteX0" fmla="*/ 125 w 10125"/>
                <a:gd name="connsiteY0" fmla="*/ 1597 h 10000"/>
                <a:gd name="connsiteX1" fmla="*/ 932 w 10125"/>
                <a:gd name="connsiteY1" fmla="*/ 1207 h 10000"/>
                <a:gd name="connsiteX2" fmla="*/ 1639 w 10125"/>
                <a:gd name="connsiteY2" fmla="*/ 955 h 10000"/>
                <a:gd name="connsiteX3" fmla="*/ 2257 w 10125"/>
                <a:gd name="connsiteY3" fmla="*/ 1270 h 10000"/>
                <a:gd name="connsiteX4" fmla="*/ 3035 w 10125"/>
                <a:gd name="connsiteY4" fmla="*/ 892 h 10000"/>
                <a:gd name="connsiteX5" fmla="*/ 9218 w 10125"/>
                <a:gd name="connsiteY5" fmla="*/ 136 h 10000"/>
                <a:gd name="connsiteX6" fmla="*/ 9854 w 10125"/>
                <a:gd name="connsiteY6" fmla="*/ 325 h 10000"/>
                <a:gd name="connsiteX7" fmla="*/ 10125 w 10125"/>
                <a:gd name="connsiteY7" fmla="*/ 0 h 10000"/>
                <a:gd name="connsiteX8" fmla="*/ 10055 w 10125"/>
                <a:gd name="connsiteY8" fmla="*/ 10000 h 10000"/>
                <a:gd name="connsiteX9" fmla="*/ 9183 w 10125"/>
                <a:gd name="connsiteY9" fmla="*/ 9778 h 10000"/>
                <a:gd name="connsiteX10" fmla="*/ 8476 w 10125"/>
                <a:gd name="connsiteY10" fmla="*/ 9841 h 10000"/>
                <a:gd name="connsiteX11" fmla="*/ 7822 w 10125"/>
                <a:gd name="connsiteY11" fmla="*/ 9715 h 10000"/>
                <a:gd name="connsiteX12" fmla="*/ 7257 w 10125"/>
                <a:gd name="connsiteY12" fmla="*/ 9715 h 10000"/>
                <a:gd name="connsiteX13" fmla="*/ 6639 w 10125"/>
                <a:gd name="connsiteY13" fmla="*/ 9652 h 10000"/>
                <a:gd name="connsiteX14" fmla="*/ 5932 w 10125"/>
                <a:gd name="connsiteY14" fmla="*/ 9463 h 10000"/>
                <a:gd name="connsiteX15" fmla="*/ 5519 w 10125"/>
                <a:gd name="connsiteY15" fmla="*/ 9484 h 10000"/>
                <a:gd name="connsiteX16" fmla="*/ 5266 w 10125"/>
                <a:gd name="connsiteY16" fmla="*/ 9568 h 10000"/>
                <a:gd name="connsiteX17" fmla="*/ 4829 w 10125"/>
                <a:gd name="connsiteY17" fmla="*/ 9355 h 10000"/>
                <a:gd name="connsiteX18" fmla="*/ 4260 w 10125"/>
                <a:gd name="connsiteY18" fmla="*/ 9361 h 10000"/>
                <a:gd name="connsiteX19" fmla="*/ 3758 w 10125"/>
                <a:gd name="connsiteY19" fmla="*/ 9456 h 10000"/>
                <a:gd name="connsiteX20" fmla="*/ 3314 w 10125"/>
                <a:gd name="connsiteY20" fmla="*/ 9257 h 10000"/>
                <a:gd name="connsiteX21" fmla="*/ 2911 w 10125"/>
                <a:gd name="connsiteY21" fmla="*/ 9400 h 10000"/>
                <a:gd name="connsiteX22" fmla="*/ 2489 w 10125"/>
                <a:gd name="connsiteY22" fmla="*/ 9286 h 10000"/>
                <a:gd name="connsiteX23" fmla="*/ 2077 w 10125"/>
                <a:gd name="connsiteY23" fmla="*/ 9229 h 10000"/>
                <a:gd name="connsiteX24" fmla="*/ 1871 w 10125"/>
                <a:gd name="connsiteY24" fmla="*/ 9002 h 10000"/>
                <a:gd name="connsiteX25" fmla="*/ 1602 w 10125"/>
                <a:gd name="connsiteY25" fmla="*/ 9314 h 10000"/>
                <a:gd name="connsiteX26" fmla="*/ 1498 w 10125"/>
                <a:gd name="connsiteY26" fmla="*/ 9201 h 10000"/>
                <a:gd name="connsiteX27" fmla="*/ 1347 w 10125"/>
                <a:gd name="connsiteY27" fmla="*/ 9342 h 10000"/>
                <a:gd name="connsiteX28" fmla="*/ 1187 w 10125"/>
                <a:gd name="connsiteY28" fmla="*/ 9123 h 10000"/>
                <a:gd name="connsiteX29" fmla="*/ 999 w 10125"/>
                <a:gd name="connsiteY29" fmla="*/ 9342 h 10000"/>
                <a:gd name="connsiteX30" fmla="*/ 848 w 10125"/>
                <a:gd name="connsiteY30" fmla="*/ 8607 h 10000"/>
                <a:gd name="connsiteX31" fmla="*/ 1039 w 10125"/>
                <a:gd name="connsiteY31" fmla="*/ 8550 h 10000"/>
                <a:gd name="connsiteX32" fmla="*/ 856 w 10125"/>
                <a:gd name="connsiteY32" fmla="*/ 7787 h 10000"/>
                <a:gd name="connsiteX33" fmla="*/ 880 w 10125"/>
                <a:gd name="connsiteY33" fmla="*/ 7306 h 10000"/>
                <a:gd name="connsiteX34" fmla="*/ 824 w 10125"/>
                <a:gd name="connsiteY34" fmla="*/ 7107 h 10000"/>
                <a:gd name="connsiteX35" fmla="*/ 753 w 10125"/>
                <a:gd name="connsiteY35" fmla="*/ 6853 h 10000"/>
                <a:gd name="connsiteX36" fmla="*/ 706 w 10125"/>
                <a:gd name="connsiteY36" fmla="*/ 6542 h 10000"/>
                <a:gd name="connsiteX37" fmla="*/ 722 w 10125"/>
                <a:gd name="connsiteY37" fmla="*/ 6230 h 10000"/>
                <a:gd name="connsiteX38" fmla="*/ 666 w 10125"/>
                <a:gd name="connsiteY38" fmla="*/ 5834 h 10000"/>
                <a:gd name="connsiteX39" fmla="*/ 626 w 10125"/>
                <a:gd name="connsiteY39" fmla="*/ 5523 h 10000"/>
                <a:gd name="connsiteX40" fmla="*/ 507 w 10125"/>
                <a:gd name="connsiteY40" fmla="*/ 4674 h 10000"/>
                <a:gd name="connsiteX41" fmla="*/ 428 w 10125"/>
                <a:gd name="connsiteY41" fmla="*/ 4222 h 10000"/>
                <a:gd name="connsiteX42" fmla="*/ 404 w 10125"/>
                <a:gd name="connsiteY42" fmla="*/ 3770 h 10000"/>
                <a:gd name="connsiteX43" fmla="*/ 396 w 10125"/>
                <a:gd name="connsiteY43" fmla="*/ 3289 h 10000"/>
                <a:gd name="connsiteX44" fmla="*/ 269 w 10125"/>
                <a:gd name="connsiteY44" fmla="*/ 2694 h 10000"/>
                <a:gd name="connsiteX45" fmla="*/ 125 w 10125"/>
                <a:gd name="connsiteY45" fmla="*/ 1597 h 10000"/>
                <a:gd name="connsiteX0" fmla="*/ 0 w 10000"/>
                <a:gd name="connsiteY0" fmla="*/ 1597 h 10000"/>
                <a:gd name="connsiteX1" fmla="*/ 401 w 10000"/>
                <a:gd name="connsiteY1" fmla="*/ 1333 h 10000"/>
                <a:gd name="connsiteX2" fmla="*/ 807 w 10000"/>
                <a:gd name="connsiteY2" fmla="*/ 1207 h 10000"/>
                <a:gd name="connsiteX3" fmla="*/ 1514 w 10000"/>
                <a:gd name="connsiteY3" fmla="*/ 955 h 10000"/>
                <a:gd name="connsiteX4" fmla="*/ 2132 w 10000"/>
                <a:gd name="connsiteY4" fmla="*/ 1270 h 10000"/>
                <a:gd name="connsiteX5" fmla="*/ 2910 w 10000"/>
                <a:gd name="connsiteY5" fmla="*/ 892 h 10000"/>
                <a:gd name="connsiteX6" fmla="*/ 9093 w 10000"/>
                <a:gd name="connsiteY6" fmla="*/ 136 h 10000"/>
                <a:gd name="connsiteX7" fmla="*/ 9729 w 10000"/>
                <a:gd name="connsiteY7" fmla="*/ 325 h 10000"/>
                <a:gd name="connsiteX8" fmla="*/ 10000 w 10000"/>
                <a:gd name="connsiteY8" fmla="*/ 0 h 10000"/>
                <a:gd name="connsiteX9" fmla="*/ 9930 w 10000"/>
                <a:gd name="connsiteY9" fmla="*/ 10000 h 10000"/>
                <a:gd name="connsiteX10" fmla="*/ 9058 w 10000"/>
                <a:gd name="connsiteY10" fmla="*/ 9778 h 10000"/>
                <a:gd name="connsiteX11" fmla="*/ 8351 w 10000"/>
                <a:gd name="connsiteY11" fmla="*/ 9841 h 10000"/>
                <a:gd name="connsiteX12" fmla="*/ 7697 w 10000"/>
                <a:gd name="connsiteY12" fmla="*/ 9715 h 10000"/>
                <a:gd name="connsiteX13" fmla="*/ 7132 w 10000"/>
                <a:gd name="connsiteY13" fmla="*/ 9715 h 10000"/>
                <a:gd name="connsiteX14" fmla="*/ 6514 w 10000"/>
                <a:gd name="connsiteY14" fmla="*/ 9652 h 10000"/>
                <a:gd name="connsiteX15" fmla="*/ 5807 w 10000"/>
                <a:gd name="connsiteY15" fmla="*/ 9463 h 10000"/>
                <a:gd name="connsiteX16" fmla="*/ 5394 w 10000"/>
                <a:gd name="connsiteY16" fmla="*/ 9484 h 10000"/>
                <a:gd name="connsiteX17" fmla="*/ 5141 w 10000"/>
                <a:gd name="connsiteY17" fmla="*/ 9568 h 10000"/>
                <a:gd name="connsiteX18" fmla="*/ 4704 w 10000"/>
                <a:gd name="connsiteY18" fmla="*/ 9355 h 10000"/>
                <a:gd name="connsiteX19" fmla="*/ 4135 w 10000"/>
                <a:gd name="connsiteY19" fmla="*/ 9361 h 10000"/>
                <a:gd name="connsiteX20" fmla="*/ 3633 w 10000"/>
                <a:gd name="connsiteY20" fmla="*/ 9456 h 10000"/>
                <a:gd name="connsiteX21" fmla="*/ 3189 w 10000"/>
                <a:gd name="connsiteY21" fmla="*/ 9257 h 10000"/>
                <a:gd name="connsiteX22" fmla="*/ 2786 w 10000"/>
                <a:gd name="connsiteY22" fmla="*/ 9400 h 10000"/>
                <a:gd name="connsiteX23" fmla="*/ 2364 w 10000"/>
                <a:gd name="connsiteY23" fmla="*/ 9286 h 10000"/>
                <a:gd name="connsiteX24" fmla="*/ 1952 w 10000"/>
                <a:gd name="connsiteY24" fmla="*/ 9229 h 10000"/>
                <a:gd name="connsiteX25" fmla="*/ 1746 w 10000"/>
                <a:gd name="connsiteY25" fmla="*/ 9002 h 10000"/>
                <a:gd name="connsiteX26" fmla="*/ 1477 w 10000"/>
                <a:gd name="connsiteY26" fmla="*/ 9314 h 10000"/>
                <a:gd name="connsiteX27" fmla="*/ 1373 w 10000"/>
                <a:gd name="connsiteY27" fmla="*/ 9201 h 10000"/>
                <a:gd name="connsiteX28" fmla="*/ 1222 w 10000"/>
                <a:gd name="connsiteY28" fmla="*/ 9342 h 10000"/>
                <a:gd name="connsiteX29" fmla="*/ 1062 w 10000"/>
                <a:gd name="connsiteY29" fmla="*/ 9123 h 10000"/>
                <a:gd name="connsiteX30" fmla="*/ 874 w 10000"/>
                <a:gd name="connsiteY30" fmla="*/ 9342 h 10000"/>
                <a:gd name="connsiteX31" fmla="*/ 723 w 10000"/>
                <a:gd name="connsiteY31" fmla="*/ 8607 h 10000"/>
                <a:gd name="connsiteX32" fmla="*/ 914 w 10000"/>
                <a:gd name="connsiteY32" fmla="*/ 8550 h 10000"/>
                <a:gd name="connsiteX33" fmla="*/ 731 w 10000"/>
                <a:gd name="connsiteY33" fmla="*/ 7787 h 10000"/>
                <a:gd name="connsiteX34" fmla="*/ 755 w 10000"/>
                <a:gd name="connsiteY34" fmla="*/ 7306 h 10000"/>
                <a:gd name="connsiteX35" fmla="*/ 699 w 10000"/>
                <a:gd name="connsiteY35" fmla="*/ 7107 h 10000"/>
                <a:gd name="connsiteX36" fmla="*/ 628 w 10000"/>
                <a:gd name="connsiteY36" fmla="*/ 6853 h 10000"/>
                <a:gd name="connsiteX37" fmla="*/ 581 w 10000"/>
                <a:gd name="connsiteY37" fmla="*/ 6542 h 10000"/>
                <a:gd name="connsiteX38" fmla="*/ 597 w 10000"/>
                <a:gd name="connsiteY38" fmla="*/ 6230 h 10000"/>
                <a:gd name="connsiteX39" fmla="*/ 541 w 10000"/>
                <a:gd name="connsiteY39" fmla="*/ 5834 h 10000"/>
                <a:gd name="connsiteX40" fmla="*/ 501 w 10000"/>
                <a:gd name="connsiteY40" fmla="*/ 5523 h 10000"/>
                <a:gd name="connsiteX41" fmla="*/ 382 w 10000"/>
                <a:gd name="connsiteY41" fmla="*/ 4674 h 10000"/>
                <a:gd name="connsiteX42" fmla="*/ 303 w 10000"/>
                <a:gd name="connsiteY42" fmla="*/ 4222 h 10000"/>
                <a:gd name="connsiteX43" fmla="*/ 279 w 10000"/>
                <a:gd name="connsiteY43" fmla="*/ 3770 h 10000"/>
                <a:gd name="connsiteX44" fmla="*/ 271 w 10000"/>
                <a:gd name="connsiteY44" fmla="*/ 3289 h 10000"/>
                <a:gd name="connsiteX45" fmla="*/ 144 w 10000"/>
                <a:gd name="connsiteY45" fmla="*/ 2694 h 10000"/>
                <a:gd name="connsiteX46" fmla="*/ 0 w 10000"/>
                <a:gd name="connsiteY46" fmla="*/ 1597 h 10000"/>
                <a:gd name="connsiteX0" fmla="*/ 9 w 10009"/>
                <a:gd name="connsiteY0" fmla="*/ 1597 h 10000"/>
                <a:gd name="connsiteX1" fmla="*/ 410 w 10009"/>
                <a:gd name="connsiteY1" fmla="*/ 1333 h 10000"/>
                <a:gd name="connsiteX2" fmla="*/ 816 w 10009"/>
                <a:gd name="connsiteY2" fmla="*/ 1207 h 10000"/>
                <a:gd name="connsiteX3" fmla="*/ 1523 w 10009"/>
                <a:gd name="connsiteY3" fmla="*/ 955 h 10000"/>
                <a:gd name="connsiteX4" fmla="*/ 2141 w 10009"/>
                <a:gd name="connsiteY4" fmla="*/ 1270 h 10000"/>
                <a:gd name="connsiteX5" fmla="*/ 2919 w 10009"/>
                <a:gd name="connsiteY5" fmla="*/ 892 h 10000"/>
                <a:gd name="connsiteX6" fmla="*/ 9102 w 10009"/>
                <a:gd name="connsiteY6" fmla="*/ 136 h 10000"/>
                <a:gd name="connsiteX7" fmla="*/ 9738 w 10009"/>
                <a:gd name="connsiteY7" fmla="*/ 325 h 10000"/>
                <a:gd name="connsiteX8" fmla="*/ 10009 w 10009"/>
                <a:gd name="connsiteY8" fmla="*/ 0 h 10000"/>
                <a:gd name="connsiteX9" fmla="*/ 9939 w 10009"/>
                <a:gd name="connsiteY9" fmla="*/ 10000 h 10000"/>
                <a:gd name="connsiteX10" fmla="*/ 9067 w 10009"/>
                <a:gd name="connsiteY10" fmla="*/ 9778 h 10000"/>
                <a:gd name="connsiteX11" fmla="*/ 8360 w 10009"/>
                <a:gd name="connsiteY11" fmla="*/ 9841 h 10000"/>
                <a:gd name="connsiteX12" fmla="*/ 7706 w 10009"/>
                <a:gd name="connsiteY12" fmla="*/ 9715 h 10000"/>
                <a:gd name="connsiteX13" fmla="*/ 7141 w 10009"/>
                <a:gd name="connsiteY13" fmla="*/ 9715 h 10000"/>
                <a:gd name="connsiteX14" fmla="*/ 6523 w 10009"/>
                <a:gd name="connsiteY14" fmla="*/ 9652 h 10000"/>
                <a:gd name="connsiteX15" fmla="*/ 5816 w 10009"/>
                <a:gd name="connsiteY15" fmla="*/ 9463 h 10000"/>
                <a:gd name="connsiteX16" fmla="*/ 5403 w 10009"/>
                <a:gd name="connsiteY16" fmla="*/ 9484 h 10000"/>
                <a:gd name="connsiteX17" fmla="*/ 5150 w 10009"/>
                <a:gd name="connsiteY17" fmla="*/ 9568 h 10000"/>
                <a:gd name="connsiteX18" fmla="*/ 4713 w 10009"/>
                <a:gd name="connsiteY18" fmla="*/ 9355 h 10000"/>
                <a:gd name="connsiteX19" fmla="*/ 4144 w 10009"/>
                <a:gd name="connsiteY19" fmla="*/ 9361 h 10000"/>
                <a:gd name="connsiteX20" fmla="*/ 3642 w 10009"/>
                <a:gd name="connsiteY20" fmla="*/ 9456 h 10000"/>
                <a:gd name="connsiteX21" fmla="*/ 3198 w 10009"/>
                <a:gd name="connsiteY21" fmla="*/ 9257 h 10000"/>
                <a:gd name="connsiteX22" fmla="*/ 2795 w 10009"/>
                <a:gd name="connsiteY22" fmla="*/ 9400 h 10000"/>
                <a:gd name="connsiteX23" fmla="*/ 2373 w 10009"/>
                <a:gd name="connsiteY23" fmla="*/ 9286 h 10000"/>
                <a:gd name="connsiteX24" fmla="*/ 1961 w 10009"/>
                <a:gd name="connsiteY24" fmla="*/ 9229 h 10000"/>
                <a:gd name="connsiteX25" fmla="*/ 1755 w 10009"/>
                <a:gd name="connsiteY25" fmla="*/ 9002 h 10000"/>
                <a:gd name="connsiteX26" fmla="*/ 1486 w 10009"/>
                <a:gd name="connsiteY26" fmla="*/ 9314 h 10000"/>
                <a:gd name="connsiteX27" fmla="*/ 1382 w 10009"/>
                <a:gd name="connsiteY27" fmla="*/ 9201 h 10000"/>
                <a:gd name="connsiteX28" fmla="*/ 1231 w 10009"/>
                <a:gd name="connsiteY28" fmla="*/ 9342 h 10000"/>
                <a:gd name="connsiteX29" fmla="*/ 1071 w 10009"/>
                <a:gd name="connsiteY29" fmla="*/ 9123 h 10000"/>
                <a:gd name="connsiteX30" fmla="*/ 883 w 10009"/>
                <a:gd name="connsiteY30" fmla="*/ 9342 h 10000"/>
                <a:gd name="connsiteX31" fmla="*/ 732 w 10009"/>
                <a:gd name="connsiteY31" fmla="*/ 8607 h 10000"/>
                <a:gd name="connsiteX32" fmla="*/ 923 w 10009"/>
                <a:gd name="connsiteY32" fmla="*/ 8550 h 10000"/>
                <a:gd name="connsiteX33" fmla="*/ 740 w 10009"/>
                <a:gd name="connsiteY33" fmla="*/ 7787 h 10000"/>
                <a:gd name="connsiteX34" fmla="*/ 764 w 10009"/>
                <a:gd name="connsiteY34" fmla="*/ 7306 h 10000"/>
                <a:gd name="connsiteX35" fmla="*/ 708 w 10009"/>
                <a:gd name="connsiteY35" fmla="*/ 7107 h 10000"/>
                <a:gd name="connsiteX36" fmla="*/ 637 w 10009"/>
                <a:gd name="connsiteY36" fmla="*/ 6853 h 10000"/>
                <a:gd name="connsiteX37" fmla="*/ 590 w 10009"/>
                <a:gd name="connsiteY37" fmla="*/ 6542 h 10000"/>
                <a:gd name="connsiteX38" fmla="*/ 606 w 10009"/>
                <a:gd name="connsiteY38" fmla="*/ 6230 h 10000"/>
                <a:gd name="connsiteX39" fmla="*/ 550 w 10009"/>
                <a:gd name="connsiteY39" fmla="*/ 5834 h 10000"/>
                <a:gd name="connsiteX40" fmla="*/ 510 w 10009"/>
                <a:gd name="connsiteY40" fmla="*/ 5523 h 10000"/>
                <a:gd name="connsiteX41" fmla="*/ 391 w 10009"/>
                <a:gd name="connsiteY41" fmla="*/ 4674 h 10000"/>
                <a:gd name="connsiteX42" fmla="*/ 312 w 10009"/>
                <a:gd name="connsiteY42" fmla="*/ 4222 h 10000"/>
                <a:gd name="connsiteX43" fmla="*/ 288 w 10009"/>
                <a:gd name="connsiteY43" fmla="*/ 3770 h 10000"/>
                <a:gd name="connsiteX44" fmla="*/ 280 w 10009"/>
                <a:gd name="connsiteY44" fmla="*/ 3289 h 10000"/>
                <a:gd name="connsiteX45" fmla="*/ 153 w 10009"/>
                <a:gd name="connsiteY45" fmla="*/ 2694 h 10000"/>
                <a:gd name="connsiteX46" fmla="*/ 198 w 10009"/>
                <a:gd name="connsiteY46" fmla="*/ 2152 h 10000"/>
                <a:gd name="connsiteX47" fmla="*/ 9 w 10009"/>
                <a:gd name="connsiteY47" fmla="*/ 1597 h 10000"/>
                <a:gd name="connsiteX0" fmla="*/ 9 w 10009"/>
                <a:gd name="connsiteY0" fmla="*/ 1597 h 10000"/>
                <a:gd name="connsiteX1" fmla="*/ 410 w 10009"/>
                <a:gd name="connsiteY1" fmla="*/ 1333 h 10000"/>
                <a:gd name="connsiteX2" fmla="*/ 816 w 10009"/>
                <a:gd name="connsiteY2" fmla="*/ 1207 h 10000"/>
                <a:gd name="connsiteX3" fmla="*/ 1523 w 10009"/>
                <a:gd name="connsiteY3" fmla="*/ 955 h 10000"/>
                <a:gd name="connsiteX4" fmla="*/ 2141 w 10009"/>
                <a:gd name="connsiteY4" fmla="*/ 1270 h 10000"/>
                <a:gd name="connsiteX5" fmla="*/ 2919 w 10009"/>
                <a:gd name="connsiteY5" fmla="*/ 892 h 10000"/>
                <a:gd name="connsiteX6" fmla="*/ 9102 w 10009"/>
                <a:gd name="connsiteY6" fmla="*/ 136 h 10000"/>
                <a:gd name="connsiteX7" fmla="*/ 9738 w 10009"/>
                <a:gd name="connsiteY7" fmla="*/ 325 h 10000"/>
                <a:gd name="connsiteX8" fmla="*/ 10009 w 10009"/>
                <a:gd name="connsiteY8" fmla="*/ 0 h 10000"/>
                <a:gd name="connsiteX9" fmla="*/ 9939 w 10009"/>
                <a:gd name="connsiteY9" fmla="*/ 10000 h 10000"/>
                <a:gd name="connsiteX10" fmla="*/ 9067 w 10009"/>
                <a:gd name="connsiteY10" fmla="*/ 9778 h 10000"/>
                <a:gd name="connsiteX11" fmla="*/ 8360 w 10009"/>
                <a:gd name="connsiteY11" fmla="*/ 9841 h 10000"/>
                <a:gd name="connsiteX12" fmla="*/ 7706 w 10009"/>
                <a:gd name="connsiteY12" fmla="*/ 9715 h 10000"/>
                <a:gd name="connsiteX13" fmla="*/ 7141 w 10009"/>
                <a:gd name="connsiteY13" fmla="*/ 9715 h 10000"/>
                <a:gd name="connsiteX14" fmla="*/ 6523 w 10009"/>
                <a:gd name="connsiteY14" fmla="*/ 9652 h 10000"/>
                <a:gd name="connsiteX15" fmla="*/ 5816 w 10009"/>
                <a:gd name="connsiteY15" fmla="*/ 9463 h 10000"/>
                <a:gd name="connsiteX16" fmla="*/ 5403 w 10009"/>
                <a:gd name="connsiteY16" fmla="*/ 9484 h 10000"/>
                <a:gd name="connsiteX17" fmla="*/ 5150 w 10009"/>
                <a:gd name="connsiteY17" fmla="*/ 9568 h 10000"/>
                <a:gd name="connsiteX18" fmla="*/ 4713 w 10009"/>
                <a:gd name="connsiteY18" fmla="*/ 9355 h 10000"/>
                <a:gd name="connsiteX19" fmla="*/ 4144 w 10009"/>
                <a:gd name="connsiteY19" fmla="*/ 9361 h 10000"/>
                <a:gd name="connsiteX20" fmla="*/ 3642 w 10009"/>
                <a:gd name="connsiteY20" fmla="*/ 9456 h 10000"/>
                <a:gd name="connsiteX21" fmla="*/ 3198 w 10009"/>
                <a:gd name="connsiteY21" fmla="*/ 9257 h 10000"/>
                <a:gd name="connsiteX22" fmla="*/ 2795 w 10009"/>
                <a:gd name="connsiteY22" fmla="*/ 9400 h 10000"/>
                <a:gd name="connsiteX23" fmla="*/ 2373 w 10009"/>
                <a:gd name="connsiteY23" fmla="*/ 9286 h 10000"/>
                <a:gd name="connsiteX24" fmla="*/ 1961 w 10009"/>
                <a:gd name="connsiteY24" fmla="*/ 9229 h 10000"/>
                <a:gd name="connsiteX25" fmla="*/ 1755 w 10009"/>
                <a:gd name="connsiteY25" fmla="*/ 9002 h 10000"/>
                <a:gd name="connsiteX26" fmla="*/ 1486 w 10009"/>
                <a:gd name="connsiteY26" fmla="*/ 9314 h 10000"/>
                <a:gd name="connsiteX27" fmla="*/ 1382 w 10009"/>
                <a:gd name="connsiteY27" fmla="*/ 9201 h 10000"/>
                <a:gd name="connsiteX28" fmla="*/ 1231 w 10009"/>
                <a:gd name="connsiteY28" fmla="*/ 9342 h 10000"/>
                <a:gd name="connsiteX29" fmla="*/ 1071 w 10009"/>
                <a:gd name="connsiteY29" fmla="*/ 9123 h 10000"/>
                <a:gd name="connsiteX30" fmla="*/ 883 w 10009"/>
                <a:gd name="connsiteY30" fmla="*/ 9342 h 10000"/>
                <a:gd name="connsiteX31" fmla="*/ 803 w 10009"/>
                <a:gd name="connsiteY31" fmla="*/ 8796 h 10000"/>
                <a:gd name="connsiteX32" fmla="*/ 923 w 10009"/>
                <a:gd name="connsiteY32" fmla="*/ 8550 h 10000"/>
                <a:gd name="connsiteX33" fmla="*/ 740 w 10009"/>
                <a:gd name="connsiteY33" fmla="*/ 7787 h 10000"/>
                <a:gd name="connsiteX34" fmla="*/ 764 w 10009"/>
                <a:gd name="connsiteY34" fmla="*/ 7306 h 10000"/>
                <a:gd name="connsiteX35" fmla="*/ 708 w 10009"/>
                <a:gd name="connsiteY35" fmla="*/ 7107 h 10000"/>
                <a:gd name="connsiteX36" fmla="*/ 637 w 10009"/>
                <a:gd name="connsiteY36" fmla="*/ 6853 h 10000"/>
                <a:gd name="connsiteX37" fmla="*/ 590 w 10009"/>
                <a:gd name="connsiteY37" fmla="*/ 6542 h 10000"/>
                <a:gd name="connsiteX38" fmla="*/ 606 w 10009"/>
                <a:gd name="connsiteY38" fmla="*/ 6230 h 10000"/>
                <a:gd name="connsiteX39" fmla="*/ 550 w 10009"/>
                <a:gd name="connsiteY39" fmla="*/ 5834 h 10000"/>
                <a:gd name="connsiteX40" fmla="*/ 510 w 10009"/>
                <a:gd name="connsiteY40" fmla="*/ 5523 h 10000"/>
                <a:gd name="connsiteX41" fmla="*/ 391 w 10009"/>
                <a:gd name="connsiteY41" fmla="*/ 4674 h 10000"/>
                <a:gd name="connsiteX42" fmla="*/ 312 w 10009"/>
                <a:gd name="connsiteY42" fmla="*/ 4222 h 10000"/>
                <a:gd name="connsiteX43" fmla="*/ 288 w 10009"/>
                <a:gd name="connsiteY43" fmla="*/ 3770 h 10000"/>
                <a:gd name="connsiteX44" fmla="*/ 280 w 10009"/>
                <a:gd name="connsiteY44" fmla="*/ 3289 h 10000"/>
                <a:gd name="connsiteX45" fmla="*/ 153 w 10009"/>
                <a:gd name="connsiteY45" fmla="*/ 2694 h 10000"/>
                <a:gd name="connsiteX46" fmla="*/ 198 w 10009"/>
                <a:gd name="connsiteY46" fmla="*/ 2152 h 10000"/>
                <a:gd name="connsiteX47" fmla="*/ 9 w 10009"/>
                <a:gd name="connsiteY47" fmla="*/ 1597 h 10000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2141 w 10009"/>
                <a:gd name="connsiteY4" fmla="*/ 1513 h 10243"/>
                <a:gd name="connsiteX5" fmla="*/ 2919 w 10009"/>
                <a:gd name="connsiteY5" fmla="*/ 1135 h 10243"/>
                <a:gd name="connsiteX6" fmla="*/ 7159 w 10009"/>
                <a:gd name="connsiteY6" fmla="*/ 0 h 10243"/>
                <a:gd name="connsiteX7" fmla="*/ 9102 w 10009"/>
                <a:gd name="connsiteY7" fmla="*/ 379 h 10243"/>
                <a:gd name="connsiteX8" fmla="*/ 9738 w 10009"/>
                <a:gd name="connsiteY8" fmla="*/ 568 h 10243"/>
                <a:gd name="connsiteX9" fmla="*/ 10009 w 10009"/>
                <a:gd name="connsiteY9" fmla="*/ 243 h 10243"/>
                <a:gd name="connsiteX10" fmla="*/ 9939 w 10009"/>
                <a:gd name="connsiteY10" fmla="*/ 10243 h 10243"/>
                <a:gd name="connsiteX11" fmla="*/ 9067 w 10009"/>
                <a:gd name="connsiteY11" fmla="*/ 10021 h 10243"/>
                <a:gd name="connsiteX12" fmla="*/ 8360 w 10009"/>
                <a:gd name="connsiteY12" fmla="*/ 10084 h 10243"/>
                <a:gd name="connsiteX13" fmla="*/ 7706 w 10009"/>
                <a:gd name="connsiteY13" fmla="*/ 9958 h 10243"/>
                <a:gd name="connsiteX14" fmla="*/ 7141 w 10009"/>
                <a:gd name="connsiteY14" fmla="*/ 9958 h 10243"/>
                <a:gd name="connsiteX15" fmla="*/ 6523 w 10009"/>
                <a:gd name="connsiteY15" fmla="*/ 9895 h 10243"/>
                <a:gd name="connsiteX16" fmla="*/ 5816 w 10009"/>
                <a:gd name="connsiteY16" fmla="*/ 9706 h 10243"/>
                <a:gd name="connsiteX17" fmla="*/ 5403 w 10009"/>
                <a:gd name="connsiteY17" fmla="*/ 9727 h 10243"/>
                <a:gd name="connsiteX18" fmla="*/ 5150 w 10009"/>
                <a:gd name="connsiteY18" fmla="*/ 9811 h 10243"/>
                <a:gd name="connsiteX19" fmla="*/ 4713 w 10009"/>
                <a:gd name="connsiteY19" fmla="*/ 9598 h 10243"/>
                <a:gd name="connsiteX20" fmla="*/ 4144 w 10009"/>
                <a:gd name="connsiteY20" fmla="*/ 9604 h 10243"/>
                <a:gd name="connsiteX21" fmla="*/ 3642 w 10009"/>
                <a:gd name="connsiteY21" fmla="*/ 9699 h 10243"/>
                <a:gd name="connsiteX22" fmla="*/ 3198 w 10009"/>
                <a:gd name="connsiteY22" fmla="*/ 9500 h 10243"/>
                <a:gd name="connsiteX23" fmla="*/ 2795 w 10009"/>
                <a:gd name="connsiteY23" fmla="*/ 9643 h 10243"/>
                <a:gd name="connsiteX24" fmla="*/ 2373 w 10009"/>
                <a:gd name="connsiteY24" fmla="*/ 9529 h 10243"/>
                <a:gd name="connsiteX25" fmla="*/ 1961 w 10009"/>
                <a:gd name="connsiteY25" fmla="*/ 9472 h 10243"/>
                <a:gd name="connsiteX26" fmla="*/ 1755 w 10009"/>
                <a:gd name="connsiteY26" fmla="*/ 9245 h 10243"/>
                <a:gd name="connsiteX27" fmla="*/ 1486 w 10009"/>
                <a:gd name="connsiteY27" fmla="*/ 9557 h 10243"/>
                <a:gd name="connsiteX28" fmla="*/ 1382 w 10009"/>
                <a:gd name="connsiteY28" fmla="*/ 9444 h 10243"/>
                <a:gd name="connsiteX29" fmla="*/ 1231 w 10009"/>
                <a:gd name="connsiteY29" fmla="*/ 9585 h 10243"/>
                <a:gd name="connsiteX30" fmla="*/ 1071 w 10009"/>
                <a:gd name="connsiteY30" fmla="*/ 9366 h 10243"/>
                <a:gd name="connsiteX31" fmla="*/ 883 w 10009"/>
                <a:gd name="connsiteY31" fmla="*/ 9585 h 10243"/>
                <a:gd name="connsiteX32" fmla="*/ 803 w 10009"/>
                <a:gd name="connsiteY32" fmla="*/ 9039 h 10243"/>
                <a:gd name="connsiteX33" fmla="*/ 923 w 10009"/>
                <a:gd name="connsiteY33" fmla="*/ 8793 h 10243"/>
                <a:gd name="connsiteX34" fmla="*/ 740 w 10009"/>
                <a:gd name="connsiteY34" fmla="*/ 8030 h 10243"/>
                <a:gd name="connsiteX35" fmla="*/ 764 w 10009"/>
                <a:gd name="connsiteY35" fmla="*/ 7549 h 10243"/>
                <a:gd name="connsiteX36" fmla="*/ 708 w 10009"/>
                <a:gd name="connsiteY36" fmla="*/ 7350 h 10243"/>
                <a:gd name="connsiteX37" fmla="*/ 637 w 10009"/>
                <a:gd name="connsiteY37" fmla="*/ 7096 h 10243"/>
                <a:gd name="connsiteX38" fmla="*/ 590 w 10009"/>
                <a:gd name="connsiteY38" fmla="*/ 6785 h 10243"/>
                <a:gd name="connsiteX39" fmla="*/ 606 w 10009"/>
                <a:gd name="connsiteY39" fmla="*/ 6473 h 10243"/>
                <a:gd name="connsiteX40" fmla="*/ 550 w 10009"/>
                <a:gd name="connsiteY40" fmla="*/ 6077 h 10243"/>
                <a:gd name="connsiteX41" fmla="*/ 510 w 10009"/>
                <a:gd name="connsiteY41" fmla="*/ 5766 h 10243"/>
                <a:gd name="connsiteX42" fmla="*/ 391 w 10009"/>
                <a:gd name="connsiteY42" fmla="*/ 4917 h 10243"/>
                <a:gd name="connsiteX43" fmla="*/ 312 w 10009"/>
                <a:gd name="connsiteY43" fmla="*/ 4465 h 10243"/>
                <a:gd name="connsiteX44" fmla="*/ 288 w 10009"/>
                <a:gd name="connsiteY44" fmla="*/ 4013 h 10243"/>
                <a:gd name="connsiteX45" fmla="*/ 280 w 10009"/>
                <a:gd name="connsiteY45" fmla="*/ 3532 h 10243"/>
                <a:gd name="connsiteX46" fmla="*/ 153 w 10009"/>
                <a:gd name="connsiteY46" fmla="*/ 2937 h 10243"/>
                <a:gd name="connsiteX47" fmla="*/ 198 w 10009"/>
                <a:gd name="connsiteY47" fmla="*/ 2395 h 10243"/>
                <a:gd name="connsiteX48" fmla="*/ 9 w 10009"/>
                <a:gd name="connsiteY48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2141 w 10009"/>
                <a:gd name="connsiteY4" fmla="*/ 1513 h 10243"/>
                <a:gd name="connsiteX5" fmla="*/ 2919 w 10009"/>
                <a:gd name="connsiteY5" fmla="*/ 1135 h 10243"/>
                <a:gd name="connsiteX6" fmla="*/ 3661 w 10009"/>
                <a:gd name="connsiteY6" fmla="*/ 757 h 10243"/>
                <a:gd name="connsiteX7" fmla="*/ 7159 w 10009"/>
                <a:gd name="connsiteY7" fmla="*/ 0 h 10243"/>
                <a:gd name="connsiteX8" fmla="*/ 9102 w 10009"/>
                <a:gd name="connsiteY8" fmla="*/ 379 h 10243"/>
                <a:gd name="connsiteX9" fmla="*/ 9738 w 10009"/>
                <a:gd name="connsiteY9" fmla="*/ 568 h 10243"/>
                <a:gd name="connsiteX10" fmla="*/ 10009 w 10009"/>
                <a:gd name="connsiteY10" fmla="*/ 243 h 10243"/>
                <a:gd name="connsiteX11" fmla="*/ 9939 w 10009"/>
                <a:gd name="connsiteY11" fmla="*/ 10243 h 10243"/>
                <a:gd name="connsiteX12" fmla="*/ 9067 w 10009"/>
                <a:gd name="connsiteY12" fmla="*/ 10021 h 10243"/>
                <a:gd name="connsiteX13" fmla="*/ 8360 w 10009"/>
                <a:gd name="connsiteY13" fmla="*/ 10084 h 10243"/>
                <a:gd name="connsiteX14" fmla="*/ 7706 w 10009"/>
                <a:gd name="connsiteY14" fmla="*/ 9958 h 10243"/>
                <a:gd name="connsiteX15" fmla="*/ 7141 w 10009"/>
                <a:gd name="connsiteY15" fmla="*/ 9958 h 10243"/>
                <a:gd name="connsiteX16" fmla="*/ 6523 w 10009"/>
                <a:gd name="connsiteY16" fmla="*/ 9895 h 10243"/>
                <a:gd name="connsiteX17" fmla="*/ 5816 w 10009"/>
                <a:gd name="connsiteY17" fmla="*/ 9706 h 10243"/>
                <a:gd name="connsiteX18" fmla="*/ 5403 w 10009"/>
                <a:gd name="connsiteY18" fmla="*/ 9727 h 10243"/>
                <a:gd name="connsiteX19" fmla="*/ 5150 w 10009"/>
                <a:gd name="connsiteY19" fmla="*/ 9811 h 10243"/>
                <a:gd name="connsiteX20" fmla="*/ 4713 w 10009"/>
                <a:gd name="connsiteY20" fmla="*/ 9598 h 10243"/>
                <a:gd name="connsiteX21" fmla="*/ 4144 w 10009"/>
                <a:gd name="connsiteY21" fmla="*/ 9604 h 10243"/>
                <a:gd name="connsiteX22" fmla="*/ 3642 w 10009"/>
                <a:gd name="connsiteY22" fmla="*/ 9699 h 10243"/>
                <a:gd name="connsiteX23" fmla="*/ 3198 w 10009"/>
                <a:gd name="connsiteY23" fmla="*/ 9500 h 10243"/>
                <a:gd name="connsiteX24" fmla="*/ 2795 w 10009"/>
                <a:gd name="connsiteY24" fmla="*/ 9643 h 10243"/>
                <a:gd name="connsiteX25" fmla="*/ 2373 w 10009"/>
                <a:gd name="connsiteY25" fmla="*/ 9529 h 10243"/>
                <a:gd name="connsiteX26" fmla="*/ 1961 w 10009"/>
                <a:gd name="connsiteY26" fmla="*/ 9472 h 10243"/>
                <a:gd name="connsiteX27" fmla="*/ 1755 w 10009"/>
                <a:gd name="connsiteY27" fmla="*/ 9245 h 10243"/>
                <a:gd name="connsiteX28" fmla="*/ 1486 w 10009"/>
                <a:gd name="connsiteY28" fmla="*/ 9557 h 10243"/>
                <a:gd name="connsiteX29" fmla="*/ 1382 w 10009"/>
                <a:gd name="connsiteY29" fmla="*/ 9444 h 10243"/>
                <a:gd name="connsiteX30" fmla="*/ 1231 w 10009"/>
                <a:gd name="connsiteY30" fmla="*/ 9585 h 10243"/>
                <a:gd name="connsiteX31" fmla="*/ 1071 w 10009"/>
                <a:gd name="connsiteY31" fmla="*/ 9366 h 10243"/>
                <a:gd name="connsiteX32" fmla="*/ 883 w 10009"/>
                <a:gd name="connsiteY32" fmla="*/ 9585 h 10243"/>
                <a:gd name="connsiteX33" fmla="*/ 803 w 10009"/>
                <a:gd name="connsiteY33" fmla="*/ 9039 h 10243"/>
                <a:gd name="connsiteX34" fmla="*/ 923 w 10009"/>
                <a:gd name="connsiteY34" fmla="*/ 8793 h 10243"/>
                <a:gd name="connsiteX35" fmla="*/ 740 w 10009"/>
                <a:gd name="connsiteY35" fmla="*/ 8030 h 10243"/>
                <a:gd name="connsiteX36" fmla="*/ 764 w 10009"/>
                <a:gd name="connsiteY36" fmla="*/ 7549 h 10243"/>
                <a:gd name="connsiteX37" fmla="*/ 708 w 10009"/>
                <a:gd name="connsiteY37" fmla="*/ 7350 h 10243"/>
                <a:gd name="connsiteX38" fmla="*/ 637 w 10009"/>
                <a:gd name="connsiteY38" fmla="*/ 7096 h 10243"/>
                <a:gd name="connsiteX39" fmla="*/ 590 w 10009"/>
                <a:gd name="connsiteY39" fmla="*/ 6785 h 10243"/>
                <a:gd name="connsiteX40" fmla="*/ 606 w 10009"/>
                <a:gd name="connsiteY40" fmla="*/ 6473 h 10243"/>
                <a:gd name="connsiteX41" fmla="*/ 550 w 10009"/>
                <a:gd name="connsiteY41" fmla="*/ 6077 h 10243"/>
                <a:gd name="connsiteX42" fmla="*/ 510 w 10009"/>
                <a:gd name="connsiteY42" fmla="*/ 5766 h 10243"/>
                <a:gd name="connsiteX43" fmla="*/ 391 w 10009"/>
                <a:gd name="connsiteY43" fmla="*/ 4917 h 10243"/>
                <a:gd name="connsiteX44" fmla="*/ 312 w 10009"/>
                <a:gd name="connsiteY44" fmla="*/ 4465 h 10243"/>
                <a:gd name="connsiteX45" fmla="*/ 288 w 10009"/>
                <a:gd name="connsiteY45" fmla="*/ 4013 h 10243"/>
                <a:gd name="connsiteX46" fmla="*/ 280 w 10009"/>
                <a:gd name="connsiteY46" fmla="*/ 3532 h 10243"/>
                <a:gd name="connsiteX47" fmla="*/ 153 w 10009"/>
                <a:gd name="connsiteY47" fmla="*/ 2937 h 10243"/>
                <a:gd name="connsiteX48" fmla="*/ 198 w 10009"/>
                <a:gd name="connsiteY48" fmla="*/ 2395 h 10243"/>
                <a:gd name="connsiteX49" fmla="*/ 9 w 10009"/>
                <a:gd name="connsiteY49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2141 w 10009"/>
                <a:gd name="connsiteY4" fmla="*/ 1513 h 10243"/>
                <a:gd name="connsiteX5" fmla="*/ 2760 w 10009"/>
                <a:gd name="connsiteY5" fmla="*/ 1135 h 10243"/>
                <a:gd name="connsiteX6" fmla="*/ 3661 w 10009"/>
                <a:gd name="connsiteY6" fmla="*/ 757 h 10243"/>
                <a:gd name="connsiteX7" fmla="*/ 7159 w 10009"/>
                <a:gd name="connsiteY7" fmla="*/ 0 h 10243"/>
                <a:gd name="connsiteX8" fmla="*/ 9102 w 10009"/>
                <a:gd name="connsiteY8" fmla="*/ 379 h 10243"/>
                <a:gd name="connsiteX9" fmla="*/ 9738 w 10009"/>
                <a:gd name="connsiteY9" fmla="*/ 568 h 10243"/>
                <a:gd name="connsiteX10" fmla="*/ 10009 w 10009"/>
                <a:gd name="connsiteY10" fmla="*/ 243 h 10243"/>
                <a:gd name="connsiteX11" fmla="*/ 9939 w 10009"/>
                <a:gd name="connsiteY11" fmla="*/ 10243 h 10243"/>
                <a:gd name="connsiteX12" fmla="*/ 9067 w 10009"/>
                <a:gd name="connsiteY12" fmla="*/ 10021 h 10243"/>
                <a:gd name="connsiteX13" fmla="*/ 8360 w 10009"/>
                <a:gd name="connsiteY13" fmla="*/ 10084 h 10243"/>
                <a:gd name="connsiteX14" fmla="*/ 7706 w 10009"/>
                <a:gd name="connsiteY14" fmla="*/ 9958 h 10243"/>
                <a:gd name="connsiteX15" fmla="*/ 7141 w 10009"/>
                <a:gd name="connsiteY15" fmla="*/ 9958 h 10243"/>
                <a:gd name="connsiteX16" fmla="*/ 6523 w 10009"/>
                <a:gd name="connsiteY16" fmla="*/ 9895 h 10243"/>
                <a:gd name="connsiteX17" fmla="*/ 5816 w 10009"/>
                <a:gd name="connsiteY17" fmla="*/ 9706 h 10243"/>
                <a:gd name="connsiteX18" fmla="*/ 5403 w 10009"/>
                <a:gd name="connsiteY18" fmla="*/ 9727 h 10243"/>
                <a:gd name="connsiteX19" fmla="*/ 5150 w 10009"/>
                <a:gd name="connsiteY19" fmla="*/ 9811 h 10243"/>
                <a:gd name="connsiteX20" fmla="*/ 4713 w 10009"/>
                <a:gd name="connsiteY20" fmla="*/ 9598 h 10243"/>
                <a:gd name="connsiteX21" fmla="*/ 4144 w 10009"/>
                <a:gd name="connsiteY21" fmla="*/ 9604 h 10243"/>
                <a:gd name="connsiteX22" fmla="*/ 3642 w 10009"/>
                <a:gd name="connsiteY22" fmla="*/ 9699 h 10243"/>
                <a:gd name="connsiteX23" fmla="*/ 3198 w 10009"/>
                <a:gd name="connsiteY23" fmla="*/ 9500 h 10243"/>
                <a:gd name="connsiteX24" fmla="*/ 2795 w 10009"/>
                <a:gd name="connsiteY24" fmla="*/ 9643 h 10243"/>
                <a:gd name="connsiteX25" fmla="*/ 2373 w 10009"/>
                <a:gd name="connsiteY25" fmla="*/ 9529 h 10243"/>
                <a:gd name="connsiteX26" fmla="*/ 1961 w 10009"/>
                <a:gd name="connsiteY26" fmla="*/ 9472 h 10243"/>
                <a:gd name="connsiteX27" fmla="*/ 1755 w 10009"/>
                <a:gd name="connsiteY27" fmla="*/ 9245 h 10243"/>
                <a:gd name="connsiteX28" fmla="*/ 1486 w 10009"/>
                <a:gd name="connsiteY28" fmla="*/ 9557 h 10243"/>
                <a:gd name="connsiteX29" fmla="*/ 1382 w 10009"/>
                <a:gd name="connsiteY29" fmla="*/ 9444 h 10243"/>
                <a:gd name="connsiteX30" fmla="*/ 1231 w 10009"/>
                <a:gd name="connsiteY30" fmla="*/ 9585 h 10243"/>
                <a:gd name="connsiteX31" fmla="*/ 1071 w 10009"/>
                <a:gd name="connsiteY31" fmla="*/ 9366 h 10243"/>
                <a:gd name="connsiteX32" fmla="*/ 883 w 10009"/>
                <a:gd name="connsiteY32" fmla="*/ 9585 h 10243"/>
                <a:gd name="connsiteX33" fmla="*/ 803 w 10009"/>
                <a:gd name="connsiteY33" fmla="*/ 9039 h 10243"/>
                <a:gd name="connsiteX34" fmla="*/ 923 w 10009"/>
                <a:gd name="connsiteY34" fmla="*/ 8793 h 10243"/>
                <a:gd name="connsiteX35" fmla="*/ 740 w 10009"/>
                <a:gd name="connsiteY35" fmla="*/ 8030 h 10243"/>
                <a:gd name="connsiteX36" fmla="*/ 764 w 10009"/>
                <a:gd name="connsiteY36" fmla="*/ 7549 h 10243"/>
                <a:gd name="connsiteX37" fmla="*/ 708 w 10009"/>
                <a:gd name="connsiteY37" fmla="*/ 7350 h 10243"/>
                <a:gd name="connsiteX38" fmla="*/ 637 w 10009"/>
                <a:gd name="connsiteY38" fmla="*/ 7096 h 10243"/>
                <a:gd name="connsiteX39" fmla="*/ 590 w 10009"/>
                <a:gd name="connsiteY39" fmla="*/ 6785 h 10243"/>
                <a:gd name="connsiteX40" fmla="*/ 606 w 10009"/>
                <a:gd name="connsiteY40" fmla="*/ 6473 h 10243"/>
                <a:gd name="connsiteX41" fmla="*/ 550 w 10009"/>
                <a:gd name="connsiteY41" fmla="*/ 6077 h 10243"/>
                <a:gd name="connsiteX42" fmla="*/ 510 w 10009"/>
                <a:gd name="connsiteY42" fmla="*/ 5766 h 10243"/>
                <a:gd name="connsiteX43" fmla="*/ 391 w 10009"/>
                <a:gd name="connsiteY43" fmla="*/ 4917 h 10243"/>
                <a:gd name="connsiteX44" fmla="*/ 312 w 10009"/>
                <a:gd name="connsiteY44" fmla="*/ 4465 h 10243"/>
                <a:gd name="connsiteX45" fmla="*/ 288 w 10009"/>
                <a:gd name="connsiteY45" fmla="*/ 4013 h 10243"/>
                <a:gd name="connsiteX46" fmla="*/ 280 w 10009"/>
                <a:gd name="connsiteY46" fmla="*/ 3532 h 10243"/>
                <a:gd name="connsiteX47" fmla="*/ 153 w 10009"/>
                <a:gd name="connsiteY47" fmla="*/ 2937 h 10243"/>
                <a:gd name="connsiteX48" fmla="*/ 198 w 10009"/>
                <a:gd name="connsiteY48" fmla="*/ 2395 h 10243"/>
                <a:gd name="connsiteX49" fmla="*/ 9 w 10009"/>
                <a:gd name="connsiteY49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2141 w 10009"/>
                <a:gd name="connsiteY4" fmla="*/ 1513 h 10243"/>
                <a:gd name="connsiteX5" fmla="*/ 2760 w 10009"/>
                <a:gd name="connsiteY5" fmla="*/ 1135 h 10243"/>
                <a:gd name="connsiteX6" fmla="*/ 3378 w 10009"/>
                <a:gd name="connsiteY6" fmla="*/ 1072 h 10243"/>
                <a:gd name="connsiteX7" fmla="*/ 3661 w 10009"/>
                <a:gd name="connsiteY7" fmla="*/ 757 h 10243"/>
                <a:gd name="connsiteX8" fmla="*/ 7159 w 10009"/>
                <a:gd name="connsiteY8" fmla="*/ 0 h 10243"/>
                <a:gd name="connsiteX9" fmla="*/ 9102 w 10009"/>
                <a:gd name="connsiteY9" fmla="*/ 379 h 10243"/>
                <a:gd name="connsiteX10" fmla="*/ 9738 w 10009"/>
                <a:gd name="connsiteY10" fmla="*/ 568 h 10243"/>
                <a:gd name="connsiteX11" fmla="*/ 10009 w 10009"/>
                <a:gd name="connsiteY11" fmla="*/ 243 h 10243"/>
                <a:gd name="connsiteX12" fmla="*/ 9939 w 10009"/>
                <a:gd name="connsiteY12" fmla="*/ 10243 h 10243"/>
                <a:gd name="connsiteX13" fmla="*/ 9067 w 10009"/>
                <a:gd name="connsiteY13" fmla="*/ 10021 h 10243"/>
                <a:gd name="connsiteX14" fmla="*/ 8360 w 10009"/>
                <a:gd name="connsiteY14" fmla="*/ 10084 h 10243"/>
                <a:gd name="connsiteX15" fmla="*/ 7706 w 10009"/>
                <a:gd name="connsiteY15" fmla="*/ 9958 h 10243"/>
                <a:gd name="connsiteX16" fmla="*/ 7141 w 10009"/>
                <a:gd name="connsiteY16" fmla="*/ 9958 h 10243"/>
                <a:gd name="connsiteX17" fmla="*/ 6523 w 10009"/>
                <a:gd name="connsiteY17" fmla="*/ 9895 h 10243"/>
                <a:gd name="connsiteX18" fmla="*/ 5816 w 10009"/>
                <a:gd name="connsiteY18" fmla="*/ 9706 h 10243"/>
                <a:gd name="connsiteX19" fmla="*/ 5403 w 10009"/>
                <a:gd name="connsiteY19" fmla="*/ 9727 h 10243"/>
                <a:gd name="connsiteX20" fmla="*/ 5150 w 10009"/>
                <a:gd name="connsiteY20" fmla="*/ 9811 h 10243"/>
                <a:gd name="connsiteX21" fmla="*/ 4713 w 10009"/>
                <a:gd name="connsiteY21" fmla="*/ 9598 h 10243"/>
                <a:gd name="connsiteX22" fmla="*/ 4144 w 10009"/>
                <a:gd name="connsiteY22" fmla="*/ 9604 h 10243"/>
                <a:gd name="connsiteX23" fmla="*/ 3642 w 10009"/>
                <a:gd name="connsiteY23" fmla="*/ 9699 h 10243"/>
                <a:gd name="connsiteX24" fmla="*/ 3198 w 10009"/>
                <a:gd name="connsiteY24" fmla="*/ 9500 h 10243"/>
                <a:gd name="connsiteX25" fmla="*/ 2795 w 10009"/>
                <a:gd name="connsiteY25" fmla="*/ 9643 h 10243"/>
                <a:gd name="connsiteX26" fmla="*/ 2373 w 10009"/>
                <a:gd name="connsiteY26" fmla="*/ 9529 h 10243"/>
                <a:gd name="connsiteX27" fmla="*/ 1961 w 10009"/>
                <a:gd name="connsiteY27" fmla="*/ 9472 h 10243"/>
                <a:gd name="connsiteX28" fmla="*/ 1755 w 10009"/>
                <a:gd name="connsiteY28" fmla="*/ 9245 h 10243"/>
                <a:gd name="connsiteX29" fmla="*/ 1486 w 10009"/>
                <a:gd name="connsiteY29" fmla="*/ 9557 h 10243"/>
                <a:gd name="connsiteX30" fmla="*/ 1382 w 10009"/>
                <a:gd name="connsiteY30" fmla="*/ 9444 h 10243"/>
                <a:gd name="connsiteX31" fmla="*/ 1231 w 10009"/>
                <a:gd name="connsiteY31" fmla="*/ 9585 h 10243"/>
                <a:gd name="connsiteX32" fmla="*/ 1071 w 10009"/>
                <a:gd name="connsiteY32" fmla="*/ 9366 h 10243"/>
                <a:gd name="connsiteX33" fmla="*/ 883 w 10009"/>
                <a:gd name="connsiteY33" fmla="*/ 9585 h 10243"/>
                <a:gd name="connsiteX34" fmla="*/ 803 w 10009"/>
                <a:gd name="connsiteY34" fmla="*/ 9039 h 10243"/>
                <a:gd name="connsiteX35" fmla="*/ 923 w 10009"/>
                <a:gd name="connsiteY35" fmla="*/ 8793 h 10243"/>
                <a:gd name="connsiteX36" fmla="*/ 740 w 10009"/>
                <a:gd name="connsiteY36" fmla="*/ 8030 h 10243"/>
                <a:gd name="connsiteX37" fmla="*/ 764 w 10009"/>
                <a:gd name="connsiteY37" fmla="*/ 7549 h 10243"/>
                <a:gd name="connsiteX38" fmla="*/ 708 w 10009"/>
                <a:gd name="connsiteY38" fmla="*/ 7350 h 10243"/>
                <a:gd name="connsiteX39" fmla="*/ 637 w 10009"/>
                <a:gd name="connsiteY39" fmla="*/ 7096 h 10243"/>
                <a:gd name="connsiteX40" fmla="*/ 590 w 10009"/>
                <a:gd name="connsiteY40" fmla="*/ 6785 h 10243"/>
                <a:gd name="connsiteX41" fmla="*/ 606 w 10009"/>
                <a:gd name="connsiteY41" fmla="*/ 6473 h 10243"/>
                <a:gd name="connsiteX42" fmla="*/ 550 w 10009"/>
                <a:gd name="connsiteY42" fmla="*/ 6077 h 10243"/>
                <a:gd name="connsiteX43" fmla="*/ 510 w 10009"/>
                <a:gd name="connsiteY43" fmla="*/ 5766 h 10243"/>
                <a:gd name="connsiteX44" fmla="*/ 391 w 10009"/>
                <a:gd name="connsiteY44" fmla="*/ 4917 h 10243"/>
                <a:gd name="connsiteX45" fmla="*/ 312 w 10009"/>
                <a:gd name="connsiteY45" fmla="*/ 4465 h 10243"/>
                <a:gd name="connsiteX46" fmla="*/ 288 w 10009"/>
                <a:gd name="connsiteY46" fmla="*/ 4013 h 10243"/>
                <a:gd name="connsiteX47" fmla="*/ 280 w 10009"/>
                <a:gd name="connsiteY47" fmla="*/ 3532 h 10243"/>
                <a:gd name="connsiteX48" fmla="*/ 153 w 10009"/>
                <a:gd name="connsiteY48" fmla="*/ 2937 h 10243"/>
                <a:gd name="connsiteX49" fmla="*/ 198 w 10009"/>
                <a:gd name="connsiteY49" fmla="*/ 2395 h 10243"/>
                <a:gd name="connsiteX50" fmla="*/ 9 w 10009"/>
                <a:gd name="connsiteY50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2141 w 10009"/>
                <a:gd name="connsiteY4" fmla="*/ 1513 h 10243"/>
                <a:gd name="connsiteX5" fmla="*/ 2459 w 10009"/>
                <a:gd name="connsiteY5" fmla="*/ 1072 h 10243"/>
                <a:gd name="connsiteX6" fmla="*/ 2760 w 10009"/>
                <a:gd name="connsiteY6" fmla="*/ 1135 h 10243"/>
                <a:gd name="connsiteX7" fmla="*/ 3378 w 10009"/>
                <a:gd name="connsiteY7" fmla="*/ 1072 h 10243"/>
                <a:gd name="connsiteX8" fmla="*/ 3661 w 10009"/>
                <a:gd name="connsiteY8" fmla="*/ 757 h 10243"/>
                <a:gd name="connsiteX9" fmla="*/ 7159 w 10009"/>
                <a:gd name="connsiteY9" fmla="*/ 0 h 10243"/>
                <a:gd name="connsiteX10" fmla="*/ 9102 w 10009"/>
                <a:gd name="connsiteY10" fmla="*/ 379 h 10243"/>
                <a:gd name="connsiteX11" fmla="*/ 9738 w 10009"/>
                <a:gd name="connsiteY11" fmla="*/ 568 h 10243"/>
                <a:gd name="connsiteX12" fmla="*/ 10009 w 10009"/>
                <a:gd name="connsiteY12" fmla="*/ 243 h 10243"/>
                <a:gd name="connsiteX13" fmla="*/ 9939 w 10009"/>
                <a:gd name="connsiteY13" fmla="*/ 10243 h 10243"/>
                <a:gd name="connsiteX14" fmla="*/ 9067 w 10009"/>
                <a:gd name="connsiteY14" fmla="*/ 10021 h 10243"/>
                <a:gd name="connsiteX15" fmla="*/ 8360 w 10009"/>
                <a:gd name="connsiteY15" fmla="*/ 10084 h 10243"/>
                <a:gd name="connsiteX16" fmla="*/ 7706 w 10009"/>
                <a:gd name="connsiteY16" fmla="*/ 9958 h 10243"/>
                <a:gd name="connsiteX17" fmla="*/ 7141 w 10009"/>
                <a:gd name="connsiteY17" fmla="*/ 9958 h 10243"/>
                <a:gd name="connsiteX18" fmla="*/ 6523 w 10009"/>
                <a:gd name="connsiteY18" fmla="*/ 9895 h 10243"/>
                <a:gd name="connsiteX19" fmla="*/ 5816 w 10009"/>
                <a:gd name="connsiteY19" fmla="*/ 9706 h 10243"/>
                <a:gd name="connsiteX20" fmla="*/ 5403 w 10009"/>
                <a:gd name="connsiteY20" fmla="*/ 9727 h 10243"/>
                <a:gd name="connsiteX21" fmla="*/ 5150 w 10009"/>
                <a:gd name="connsiteY21" fmla="*/ 9811 h 10243"/>
                <a:gd name="connsiteX22" fmla="*/ 4713 w 10009"/>
                <a:gd name="connsiteY22" fmla="*/ 9598 h 10243"/>
                <a:gd name="connsiteX23" fmla="*/ 4144 w 10009"/>
                <a:gd name="connsiteY23" fmla="*/ 9604 h 10243"/>
                <a:gd name="connsiteX24" fmla="*/ 3642 w 10009"/>
                <a:gd name="connsiteY24" fmla="*/ 9699 h 10243"/>
                <a:gd name="connsiteX25" fmla="*/ 3198 w 10009"/>
                <a:gd name="connsiteY25" fmla="*/ 9500 h 10243"/>
                <a:gd name="connsiteX26" fmla="*/ 2795 w 10009"/>
                <a:gd name="connsiteY26" fmla="*/ 9643 h 10243"/>
                <a:gd name="connsiteX27" fmla="*/ 2373 w 10009"/>
                <a:gd name="connsiteY27" fmla="*/ 9529 h 10243"/>
                <a:gd name="connsiteX28" fmla="*/ 1961 w 10009"/>
                <a:gd name="connsiteY28" fmla="*/ 9472 h 10243"/>
                <a:gd name="connsiteX29" fmla="*/ 1755 w 10009"/>
                <a:gd name="connsiteY29" fmla="*/ 9245 h 10243"/>
                <a:gd name="connsiteX30" fmla="*/ 1486 w 10009"/>
                <a:gd name="connsiteY30" fmla="*/ 9557 h 10243"/>
                <a:gd name="connsiteX31" fmla="*/ 1382 w 10009"/>
                <a:gd name="connsiteY31" fmla="*/ 9444 h 10243"/>
                <a:gd name="connsiteX32" fmla="*/ 1231 w 10009"/>
                <a:gd name="connsiteY32" fmla="*/ 9585 h 10243"/>
                <a:gd name="connsiteX33" fmla="*/ 1071 w 10009"/>
                <a:gd name="connsiteY33" fmla="*/ 9366 h 10243"/>
                <a:gd name="connsiteX34" fmla="*/ 883 w 10009"/>
                <a:gd name="connsiteY34" fmla="*/ 9585 h 10243"/>
                <a:gd name="connsiteX35" fmla="*/ 803 w 10009"/>
                <a:gd name="connsiteY35" fmla="*/ 9039 h 10243"/>
                <a:gd name="connsiteX36" fmla="*/ 923 w 10009"/>
                <a:gd name="connsiteY36" fmla="*/ 8793 h 10243"/>
                <a:gd name="connsiteX37" fmla="*/ 740 w 10009"/>
                <a:gd name="connsiteY37" fmla="*/ 8030 h 10243"/>
                <a:gd name="connsiteX38" fmla="*/ 764 w 10009"/>
                <a:gd name="connsiteY38" fmla="*/ 7549 h 10243"/>
                <a:gd name="connsiteX39" fmla="*/ 708 w 10009"/>
                <a:gd name="connsiteY39" fmla="*/ 7350 h 10243"/>
                <a:gd name="connsiteX40" fmla="*/ 637 w 10009"/>
                <a:gd name="connsiteY40" fmla="*/ 7096 h 10243"/>
                <a:gd name="connsiteX41" fmla="*/ 590 w 10009"/>
                <a:gd name="connsiteY41" fmla="*/ 6785 h 10243"/>
                <a:gd name="connsiteX42" fmla="*/ 606 w 10009"/>
                <a:gd name="connsiteY42" fmla="*/ 6473 h 10243"/>
                <a:gd name="connsiteX43" fmla="*/ 550 w 10009"/>
                <a:gd name="connsiteY43" fmla="*/ 6077 h 10243"/>
                <a:gd name="connsiteX44" fmla="*/ 510 w 10009"/>
                <a:gd name="connsiteY44" fmla="*/ 5766 h 10243"/>
                <a:gd name="connsiteX45" fmla="*/ 391 w 10009"/>
                <a:gd name="connsiteY45" fmla="*/ 4917 h 10243"/>
                <a:gd name="connsiteX46" fmla="*/ 312 w 10009"/>
                <a:gd name="connsiteY46" fmla="*/ 4465 h 10243"/>
                <a:gd name="connsiteX47" fmla="*/ 288 w 10009"/>
                <a:gd name="connsiteY47" fmla="*/ 4013 h 10243"/>
                <a:gd name="connsiteX48" fmla="*/ 280 w 10009"/>
                <a:gd name="connsiteY48" fmla="*/ 3532 h 10243"/>
                <a:gd name="connsiteX49" fmla="*/ 153 w 10009"/>
                <a:gd name="connsiteY49" fmla="*/ 2937 h 10243"/>
                <a:gd name="connsiteX50" fmla="*/ 198 w 10009"/>
                <a:gd name="connsiteY50" fmla="*/ 2395 h 10243"/>
                <a:gd name="connsiteX51" fmla="*/ 9 w 10009"/>
                <a:gd name="connsiteY51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523 w 10009"/>
                <a:gd name="connsiteY3" fmla="*/ 1198 h 10243"/>
                <a:gd name="connsiteX4" fmla="*/ 1788 w 10009"/>
                <a:gd name="connsiteY4" fmla="*/ 1513 h 10243"/>
                <a:gd name="connsiteX5" fmla="*/ 2141 w 10009"/>
                <a:gd name="connsiteY5" fmla="*/ 1513 h 10243"/>
                <a:gd name="connsiteX6" fmla="*/ 2459 w 10009"/>
                <a:gd name="connsiteY6" fmla="*/ 1072 h 10243"/>
                <a:gd name="connsiteX7" fmla="*/ 2760 w 10009"/>
                <a:gd name="connsiteY7" fmla="*/ 1135 h 10243"/>
                <a:gd name="connsiteX8" fmla="*/ 3378 w 10009"/>
                <a:gd name="connsiteY8" fmla="*/ 1072 h 10243"/>
                <a:gd name="connsiteX9" fmla="*/ 3661 w 10009"/>
                <a:gd name="connsiteY9" fmla="*/ 757 h 10243"/>
                <a:gd name="connsiteX10" fmla="*/ 7159 w 10009"/>
                <a:gd name="connsiteY10" fmla="*/ 0 h 10243"/>
                <a:gd name="connsiteX11" fmla="*/ 9102 w 10009"/>
                <a:gd name="connsiteY11" fmla="*/ 379 h 10243"/>
                <a:gd name="connsiteX12" fmla="*/ 9738 w 10009"/>
                <a:gd name="connsiteY12" fmla="*/ 568 h 10243"/>
                <a:gd name="connsiteX13" fmla="*/ 10009 w 10009"/>
                <a:gd name="connsiteY13" fmla="*/ 243 h 10243"/>
                <a:gd name="connsiteX14" fmla="*/ 9939 w 10009"/>
                <a:gd name="connsiteY14" fmla="*/ 10243 h 10243"/>
                <a:gd name="connsiteX15" fmla="*/ 9067 w 10009"/>
                <a:gd name="connsiteY15" fmla="*/ 10021 h 10243"/>
                <a:gd name="connsiteX16" fmla="*/ 8360 w 10009"/>
                <a:gd name="connsiteY16" fmla="*/ 10084 h 10243"/>
                <a:gd name="connsiteX17" fmla="*/ 7706 w 10009"/>
                <a:gd name="connsiteY17" fmla="*/ 9958 h 10243"/>
                <a:gd name="connsiteX18" fmla="*/ 7141 w 10009"/>
                <a:gd name="connsiteY18" fmla="*/ 9958 h 10243"/>
                <a:gd name="connsiteX19" fmla="*/ 6523 w 10009"/>
                <a:gd name="connsiteY19" fmla="*/ 9895 h 10243"/>
                <a:gd name="connsiteX20" fmla="*/ 5816 w 10009"/>
                <a:gd name="connsiteY20" fmla="*/ 9706 h 10243"/>
                <a:gd name="connsiteX21" fmla="*/ 5403 w 10009"/>
                <a:gd name="connsiteY21" fmla="*/ 9727 h 10243"/>
                <a:gd name="connsiteX22" fmla="*/ 5150 w 10009"/>
                <a:gd name="connsiteY22" fmla="*/ 9811 h 10243"/>
                <a:gd name="connsiteX23" fmla="*/ 4713 w 10009"/>
                <a:gd name="connsiteY23" fmla="*/ 9598 h 10243"/>
                <a:gd name="connsiteX24" fmla="*/ 4144 w 10009"/>
                <a:gd name="connsiteY24" fmla="*/ 9604 h 10243"/>
                <a:gd name="connsiteX25" fmla="*/ 3642 w 10009"/>
                <a:gd name="connsiteY25" fmla="*/ 9699 h 10243"/>
                <a:gd name="connsiteX26" fmla="*/ 3198 w 10009"/>
                <a:gd name="connsiteY26" fmla="*/ 9500 h 10243"/>
                <a:gd name="connsiteX27" fmla="*/ 2795 w 10009"/>
                <a:gd name="connsiteY27" fmla="*/ 9643 h 10243"/>
                <a:gd name="connsiteX28" fmla="*/ 2373 w 10009"/>
                <a:gd name="connsiteY28" fmla="*/ 9529 h 10243"/>
                <a:gd name="connsiteX29" fmla="*/ 1961 w 10009"/>
                <a:gd name="connsiteY29" fmla="*/ 9472 h 10243"/>
                <a:gd name="connsiteX30" fmla="*/ 1755 w 10009"/>
                <a:gd name="connsiteY30" fmla="*/ 9245 h 10243"/>
                <a:gd name="connsiteX31" fmla="*/ 1486 w 10009"/>
                <a:gd name="connsiteY31" fmla="*/ 9557 h 10243"/>
                <a:gd name="connsiteX32" fmla="*/ 1382 w 10009"/>
                <a:gd name="connsiteY32" fmla="*/ 9444 h 10243"/>
                <a:gd name="connsiteX33" fmla="*/ 1231 w 10009"/>
                <a:gd name="connsiteY33" fmla="*/ 9585 h 10243"/>
                <a:gd name="connsiteX34" fmla="*/ 1071 w 10009"/>
                <a:gd name="connsiteY34" fmla="*/ 9366 h 10243"/>
                <a:gd name="connsiteX35" fmla="*/ 883 w 10009"/>
                <a:gd name="connsiteY35" fmla="*/ 9585 h 10243"/>
                <a:gd name="connsiteX36" fmla="*/ 803 w 10009"/>
                <a:gd name="connsiteY36" fmla="*/ 9039 h 10243"/>
                <a:gd name="connsiteX37" fmla="*/ 923 w 10009"/>
                <a:gd name="connsiteY37" fmla="*/ 8793 h 10243"/>
                <a:gd name="connsiteX38" fmla="*/ 740 w 10009"/>
                <a:gd name="connsiteY38" fmla="*/ 8030 h 10243"/>
                <a:gd name="connsiteX39" fmla="*/ 764 w 10009"/>
                <a:gd name="connsiteY39" fmla="*/ 7549 h 10243"/>
                <a:gd name="connsiteX40" fmla="*/ 708 w 10009"/>
                <a:gd name="connsiteY40" fmla="*/ 7350 h 10243"/>
                <a:gd name="connsiteX41" fmla="*/ 637 w 10009"/>
                <a:gd name="connsiteY41" fmla="*/ 7096 h 10243"/>
                <a:gd name="connsiteX42" fmla="*/ 590 w 10009"/>
                <a:gd name="connsiteY42" fmla="*/ 6785 h 10243"/>
                <a:gd name="connsiteX43" fmla="*/ 606 w 10009"/>
                <a:gd name="connsiteY43" fmla="*/ 6473 h 10243"/>
                <a:gd name="connsiteX44" fmla="*/ 550 w 10009"/>
                <a:gd name="connsiteY44" fmla="*/ 6077 h 10243"/>
                <a:gd name="connsiteX45" fmla="*/ 510 w 10009"/>
                <a:gd name="connsiteY45" fmla="*/ 5766 h 10243"/>
                <a:gd name="connsiteX46" fmla="*/ 391 w 10009"/>
                <a:gd name="connsiteY46" fmla="*/ 4917 h 10243"/>
                <a:gd name="connsiteX47" fmla="*/ 312 w 10009"/>
                <a:gd name="connsiteY47" fmla="*/ 4465 h 10243"/>
                <a:gd name="connsiteX48" fmla="*/ 288 w 10009"/>
                <a:gd name="connsiteY48" fmla="*/ 4013 h 10243"/>
                <a:gd name="connsiteX49" fmla="*/ 280 w 10009"/>
                <a:gd name="connsiteY49" fmla="*/ 3532 h 10243"/>
                <a:gd name="connsiteX50" fmla="*/ 153 w 10009"/>
                <a:gd name="connsiteY50" fmla="*/ 2937 h 10243"/>
                <a:gd name="connsiteX51" fmla="*/ 198 w 10009"/>
                <a:gd name="connsiteY51" fmla="*/ 2395 h 10243"/>
                <a:gd name="connsiteX52" fmla="*/ 9 w 10009"/>
                <a:gd name="connsiteY52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205 w 10009"/>
                <a:gd name="connsiteY3" fmla="*/ 1576 h 10243"/>
                <a:gd name="connsiteX4" fmla="*/ 1523 w 10009"/>
                <a:gd name="connsiteY4" fmla="*/ 1198 h 10243"/>
                <a:gd name="connsiteX5" fmla="*/ 1788 w 10009"/>
                <a:gd name="connsiteY5" fmla="*/ 1513 h 10243"/>
                <a:gd name="connsiteX6" fmla="*/ 2141 w 10009"/>
                <a:gd name="connsiteY6" fmla="*/ 1513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205 w 10009"/>
                <a:gd name="connsiteY3" fmla="*/ 1576 h 10243"/>
                <a:gd name="connsiteX4" fmla="*/ 1523 w 10009"/>
                <a:gd name="connsiteY4" fmla="*/ 1198 h 10243"/>
                <a:gd name="connsiteX5" fmla="*/ 1788 w 10009"/>
                <a:gd name="connsiteY5" fmla="*/ 1513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205 w 10009"/>
                <a:gd name="connsiteY3" fmla="*/ 1576 h 10243"/>
                <a:gd name="connsiteX4" fmla="*/ 1523 w 10009"/>
                <a:gd name="connsiteY4" fmla="*/ 1198 h 10243"/>
                <a:gd name="connsiteX5" fmla="*/ 1788 w 10009"/>
                <a:gd name="connsiteY5" fmla="*/ 1513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23 w 10009"/>
                <a:gd name="connsiteY4" fmla="*/ 1198 h 10243"/>
                <a:gd name="connsiteX5" fmla="*/ 1788 w 10009"/>
                <a:gd name="connsiteY5" fmla="*/ 1513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788 w 10009"/>
                <a:gd name="connsiteY5" fmla="*/ 1513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7159 w 10009"/>
                <a:gd name="connsiteY11" fmla="*/ 0 h 10243"/>
                <a:gd name="connsiteX12" fmla="*/ 9102 w 10009"/>
                <a:gd name="connsiteY12" fmla="*/ 379 h 10243"/>
                <a:gd name="connsiteX13" fmla="*/ 9738 w 10009"/>
                <a:gd name="connsiteY13" fmla="*/ 568 h 10243"/>
                <a:gd name="connsiteX14" fmla="*/ 10009 w 10009"/>
                <a:gd name="connsiteY14" fmla="*/ 243 h 10243"/>
                <a:gd name="connsiteX15" fmla="*/ 9939 w 10009"/>
                <a:gd name="connsiteY15" fmla="*/ 10243 h 10243"/>
                <a:gd name="connsiteX16" fmla="*/ 9067 w 10009"/>
                <a:gd name="connsiteY16" fmla="*/ 10021 h 10243"/>
                <a:gd name="connsiteX17" fmla="*/ 8360 w 10009"/>
                <a:gd name="connsiteY17" fmla="*/ 10084 h 10243"/>
                <a:gd name="connsiteX18" fmla="*/ 7706 w 10009"/>
                <a:gd name="connsiteY18" fmla="*/ 9958 h 10243"/>
                <a:gd name="connsiteX19" fmla="*/ 7141 w 10009"/>
                <a:gd name="connsiteY19" fmla="*/ 9958 h 10243"/>
                <a:gd name="connsiteX20" fmla="*/ 6523 w 10009"/>
                <a:gd name="connsiteY20" fmla="*/ 9895 h 10243"/>
                <a:gd name="connsiteX21" fmla="*/ 5816 w 10009"/>
                <a:gd name="connsiteY21" fmla="*/ 9706 h 10243"/>
                <a:gd name="connsiteX22" fmla="*/ 5403 w 10009"/>
                <a:gd name="connsiteY22" fmla="*/ 9727 h 10243"/>
                <a:gd name="connsiteX23" fmla="*/ 5150 w 10009"/>
                <a:gd name="connsiteY23" fmla="*/ 9811 h 10243"/>
                <a:gd name="connsiteX24" fmla="*/ 4713 w 10009"/>
                <a:gd name="connsiteY24" fmla="*/ 9598 h 10243"/>
                <a:gd name="connsiteX25" fmla="*/ 4144 w 10009"/>
                <a:gd name="connsiteY25" fmla="*/ 9604 h 10243"/>
                <a:gd name="connsiteX26" fmla="*/ 3642 w 10009"/>
                <a:gd name="connsiteY26" fmla="*/ 9699 h 10243"/>
                <a:gd name="connsiteX27" fmla="*/ 3198 w 10009"/>
                <a:gd name="connsiteY27" fmla="*/ 9500 h 10243"/>
                <a:gd name="connsiteX28" fmla="*/ 2795 w 10009"/>
                <a:gd name="connsiteY28" fmla="*/ 9643 h 10243"/>
                <a:gd name="connsiteX29" fmla="*/ 2373 w 10009"/>
                <a:gd name="connsiteY29" fmla="*/ 9529 h 10243"/>
                <a:gd name="connsiteX30" fmla="*/ 1961 w 10009"/>
                <a:gd name="connsiteY30" fmla="*/ 9472 h 10243"/>
                <a:gd name="connsiteX31" fmla="*/ 1755 w 10009"/>
                <a:gd name="connsiteY31" fmla="*/ 9245 h 10243"/>
                <a:gd name="connsiteX32" fmla="*/ 1486 w 10009"/>
                <a:gd name="connsiteY32" fmla="*/ 9557 h 10243"/>
                <a:gd name="connsiteX33" fmla="*/ 1382 w 10009"/>
                <a:gd name="connsiteY33" fmla="*/ 9444 h 10243"/>
                <a:gd name="connsiteX34" fmla="*/ 1231 w 10009"/>
                <a:gd name="connsiteY34" fmla="*/ 9585 h 10243"/>
                <a:gd name="connsiteX35" fmla="*/ 1071 w 10009"/>
                <a:gd name="connsiteY35" fmla="*/ 9366 h 10243"/>
                <a:gd name="connsiteX36" fmla="*/ 883 w 10009"/>
                <a:gd name="connsiteY36" fmla="*/ 9585 h 10243"/>
                <a:gd name="connsiteX37" fmla="*/ 803 w 10009"/>
                <a:gd name="connsiteY37" fmla="*/ 9039 h 10243"/>
                <a:gd name="connsiteX38" fmla="*/ 923 w 10009"/>
                <a:gd name="connsiteY38" fmla="*/ 8793 h 10243"/>
                <a:gd name="connsiteX39" fmla="*/ 740 w 10009"/>
                <a:gd name="connsiteY39" fmla="*/ 8030 h 10243"/>
                <a:gd name="connsiteX40" fmla="*/ 764 w 10009"/>
                <a:gd name="connsiteY40" fmla="*/ 7549 h 10243"/>
                <a:gd name="connsiteX41" fmla="*/ 708 w 10009"/>
                <a:gd name="connsiteY41" fmla="*/ 7350 h 10243"/>
                <a:gd name="connsiteX42" fmla="*/ 637 w 10009"/>
                <a:gd name="connsiteY42" fmla="*/ 7096 h 10243"/>
                <a:gd name="connsiteX43" fmla="*/ 590 w 10009"/>
                <a:gd name="connsiteY43" fmla="*/ 6785 h 10243"/>
                <a:gd name="connsiteX44" fmla="*/ 606 w 10009"/>
                <a:gd name="connsiteY44" fmla="*/ 6473 h 10243"/>
                <a:gd name="connsiteX45" fmla="*/ 550 w 10009"/>
                <a:gd name="connsiteY45" fmla="*/ 6077 h 10243"/>
                <a:gd name="connsiteX46" fmla="*/ 510 w 10009"/>
                <a:gd name="connsiteY46" fmla="*/ 5766 h 10243"/>
                <a:gd name="connsiteX47" fmla="*/ 391 w 10009"/>
                <a:gd name="connsiteY47" fmla="*/ 4917 h 10243"/>
                <a:gd name="connsiteX48" fmla="*/ 312 w 10009"/>
                <a:gd name="connsiteY48" fmla="*/ 4465 h 10243"/>
                <a:gd name="connsiteX49" fmla="*/ 288 w 10009"/>
                <a:gd name="connsiteY49" fmla="*/ 4013 h 10243"/>
                <a:gd name="connsiteX50" fmla="*/ 280 w 10009"/>
                <a:gd name="connsiteY50" fmla="*/ 3532 h 10243"/>
                <a:gd name="connsiteX51" fmla="*/ 153 w 10009"/>
                <a:gd name="connsiteY51" fmla="*/ 2937 h 10243"/>
                <a:gd name="connsiteX52" fmla="*/ 198 w 10009"/>
                <a:gd name="connsiteY52" fmla="*/ 2395 h 10243"/>
                <a:gd name="connsiteX53" fmla="*/ 9 w 10009"/>
                <a:gd name="connsiteY5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7159 w 10009"/>
                <a:gd name="connsiteY12" fmla="*/ 0 h 10243"/>
                <a:gd name="connsiteX13" fmla="*/ 9102 w 10009"/>
                <a:gd name="connsiteY13" fmla="*/ 379 h 10243"/>
                <a:gd name="connsiteX14" fmla="*/ 9738 w 10009"/>
                <a:gd name="connsiteY14" fmla="*/ 568 h 10243"/>
                <a:gd name="connsiteX15" fmla="*/ 10009 w 10009"/>
                <a:gd name="connsiteY15" fmla="*/ 243 h 10243"/>
                <a:gd name="connsiteX16" fmla="*/ 9939 w 10009"/>
                <a:gd name="connsiteY16" fmla="*/ 10243 h 10243"/>
                <a:gd name="connsiteX17" fmla="*/ 9067 w 10009"/>
                <a:gd name="connsiteY17" fmla="*/ 10021 h 10243"/>
                <a:gd name="connsiteX18" fmla="*/ 8360 w 10009"/>
                <a:gd name="connsiteY18" fmla="*/ 10084 h 10243"/>
                <a:gd name="connsiteX19" fmla="*/ 7706 w 10009"/>
                <a:gd name="connsiteY19" fmla="*/ 9958 h 10243"/>
                <a:gd name="connsiteX20" fmla="*/ 7141 w 10009"/>
                <a:gd name="connsiteY20" fmla="*/ 9958 h 10243"/>
                <a:gd name="connsiteX21" fmla="*/ 6523 w 10009"/>
                <a:gd name="connsiteY21" fmla="*/ 9895 h 10243"/>
                <a:gd name="connsiteX22" fmla="*/ 5816 w 10009"/>
                <a:gd name="connsiteY22" fmla="*/ 9706 h 10243"/>
                <a:gd name="connsiteX23" fmla="*/ 5403 w 10009"/>
                <a:gd name="connsiteY23" fmla="*/ 9727 h 10243"/>
                <a:gd name="connsiteX24" fmla="*/ 5150 w 10009"/>
                <a:gd name="connsiteY24" fmla="*/ 9811 h 10243"/>
                <a:gd name="connsiteX25" fmla="*/ 4713 w 10009"/>
                <a:gd name="connsiteY25" fmla="*/ 9598 h 10243"/>
                <a:gd name="connsiteX26" fmla="*/ 4144 w 10009"/>
                <a:gd name="connsiteY26" fmla="*/ 9604 h 10243"/>
                <a:gd name="connsiteX27" fmla="*/ 3642 w 10009"/>
                <a:gd name="connsiteY27" fmla="*/ 9699 h 10243"/>
                <a:gd name="connsiteX28" fmla="*/ 3198 w 10009"/>
                <a:gd name="connsiteY28" fmla="*/ 9500 h 10243"/>
                <a:gd name="connsiteX29" fmla="*/ 2795 w 10009"/>
                <a:gd name="connsiteY29" fmla="*/ 9643 h 10243"/>
                <a:gd name="connsiteX30" fmla="*/ 2373 w 10009"/>
                <a:gd name="connsiteY30" fmla="*/ 9529 h 10243"/>
                <a:gd name="connsiteX31" fmla="*/ 1961 w 10009"/>
                <a:gd name="connsiteY31" fmla="*/ 9472 h 10243"/>
                <a:gd name="connsiteX32" fmla="*/ 1755 w 10009"/>
                <a:gd name="connsiteY32" fmla="*/ 9245 h 10243"/>
                <a:gd name="connsiteX33" fmla="*/ 1486 w 10009"/>
                <a:gd name="connsiteY33" fmla="*/ 9557 h 10243"/>
                <a:gd name="connsiteX34" fmla="*/ 1382 w 10009"/>
                <a:gd name="connsiteY34" fmla="*/ 9444 h 10243"/>
                <a:gd name="connsiteX35" fmla="*/ 1231 w 10009"/>
                <a:gd name="connsiteY35" fmla="*/ 9585 h 10243"/>
                <a:gd name="connsiteX36" fmla="*/ 1071 w 10009"/>
                <a:gd name="connsiteY36" fmla="*/ 9366 h 10243"/>
                <a:gd name="connsiteX37" fmla="*/ 883 w 10009"/>
                <a:gd name="connsiteY37" fmla="*/ 9585 h 10243"/>
                <a:gd name="connsiteX38" fmla="*/ 803 w 10009"/>
                <a:gd name="connsiteY38" fmla="*/ 9039 h 10243"/>
                <a:gd name="connsiteX39" fmla="*/ 923 w 10009"/>
                <a:gd name="connsiteY39" fmla="*/ 8793 h 10243"/>
                <a:gd name="connsiteX40" fmla="*/ 740 w 10009"/>
                <a:gd name="connsiteY40" fmla="*/ 8030 h 10243"/>
                <a:gd name="connsiteX41" fmla="*/ 764 w 10009"/>
                <a:gd name="connsiteY41" fmla="*/ 7549 h 10243"/>
                <a:gd name="connsiteX42" fmla="*/ 708 w 10009"/>
                <a:gd name="connsiteY42" fmla="*/ 7350 h 10243"/>
                <a:gd name="connsiteX43" fmla="*/ 637 w 10009"/>
                <a:gd name="connsiteY43" fmla="*/ 7096 h 10243"/>
                <a:gd name="connsiteX44" fmla="*/ 590 w 10009"/>
                <a:gd name="connsiteY44" fmla="*/ 6785 h 10243"/>
                <a:gd name="connsiteX45" fmla="*/ 606 w 10009"/>
                <a:gd name="connsiteY45" fmla="*/ 6473 h 10243"/>
                <a:gd name="connsiteX46" fmla="*/ 550 w 10009"/>
                <a:gd name="connsiteY46" fmla="*/ 6077 h 10243"/>
                <a:gd name="connsiteX47" fmla="*/ 510 w 10009"/>
                <a:gd name="connsiteY47" fmla="*/ 5766 h 10243"/>
                <a:gd name="connsiteX48" fmla="*/ 391 w 10009"/>
                <a:gd name="connsiteY48" fmla="*/ 4917 h 10243"/>
                <a:gd name="connsiteX49" fmla="*/ 312 w 10009"/>
                <a:gd name="connsiteY49" fmla="*/ 4465 h 10243"/>
                <a:gd name="connsiteX50" fmla="*/ 288 w 10009"/>
                <a:gd name="connsiteY50" fmla="*/ 4013 h 10243"/>
                <a:gd name="connsiteX51" fmla="*/ 280 w 10009"/>
                <a:gd name="connsiteY51" fmla="*/ 3532 h 10243"/>
                <a:gd name="connsiteX52" fmla="*/ 153 w 10009"/>
                <a:gd name="connsiteY52" fmla="*/ 2937 h 10243"/>
                <a:gd name="connsiteX53" fmla="*/ 198 w 10009"/>
                <a:gd name="connsiteY53" fmla="*/ 2395 h 10243"/>
                <a:gd name="connsiteX54" fmla="*/ 9 w 10009"/>
                <a:gd name="connsiteY54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5233 w 10009"/>
                <a:gd name="connsiteY12" fmla="*/ 631 h 10243"/>
                <a:gd name="connsiteX13" fmla="*/ 7159 w 10009"/>
                <a:gd name="connsiteY13" fmla="*/ 0 h 10243"/>
                <a:gd name="connsiteX14" fmla="*/ 9102 w 10009"/>
                <a:gd name="connsiteY14" fmla="*/ 379 h 10243"/>
                <a:gd name="connsiteX15" fmla="*/ 9738 w 10009"/>
                <a:gd name="connsiteY15" fmla="*/ 568 h 10243"/>
                <a:gd name="connsiteX16" fmla="*/ 10009 w 10009"/>
                <a:gd name="connsiteY16" fmla="*/ 243 h 10243"/>
                <a:gd name="connsiteX17" fmla="*/ 9939 w 10009"/>
                <a:gd name="connsiteY17" fmla="*/ 10243 h 10243"/>
                <a:gd name="connsiteX18" fmla="*/ 9067 w 10009"/>
                <a:gd name="connsiteY18" fmla="*/ 10021 h 10243"/>
                <a:gd name="connsiteX19" fmla="*/ 8360 w 10009"/>
                <a:gd name="connsiteY19" fmla="*/ 10084 h 10243"/>
                <a:gd name="connsiteX20" fmla="*/ 7706 w 10009"/>
                <a:gd name="connsiteY20" fmla="*/ 9958 h 10243"/>
                <a:gd name="connsiteX21" fmla="*/ 7141 w 10009"/>
                <a:gd name="connsiteY21" fmla="*/ 9958 h 10243"/>
                <a:gd name="connsiteX22" fmla="*/ 6523 w 10009"/>
                <a:gd name="connsiteY22" fmla="*/ 9895 h 10243"/>
                <a:gd name="connsiteX23" fmla="*/ 5816 w 10009"/>
                <a:gd name="connsiteY23" fmla="*/ 9706 h 10243"/>
                <a:gd name="connsiteX24" fmla="*/ 5403 w 10009"/>
                <a:gd name="connsiteY24" fmla="*/ 9727 h 10243"/>
                <a:gd name="connsiteX25" fmla="*/ 5150 w 10009"/>
                <a:gd name="connsiteY25" fmla="*/ 9811 h 10243"/>
                <a:gd name="connsiteX26" fmla="*/ 4713 w 10009"/>
                <a:gd name="connsiteY26" fmla="*/ 9598 h 10243"/>
                <a:gd name="connsiteX27" fmla="*/ 4144 w 10009"/>
                <a:gd name="connsiteY27" fmla="*/ 9604 h 10243"/>
                <a:gd name="connsiteX28" fmla="*/ 3642 w 10009"/>
                <a:gd name="connsiteY28" fmla="*/ 9699 h 10243"/>
                <a:gd name="connsiteX29" fmla="*/ 3198 w 10009"/>
                <a:gd name="connsiteY29" fmla="*/ 9500 h 10243"/>
                <a:gd name="connsiteX30" fmla="*/ 2795 w 10009"/>
                <a:gd name="connsiteY30" fmla="*/ 9643 h 10243"/>
                <a:gd name="connsiteX31" fmla="*/ 2373 w 10009"/>
                <a:gd name="connsiteY31" fmla="*/ 9529 h 10243"/>
                <a:gd name="connsiteX32" fmla="*/ 1961 w 10009"/>
                <a:gd name="connsiteY32" fmla="*/ 9472 h 10243"/>
                <a:gd name="connsiteX33" fmla="*/ 1755 w 10009"/>
                <a:gd name="connsiteY33" fmla="*/ 9245 h 10243"/>
                <a:gd name="connsiteX34" fmla="*/ 1486 w 10009"/>
                <a:gd name="connsiteY34" fmla="*/ 9557 h 10243"/>
                <a:gd name="connsiteX35" fmla="*/ 1382 w 10009"/>
                <a:gd name="connsiteY35" fmla="*/ 9444 h 10243"/>
                <a:gd name="connsiteX36" fmla="*/ 1231 w 10009"/>
                <a:gd name="connsiteY36" fmla="*/ 9585 h 10243"/>
                <a:gd name="connsiteX37" fmla="*/ 1071 w 10009"/>
                <a:gd name="connsiteY37" fmla="*/ 9366 h 10243"/>
                <a:gd name="connsiteX38" fmla="*/ 883 w 10009"/>
                <a:gd name="connsiteY38" fmla="*/ 9585 h 10243"/>
                <a:gd name="connsiteX39" fmla="*/ 803 w 10009"/>
                <a:gd name="connsiteY39" fmla="*/ 9039 h 10243"/>
                <a:gd name="connsiteX40" fmla="*/ 923 w 10009"/>
                <a:gd name="connsiteY40" fmla="*/ 8793 h 10243"/>
                <a:gd name="connsiteX41" fmla="*/ 740 w 10009"/>
                <a:gd name="connsiteY41" fmla="*/ 8030 h 10243"/>
                <a:gd name="connsiteX42" fmla="*/ 764 w 10009"/>
                <a:gd name="connsiteY42" fmla="*/ 7549 h 10243"/>
                <a:gd name="connsiteX43" fmla="*/ 708 w 10009"/>
                <a:gd name="connsiteY43" fmla="*/ 7350 h 10243"/>
                <a:gd name="connsiteX44" fmla="*/ 637 w 10009"/>
                <a:gd name="connsiteY44" fmla="*/ 7096 h 10243"/>
                <a:gd name="connsiteX45" fmla="*/ 590 w 10009"/>
                <a:gd name="connsiteY45" fmla="*/ 6785 h 10243"/>
                <a:gd name="connsiteX46" fmla="*/ 606 w 10009"/>
                <a:gd name="connsiteY46" fmla="*/ 6473 h 10243"/>
                <a:gd name="connsiteX47" fmla="*/ 550 w 10009"/>
                <a:gd name="connsiteY47" fmla="*/ 6077 h 10243"/>
                <a:gd name="connsiteX48" fmla="*/ 510 w 10009"/>
                <a:gd name="connsiteY48" fmla="*/ 5766 h 10243"/>
                <a:gd name="connsiteX49" fmla="*/ 391 w 10009"/>
                <a:gd name="connsiteY49" fmla="*/ 4917 h 10243"/>
                <a:gd name="connsiteX50" fmla="*/ 312 w 10009"/>
                <a:gd name="connsiteY50" fmla="*/ 4465 h 10243"/>
                <a:gd name="connsiteX51" fmla="*/ 288 w 10009"/>
                <a:gd name="connsiteY51" fmla="*/ 4013 h 10243"/>
                <a:gd name="connsiteX52" fmla="*/ 280 w 10009"/>
                <a:gd name="connsiteY52" fmla="*/ 3532 h 10243"/>
                <a:gd name="connsiteX53" fmla="*/ 153 w 10009"/>
                <a:gd name="connsiteY53" fmla="*/ 2937 h 10243"/>
                <a:gd name="connsiteX54" fmla="*/ 198 w 10009"/>
                <a:gd name="connsiteY54" fmla="*/ 2395 h 10243"/>
                <a:gd name="connsiteX55" fmla="*/ 9 w 10009"/>
                <a:gd name="connsiteY55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5233 w 10009"/>
                <a:gd name="connsiteY12" fmla="*/ 631 h 10243"/>
                <a:gd name="connsiteX13" fmla="*/ 5993 w 10009"/>
                <a:gd name="connsiteY13" fmla="*/ 442 h 10243"/>
                <a:gd name="connsiteX14" fmla="*/ 7159 w 10009"/>
                <a:gd name="connsiteY14" fmla="*/ 0 h 10243"/>
                <a:gd name="connsiteX15" fmla="*/ 9102 w 10009"/>
                <a:gd name="connsiteY15" fmla="*/ 379 h 10243"/>
                <a:gd name="connsiteX16" fmla="*/ 9738 w 10009"/>
                <a:gd name="connsiteY16" fmla="*/ 568 h 10243"/>
                <a:gd name="connsiteX17" fmla="*/ 10009 w 10009"/>
                <a:gd name="connsiteY17" fmla="*/ 243 h 10243"/>
                <a:gd name="connsiteX18" fmla="*/ 9939 w 10009"/>
                <a:gd name="connsiteY18" fmla="*/ 10243 h 10243"/>
                <a:gd name="connsiteX19" fmla="*/ 9067 w 10009"/>
                <a:gd name="connsiteY19" fmla="*/ 10021 h 10243"/>
                <a:gd name="connsiteX20" fmla="*/ 8360 w 10009"/>
                <a:gd name="connsiteY20" fmla="*/ 10084 h 10243"/>
                <a:gd name="connsiteX21" fmla="*/ 7706 w 10009"/>
                <a:gd name="connsiteY21" fmla="*/ 9958 h 10243"/>
                <a:gd name="connsiteX22" fmla="*/ 7141 w 10009"/>
                <a:gd name="connsiteY22" fmla="*/ 9958 h 10243"/>
                <a:gd name="connsiteX23" fmla="*/ 6523 w 10009"/>
                <a:gd name="connsiteY23" fmla="*/ 9895 h 10243"/>
                <a:gd name="connsiteX24" fmla="*/ 5816 w 10009"/>
                <a:gd name="connsiteY24" fmla="*/ 9706 h 10243"/>
                <a:gd name="connsiteX25" fmla="*/ 5403 w 10009"/>
                <a:gd name="connsiteY25" fmla="*/ 9727 h 10243"/>
                <a:gd name="connsiteX26" fmla="*/ 5150 w 10009"/>
                <a:gd name="connsiteY26" fmla="*/ 9811 h 10243"/>
                <a:gd name="connsiteX27" fmla="*/ 4713 w 10009"/>
                <a:gd name="connsiteY27" fmla="*/ 9598 h 10243"/>
                <a:gd name="connsiteX28" fmla="*/ 4144 w 10009"/>
                <a:gd name="connsiteY28" fmla="*/ 9604 h 10243"/>
                <a:gd name="connsiteX29" fmla="*/ 3642 w 10009"/>
                <a:gd name="connsiteY29" fmla="*/ 9699 h 10243"/>
                <a:gd name="connsiteX30" fmla="*/ 3198 w 10009"/>
                <a:gd name="connsiteY30" fmla="*/ 9500 h 10243"/>
                <a:gd name="connsiteX31" fmla="*/ 2795 w 10009"/>
                <a:gd name="connsiteY31" fmla="*/ 9643 h 10243"/>
                <a:gd name="connsiteX32" fmla="*/ 2373 w 10009"/>
                <a:gd name="connsiteY32" fmla="*/ 9529 h 10243"/>
                <a:gd name="connsiteX33" fmla="*/ 1961 w 10009"/>
                <a:gd name="connsiteY33" fmla="*/ 9472 h 10243"/>
                <a:gd name="connsiteX34" fmla="*/ 1755 w 10009"/>
                <a:gd name="connsiteY34" fmla="*/ 9245 h 10243"/>
                <a:gd name="connsiteX35" fmla="*/ 1486 w 10009"/>
                <a:gd name="connsiteY35" fmla="*/ 9557 h 10243"/>
                <a:gd name="connsiteX36" fmla="*/ 1382 w 10009"/>
                <a:gd name="connsiteY36" fmla="*/ 9444 h 10243"/>
                <a:gd name="connsiteX37" fmla="*/ 1231 w 10009"/>
                <a:gd name="connsiteY37" fmla="*/ 9585 h 10243"/>
                <a:gd name="connsiteX38" fmla="*/ 1071 w 10009"/>
                <a:gd name="connsiteY38" fmla="*/ 9366 h 10243"/>
                <a:gd name="connsiteX39" fmla="*/ 883 w 10009"/>
                <a:gd name="connsiteY39" fmla="*/ 9585 h 10243"/>
                <a:gd name="connsiteX40" fmla="*/ 803 w 10009"/>
                <a:gd name="connsiteY40" fmla="*/ 9039 h 10243"/>
                <a:gd name="connsiteX41" fmla="*/ 923 w 10009"/>
                <a:gd name="connsiteY41" fmla="*/ 8793 h 10243"/>
                <a:gd name="connsiteX42" fmla="*/ 740 w 10009"/>
                <a:gd name="connsiteY42" fmla="*/ 8030 h 10243"/>
                <a:gd name="connsiteX43" fmla="*/ 764 w 10009"/>
                <a:gd name="connsiteY43" fmla="*/ 7549 h 10243"/>
                <a:gd name="connsiteX44" fmla="*/ 708 w 10009"/>
                <a:gd name="connsiteY44" fmla="*/ 7350 h 10243"/>
                <a:gd name="connsiteX45" fmla="*/ 637 w 10009"/>
                <a:gd name="connsiteY45" fmla="*/ 7096 h 10243"/>
                <a:gd name="connsiteX46" fmla="*/ 590 w 10009"/>
                <a:gd name="connsiteY46" fmla="*/ 6785 h 10243"/>
                <a:gd name="connsiteX47" fmla="*/ 606 w 10009"/>
                <a:gd name="connsiteY47" fmla="*/ 6473 h 10243"/>
                <a:gd name="connsiteX48" fmla="*/ 550 w 10009"/>
                <a:gd name="connsiteY48" fmla="*/ 6077 h 10243"/>
                <a:gd name="connsiteX49" fmla="*/ 510 w 10009"/>
                <a:gd name="connsiteY49" fmla="*/ 5766 h 10243"/>
                <a:gd name="connsiteX50" fmla="*/ 391 w 10009"/>
                <a:gd name="connsiteY50" fmla="*/ 4917 h 10243"/>
                <a:gd name="connsiteX51" fmla="*/ 312 w 10009"/>
                <a:gd name="connsiteY51" fmla="*/ 4465 h 10243"/>
                <a:gd name="connsiteX52" fmla="*/ 288 w 10009"/>
                <a:gd name="connsiteY52" fmla="*/ 4013 h 10243"/>
                <a:gd name="connsiteX53" fmla="*/ 280 w 10009"/>
                <a:gd name="connsiteY53" fmla="*/ 3532 h 10243"/>
                <a:gd name="connsiteX54" fmla="*/ 153 w 10009"/>
                <a:gd name="connsiteY54" fmla="*/ 2937 h 10243"/>
                <a:gd name="connsiteX55" fmla="*/ 198 w 10009"/>
                <a:gd name="connsiteY55" fmla="*/ 2395 h 10243"/>
                <a:gd name="connsiteX56" fmla="*/ 9 w 10009"/>
                <a:gd name="connsiteY56" fmla="*/ 1840 h 10243"/>
                <a:gd name="connsiteX0" fmla="*/ 9 w 10009"/>
                <a:gd name="connsiteY0" fmla="*/ 1847 h 10250"/>
                <a:gd name="connsiteX1" fmla="*/ 410 w 10009"/>
                <a:gd name="connsiteY1" fmla="*/ 1583 h 10250"/>
                <a:gd name="connsiteX2" fmla="*/ 816 w 10009"/>
                <a:gd name="connsiteY2" fmla="*/ 1457 h 10250"/>
                <a:gd name="connsiteX3" fmla="*/ 1187 w 10009"/>
                <a:gd name="connsiteY3" fmla="*/ 1394 h 10250"/>
                <a:gd name="connsiteX4" fmla="*/ 1558 w 10009"/>
                <a:gd name="connsiteY4" fmla="*/ 1457 h 10250"/>
                <a:gd name="connsiteX5" fmla="*/ 1823 w 10009"/>
                <a:gd name="connsiteY5" fmla="*/ 1394 h 10250"/>
                <a:gd name="connsiteX6" fmla="*/ 2141 w 10009"/>
                <a:gd name="connsiteY6" fmla="*/ 1331 h 10250"/>
                <a:gd name="connsiteX7" fmla="*/ 2459 w 10009"/>
                <a:gd name="connsiteY7" fmla="*/ 1079 h 10250"/>
                <a:gd name="connsiteX8" fmla="*/ 2760 w 10009"/>
                <a:gd name="connsiteY8" fmla="*/ 1142 h 10250"/>
                <a:gd name="connsiteX9" fmla="*/ 3378 w 10009"/>
                <a:gd name="connsiteY9" fmla="*/ 1079 h 10250"/>
                <a:gd name="connsiteX10" fmla="*/ 3661 w 10009"/>
                <a:gd name="connsiteY10" fmla="*/ 764 h 10250"/>
                <a:gd name="connsiteX11" fmla="*/ 4173 w 10009"/>
                <a:gd name="connsiteY11" fmla="*/ 764 h 10250"/>
                <a:gd name="connsiteX12" fmla="*/ 5233 w 10009"/>
                <a:gd name="connsiteY12" fmla="*/ 638 h 10250"/>
                <a:gd name="connsiteX13" fmla="*/ 5993 w 10009"/>
                <a:gd name="connsiteY13" fmla="*/ 449 h 10250"/>
                <a:gd name="connsiteX14" fmla="*/ 6788 w 10009"/>
                <a:gd name="connsiteY14" fmla="*/ 386 h 10250"/>
                <a:gd name="connsiteX15" fmla="*/ 7159 w 10009"/>
                <a:gd name="connsiteY15" fmla="*/ 7 h 10250"/>
                <a:gd name="connsiteX16" fmla="*/ 9102 w 10009"/>
                <a:gd name="connsiteY16" fmla="*/ 386 h 10250"/>
                <a:gd name="connsiteX17" fmla="*/ 9738 w 10009"/>
                <a:gd name="connsiteY17" fmla="*/ 575 h 10250"/>
                <a:gd name="connsiteX18" fmla="*/ 10009 w 10009"/>
                <a:gd name="connsiteY18" fmla="*/ 250 h 10250"/>
                <a:gd name="connsiteX19" fmla="*/ 9939 w 10009"/>
                <a:gd name="connsiteY19" fmla="*/ 10250 h 10250"/>
                <a:gd name="connsiteX20" fmla="*/ 9067 w 10009"/>
                <a:gd name="connsiteY20" fmla="*/ 10028 h 10250"/>
                <a:gd name="connsiteX21" fmla="*/ 8360 w 10009"/>
                <a:gd name="connsiteY21" fmla="*/ 10091 h 10250"/>
                <a:gd name="connsiteX22" fmla="*/ 7706 w 10009"/>
                <a:gd name="connsiteY22" fmla="*/ 9965 h 10250"/>
                <a:gd name="connsiteX23" fmla="*/ 7141 w 10009"/>
                <a:gd name="connsiteY23" fmla="*/ 9965 h 10250"/>
                <a:gd name="connsiteX24" fmla="*/ 6523 w 10009"/>
                <a:gd name="connsiteY24" fmla="*/ 9902 h 10250"/>
                <a:gd name="connsiteX25" fmla="*/ 5816 w 10009"/>
                <a:gd name="connsiteY25" fmla="*/ 9713 h 10250"/>
                <a:gd name="connsiteX26" fmla="*/ 5403 w 10009"/>
                <a:gd name="connsiteY26" fmla="*/ 9734 h 10250"/>
                <a:gd name="connsiteX27" fmla="*/ 5150 w 10009"/>
                <a:gd name="connsiteY27" fmla="*/ 9818 h 10250"/>
                <a:gd name="connsiteX28" fmla="*/ 4713 w 10009"/>
                <a:gd name="connsiteY28" fmla="*/ 9605 h 10250"/>
                <a:gd name="connsiteX29" fmla="*/ 4144 w 10009"/>
                <a:gd name="connsiteY29" fmla="*/ 9611 h 10250"/>
                <a:gd name="connsiteX30" fmla="*/ 3642 w 10009"/>
                <a:gd name="connsiteY30" fmla="*/ 9706 h 10250"/>
                <a:gd name="connsiteX31" fmla="*/ 3198 w 10009"/>
                <a:gd name="connsiteY31" fmla="*/ 9507 h 10250"/>
                <a:gd name="connsiteX32" fmla="*/ 2795 w 10009"/>
                <a:gd name="connsiteY32" fmla="*/ 9650 h 10250"/>
                <a:gd name="connsiteX33" fmla="*/ 2373 w 10009"/>
                <a:gd name="connsiteY33" fmla="*/ 9536 h 10250"/>
                <a:gd name="connsiteX34" fmla="*/ 1961 w 10009"/>
                <a:gd name="connsiteY34" fmla="*/ 9479 h 10250"/>
                <a:gd name="connsiteX35" fmla="*/ 1755 w 10009"/>
                <a:gd name="connsiteY35" fmla="*/ 9252 h 10250"/>
                <a:gd name="connsiteX36" fmla="*/ 1486 w 10009"/>
                <a:gd name="connsiteY36" fmla="*/ 9564 h 10250"/>
                <a:gd name="connsiteX37" fmla="*/ 1382 w 10009"/>
                <a:gd name="connsiteY37" fmla="*/ 9451 h 10250"/>
                <a:gd name="connsiteX38" fmla="*/ 1231 w 10009"/>
                <a:gd name="connsiteY38" fmla="*/ 9592 h 10250"/>
                <a:gd name="connsiteX39" fmla="*/ 1071 w 10009"/>
                <a:gd name="connsiteY39" fmla="*/ 9373 h 10250"/>
                <a:gd name="connsiteX40" fmla="*/ 883 w 10009"/>
                <a:gd name="connsiteY40" fmla="*/ 9592 h 10250"/>
                <a:gd name="connsiteX41" fmla="*/ 803 w 10009"/>
                <a:gd name="connsiteY41" fmla="*/ 9046 h 10250"/>
                <a:gd name="connsiteX42" fmla="*/ 923 w 10009"/>
                <a:gd name="connsiteY42" fmla="*/ 8800 h 10250"/>
                <a:gd name="connsiteX43" fmla="*/ 740 w 10009"/>
                <a:gd name="connsiteY43" fmla="*/ 8037 h 10250"/>
                <a:gd name="connsiteX44" fmla="*/ 764 w 10009"/>
                <a:gd name="connsiteY44" fmla="*/ 7556 h 10250"/>
                <a:gd name="connsiteX45" fmla="*/ 708 w 10009"/>
                <a:gd name="connsiteY45" fmla="*/ 7357 h 10250"/>
                <a:gd name="connsiteX46" fmla="*/ 637 w 10009"/>
                <a:gd name="connsiteY46" fmla="*/ 7103 h 10250"/>
                <a:gd name="connsiteX47" fmla="*/ 590 w 10009"/>
                <a:gd name="connsiteY47" fmla="*/ 6792 h 10250"/>
                <a:gd name="connsiteX48" fmla="*/ 606 w 10009"/>
                <a:gd name="connsiteY48" fmla="*/ 6480 h 10250"/>
                <a:gd name="connsiteX49" fmla="*/ 550 w 10009"/>
                <a:gd name="connsiteY49" fmla="*/ 6084 h 10250"/>
                <a:gd name="connsiteX50" fmla="*/ 510 w 10009"/>
                <a:gd name="connsiteY50" fmla="*/ 5773 h 10250"/>
                <a:gd name="connsiteX51" fmla="*/ 391 w 10009"/>
                <a:gd name="connsiteY51" fmla="*/ 4924 h 10250"/>
                <a:gd name="connsiteX52" fmla="*/ 312 w 10009"/>
                <a:gd name="connsiteY52" fmla="*/ 4472 h 10250"/>
                <a:gd name="connsiteX53" fmla="*/ 288 w 10009"/>
                <a:gd name="connsiteY53" fmla="*/ 4020 h 10250"/>
                <a:gd name="connsiteX54" fmla="*/ 280 w 10009"/>
                <a:gd name="connsiteY54" fmla="*/ 3539 h 10250"/>
                <a:gd name="connsiteX55" fmla="*/ 153 w 10009"/>
                <a:gd name="connsiteY55" fmla="*/ 2944 h 10250"/>
                <a:gd name="connsiteX56" fmla="*/ 198 w 10009"/>
                <a:gd name="connsiteY56" fmla="*/ 2402 h 10250"/>
                <a:gd name="connsiteX57" fmla="*/ 9 w 10009"/>
                <a:gd name="connsiteY57" fmla="*/ 1847 h 10250"/>
                <a:gd name="connsiteX0" fmla="*/ 9 w 10009"/>
                <a:gd name="connsiteY0" fmla="*/ 1847 h 10250"/>
                <a:gd name="connsiteX1" fmla="*/ 410 w 10009"/>
                <a:gd name="connsiteY1" fmla="*/ 1583 h 10250"/>
                <a:gd name="connsiteX2" fmla="*/ 816 w 10009"/>
                <a:gd name="connsiteY2" fmla="*/ 1457 h 10250"/>
                <a:gd name="connsiteX3" fmla="*/ 1187 w 10009"/>
                <a:gd name="connsiteY3" fmla="*/ 1394 h 10250"/>
                <a:gd name="connsiteX4" fmla="*/ 1558 w 10009"/>
                <a:gd name="connsiteY4" fmla="*/ 1457 h 10250"/>
                <a:gd name="connsiteX5" fmla="*/ 1823 w 10009"/>
                <a:gd name="connsiteY5" fmla="*/ 1394 h 10250"/>
                <a:gd name="connsiteX6" fmla="*/ 2141 w 10009"/>
                <a:gd name="connsiteY6" fmla="*/ 1331 h 10250"/>
                <a:gd name="connsiteX7" fmla="*/ 2459 w 10009"/>
                <a:gd name="connsiteY7" fmla="*/ 1079 h 10250"/>
                <a:gd name="connsiteX8" fmla="*/ 2760 w 10009"/>
                <a:gd name="connsiteY8" fmla="*/ 1142 h 10250"/>
                <a:gd name="connsiteX9" fmla="*/ 3378 w 10009"/>
                <a:gd name="connsiteY9" fmla="*/ 1079 h 10250"/>
                <a:gd name="connsiteX10" fmla="*/ 3661 w 10009"/>
                <a:gd name="connsiteY10" fmla="*/ 764 h 10250"/>
                <a:gd name="connsiteX11" fmla="*/ 4173 w 10009"/>
                <a:gd name="connsiteY11" fmla="*/ 764 h 10250"/>
                <a:gd name="connsiteX12" fmla="*/ 5233 w 10009"/>
                <a:gd name="connsiteY12" fmla="*/ 638 h 10250"/>
                <a:gd name="connsiteX13" fmla="*/ 5551 w 10009"/>
                <a:gd name="connsiteY13" fmla="*/ 449 h 10250"/>
                <a:gd name="connsiteX14" fmla="*/ 5993 w 10009"/>
                <a:gd name="connsiteY14" fmla="*/ 449 h 10250"/>
                <a:gd name="connsiteX15" fmla="*/ 6788 w 10009"/>
                <a:gd name="connsiteY15" fmla="*/ 386 h 10250"/>
                <a:gd name="connsiteX16" fmla="*/ 7159 w 10009"/>
                <a:gd name="connsiteY16" fmla="*/ 7 h 10250"/>
                <a:gd name="connsiteX17" fmla="*/ 9102 w 10009"/>
                <a:gd name="connsiteY17" fmla="*/ 386 h 10250"/>
                <a:gd name="connsiteX18" fmla="*/ 9738 w 10009"/>
                <a:gd name="connsiteY18" fmla="*/ 575 h 10250"/>
                <a:gd name="connsiteX19" fmla="*/ 10009 w 10009"/>
                <a:gd name="connsiteY19" fmla="*/ 250 h 10250"/>
                <a:gd name="connsiteX20" fmla="*/ 9939 w 10009"/>
                <a:gd name="connsiteY20" fmla="*/ 10250 h 10250"/>
                <a:gd name="connsiteX21" fmla="*/ 9067 w 10009"/>
                <a:gd name="connsiteY21" fmla="*/ 10028 h 10250"/>
                <a:gd name="connsiteX22" fmla="*/ 8360 w 10009"/>
                <a:gd name="connsiteY22" fmla="*/ 10091 h 10250"/>
                <a:gd name="connsiteX23" fmla="*/ 7706 w 10009"/>
                <a:gd name="connsiteY23" fmla="*/ 9965 h 10250"/>
                <a:gd name="connsiteX24" fmla="*/ 7141 w 10009"/>
                <a:gd name="connsiteY24" fmla="*/ 9965 h 10250"/>
                <a:gd name="connsiteX25" fmla="*/ 6523 w 10009"/>
                <a:gd name="connsiteY25" fmla="*/ 9902 h 10250"/>
                <a:gd name="connsiteX26" fmla="*/ 5816 w 10009"/>
                <a:gd name="connsiteY26" fmla="*/ 9713 h 10250"/>
                <a:gd name="connsiteX27" fmla="*/ 5403 w 10009"/>
                <a:gd name="connsiteY27" fmla="*/ 9734 h 10250"/>
                <a:gd name="connsiteX28" fmla="*/ 5150 w 10009"/>
                <a:gd name="connsiteY28" fmla="*/ 9818 h 10250"/>
                <a:gd name="connsiteX29" fmla="*/ 4713 w 10009"/>
                <a:gd name="connsiteY29" fmla="*/ 9605 h 10250"/>
                <a:gd name="connsiteX30" fmla="*/ 4144 w 10009"/>
                <a:gd name="connsiteY30" fmla="*/ 9611 h 10250"/>
                <a:gd name="connsiteX31" fmla="*/ 3642 w 10009"/>
                <a:gd name="connsiteY31" fmla="*/ 9706 h 10250"/>
                <a:gd name="connsiteX32" fmla="*/ 3198 w 10009"/>
                <a:gd name="connsiteY32" fmla="*/ 9507 h 10250"/>
                <a:gd name="connsiteX33" fmla="*/ 2795 w 10009"/>
                <a:gd name="connsiteY33" fmla="*/ 9650 h 10250"/>
                <a:gd name="connsiteX34" fmla="*/ 2373 w 10009"/>
                <a:gd name="connsiteY34" fmla="*/ 9536 h 10250"/>
                <a:gd name="connsiteX35" fmla="*/ 1961 w 10009"/>
                <a:gd name="connsiteY35" fmla="*/ 9479 h 10250"/>
                <a:gd name="connsiteX36" fmla="*/ 1755 w 10009"/>
                <a:gd name="connsiteY36" fmla="*/ 9252 h 10250"/>
                <a:gd name="connsiteX37" fmla="*/ 1486 w 10009"/>
                <a:gd name="connsiteY37" fmla="*/ 9564 h 10250"/>
                <a:gd name="connsiteX38" fmla="*/ 1382 w 10009"/>
                <a:gd name="connsiteY38" fmla="*/ 9451 h 10250"/>
                <a:gd name="connsiteX39" fmla="*/ 1231 w 10009"/>
                <a:gd name="connsiteY39" fmla="*/ 9592 h 10250"/>
                <a:gd name="connsiteX40" fmla="*/ 1071 w 10009"/>
                <a:gd name="connsiteY40" fmla="*/ 9373 h 10250"/>
                <a:gd name="connsiteX41" fmla="*/ 883 w 10009"/>
                <a:gd name="connsiteY41" fmla="*/ 9592 h 10250"/>
                <a:gd name="connsiteX42" fmla="*/ 803 w 10009"/>
                <a:gd name="connsiteY42" fmla="*/ 9046 h 10250"/>
                <a:gd name="connsiteX43" fmla="*/ 923 w 10009"/>
                <a:gd name="connsiteY43" fmla="*/ 8800 h 10250"/>
                <a:gd name="connsiteX44" fmla="*/ 740 w 10009"/>
                <a:gd name="connsiteY44" fmla="*/ 8037 h 10250"/>
                <a:gd name="connsiteX45" fmla="*/ 764 w 10009"/>
                <a:gd name="connsiteY45" fmla="*/ 7556 h 10250"/>
                <a:gd name="connsiteX46" fmla="*/ 708 w 10009"/>
                <a:gd name="connsiteY46" fmla="*/ 7357 h 10250"/>
                <a:gd name="connsiteX47" fmla="*/ 637 w 10009"/>
                <a:gd name="connsiteY47" fmla="*/ 7103 h 10250"/>
                <a:gd name="connsiteX48" fmla="*/ 590 w 10009"/>
                <a:gd name="connsiteY48" fmla="*/ 6792 h 10250"/>
                <a:gd name="connsiteX49" fmla="*/ 606 w 10009"/>
                <a:gd name="connsiteY49" fmla="*/ 6480 h 10250"/>
                <a:gd name="connsiteX50" fmla="*/ 550 w 10009"/>
                <a:gd name="connsiteY50" fmla="*/ 6084 h 10250"/>
                <a:gd name="connsiteX51" fmla="*/ 510 w 10009"/>
                <a:gd name="connsiteY51" fmla="*/ 5773 h 10250"/>
                <a:gd name="connsiteX52" fmla="*/ 391 w 10009"/>
                <a:gd name="connsiteY52" fmla="*/ 4924 h 10250"/>
                <a:gd name="connsiteX53" fmla="*/ 312 w 10009"/>
                <a:gd name="connsiteY53" fmla="*/ 4472 h 10250"/>
                <a:gd name="connsiteX54" fmla="*/ 288 w 10009"/>
                <a:gd name="connsiteY54" fmla="*/ 4020 h 10250"/>
                <a:gd name="connsiteX55" fmla="*/ 280 w 10009"/>
                <a:gd name="connsiteY55" fmla="*/ 3539 h 10250"/>
                <a:gd name="connsiteX56" fmla="*/ 153 w 10009"/>
                <a:gd name="connsiteY56" fmla="*/ 2944 h 10250"/>
                <a:gd name="connsiteX57" fmla="*/ 198 w 10009"/>
                <a:gd name="connsiteY57" fmla="*/ 2402 h 10250"/>
                <a:gd name="connsiteX58" fmla="*/ 9 w 10009"/>
                <a:gd name="connsiteY58" fmla="*/ 1847 h 10250"/>
                <a:gd name="connsiteX0" fmla="*/ 9 w 10009"/>
                <a:gd name="connsiteY0" fmla="*/ 1847 h 10250"/>
                <a:gd name="connsiteX1" fmla="*/ 410 w 10009"/>
                <a:gd name="connsiteY1" fmla="*/ 1583 h 10250"/>
                <a:gd name="connsiteX2" fmla="*/ 816 w 10009"/>
                <a:gd name="connsiteY2" fmla="*/ 1457 h 10250"/>
                <a:gd name="connsiteX3" fmla="*/ 1187 w 10009"/>
                <a:gd name="connsiteY3" fmla="*/ 1394 h 10250"/>
                <a:gd name="connsiteX4" fmla="*/ 1558 w 10009"/>
                <a:gd name="connsiteY4" fmla="*/ 1457 h 10250"/>
                <a:gd name="connsiteX5" fmla="*/ 1823 w 10009"/>
                <a:gd name="connsiteY5" fmla="*/ 1394 h 10250"/>
                <a:gd name="connsiteX6" fmla="*/ 2141 w 10009"/>
                <a:gd name="connsiteY6" fmla="*/ 1331 h 10250"/>
                <a:gd name="connsiteX7" fmla="*/ 2459 w 10009"/>
                <a:gd name="connsiteY7" fmla="*/ 1079 h 10250"/>
                <a:gd name="connsiteX8" fmla="*/ 2760 w 10009"/>
                <a:gd name="connsiteY8" fmla="*/ 1142 h 10250"/>
                <a:gd name="connsiteX9" fmla="*/ 3378 w 10009"/>
                <a:gd name="connsiteY9" fmla="*/ 1079 h 10250"/>
                <a:gd name="connsiteX10" fmla="*/ 3661 w 10009"/>
                <a:gd name="connsiteY10" fmla="*/ 764 h 10250"/>
                <a:gd name="connsiteX11" fmla="*/ 4173 w 10009"/>
                <a:gd name="connsiteY11" fmla="*/ 764 h 10250"/>
                <a:gd name="connsiteX12" fmla="*/ 4668 w 10009"/>
                <a:gd name="connsiteY12" fmla="*/ 638 h 10250"/>
                <a:gd name="connsiteX13" fmla="*/ 5233 w 10009"/>
                <a:gd name="connsiteY13" fmla="*/ 638 h 10250"/>
                <a:gd name="connsiteX14" fmla="*/ 5551 w 10009"/>
                <a:gd name="connsiteY14" fmla="*/ 449 h 10250"/>
                <a:gd name="connsiteX15" fmla="*/ 5993 w 10009"/>
                <a:gd name="connsiteY15" fmla="*/ 449 h 10250"/>
                <a:gd name="connsiteX16" fmla="*/ 6788 w 10009"/>
                <a:gd name="connsiteY16" fmla="*/ 386 h 10250"/>
                <a:gd name="connsiteX17" fmla="*/ 7159 w 10009"/>
                <a:gd name="connsiteY17" fmla="*/ 7 h 10250"/>
                <a:gd name="connsiteX18" fmla="*/ 9102 w 10009"/>
                <a:gd name="connsiteY18" fmla="*/ 386 h 10250"/>
                <a:gd name="connsiteX19" fmla="*/ 9738 w 10009"/>
                <a:gd name="connsiteY19" fmla="*/ 575 h 10250"/>
                <a:gd name="connsiteX20" fmla="*/ 10009 w 10009"/>
                <a:gd name="connsiteY20" fmla="*/ 250 h 10250"/>
                <a:gd name="connsiteX21" fmla="*/ 9939 w 10009"/>
                <a:gd name="connsiteY21" fmla="*/ 10250 h 10250"/>
                <a:gd name="connsiteX22" fmla="*/ 9067 w 10009"/>
                <a:gd name="connsiteY22" fmla="*/ 10028 h 10250"/>
                <a:gd name="connsiteX23" fmla="*/ 8360 w 10009"/>
                <a:gd name="connsiteY23" fmla="*/ 10091 h 10250"/>
                <a:gd name="connsiteX24" fmla="*/ 7706 w 10009"/>
                <a:gd name="connsiteY24" fmla="*/ 9965 h 10250"/>
                <a:gd name="connsiteX25" fmla="*/ 7141 w 10009"/>
                <a:gd name="connsiteY25" fmla="*/ 9965 h 10250"/>
                <a:gd name="connsiteX26" fmla="*/ 6523 w 10009"/>
                <a:gd name="connsiteY26" fmla="*/ 9902 h 10250"/>
                <a:gd name="connsiteX27" fmla="*/ 5816 w 10009"/>
                <a:gd name="connsiteY27" fmla="*/ 9713 h 10250"/>
                <a:gd name="connsiteX28" fmla="*/ 5403 w 10009"/>
                <a:gd name="connsiteY28" fmla="*/ 9734 h 10250"/>
                <a:gd name="connsiteX29" fmla="*/ 5150 w 10009"/>
                <a:gd name="connsiteY29" fmla="*/ 9818 h 10250"/>
                <a:gd name="connsiteX30" fmla="*/ 4713 w 10009"/>
                <a:gd name="connsiteY30" fmla="*/ 9605 h 10250"/>
                <a:gd name="connsiteX31" fmla="*/ 4144 w 10009"/>
                <a:gd name="connsiteY31" fmla="*/ 9611 h 10250"/>
                <a:gd name="connsiteX32" fmla="*/ 3642 w 10009"/>
                <a:gd name="connsiteY32" fmla="*/ 9706 h 10250"/>
                <a:gd name="connsiteX33" fmla="*/ 3198 w 10009"/>
                <a:gd name="connsiteY33" fmla="*/ 9507 h 10250"/>
                <a:gd name="connsiteX34" fmla="*/ 2795 w 10009"/>
                <a:gd name="connsiteY34" fmla="*/ 9650 h 10250"/>
                <a:gd name="connsiteX35" fmla="*/ 2373 w 10009"/>
                <a:gd name="connsiteY35" fmla="*/ 9536 h 10250"/>
                <a:gd name="connsiteX36" fmla="*/ 1961 w 10009"/>
                <a:gd name="connsiteY36" fmla="*/ 9479 h 10250"/>
                <a:gd name="connsiteX37" fmla="*/ 1755 w 10009"/>
                <a:gd name="connsiteY37" fmla="*/ 9252 h 10250"/>
                <a:gd name="connsiteX38" fmla="*/ 1486 w 10009"/>
                <a:gd name="connsiteY38" fmla="*/ 9564 h 10250"/>
                <a:gd name="connsiteX39" fmla="*/ 1382 w 10009"/>
                <a:gd name="connsiteY39" fmla="*/ 9451 h 10250"/>
                <a:gd name="connsiteX40" fmla="*/ 1231 w 10009"/>
                <a:gd name="connsiteY40" fmla="*/ 9592 h 10250"/>
                <a:gd name="connsiteX41" fmla="*/ 1071 w 10009"/>
                <a:gd name="connsiteY41" fmla="*/ 9373 h 10250"/>
                <a:gd name="connsiteX42" fmla="*/ 883 w 10009"/>
                <a:gd name="connsiteY42" fmla="*/ 9592 h 10250"/>
                <a:gd name="connsiteX43" fmla="*/ 803 w 10009"/>
                <a:gd name="connsiteY43" fmla="*/ 9046 h 10250"/>
                <a:gd name="connsiteX44" fmla="*/ 923 w 10009"/>
                <a:gd name="connsiteY44" fmla="*/ 8800 h 10250"/>
                <a:gd name="connsiteX45" fmla="*/ 740 w 10009"/>
                <a:gd name="connsiteY45" fmla="*/ 8037 h 10250"/>
                <a:gd name="connsiteX46" fmla="*/ 764 w 10009"/>
                <a:gd name="connsiteY46" fmla="*/ 7556 h 10250"/>
                <a:gd name="connsiteX47" fmla="*/ 708 w 10009"/>
                <a:gd name="connsiteY47" fmla="*/ 7357 h 10250"/>
                <a:gd name="connsiteX48" fmla="*/ 637 w 10009"/>
                <a:gd name="connsiteY48" fmla="*/ 7103 h 10250"/>
                <a:gd name="connsiteX49" fmla="*/ 590 w 10009"/>
                <a:gd name="connsiteY49" fmla="*/ 6792 h 10250"/>
                <a:gd name="connsiteX50" fmla="*/ 606 w 10009"/>
                <a:gd name="connsiteY50" fmla="*/ 6480 h 10250"/>
                <a:gd name="connsiteX51" fmla="*/ 550 w 10009"/>
                <a:gd name="connsiteY51" fmla="*/ 6084 h 10250"/>
                <a:gd name="connsiteX52" fmla="*/ 510 w 10009"/>
                <a:gd name="connsiteY52" fmla="*/ 5773 h 10250"/>
                <a:gd name="connsiteX53" fmla="*/ 391 w 10009"/>
                <a:gd name="connsiteY53" fmla="*/ 4924 h 10250"/>
                <a:gd name="connsiteX54" fmla="*/ 312 w 10009"/>
                <a:gd name="connsiteY54" fmla="*/ 4472 h 10250"/>
                <a:gd name="connsiteX55" fmla="*/ 288 w 10009"/>
                <a:gd name="connsiteY55" fmla="*/ 4020 h 10250"/>
                <a:gd name="connsiteX56" fmla="*/ 280 w 10009"/>
                <a:gd name="connsiteY56" fmla="*/ 3539 h 10250"/>
                <a:gd name="connsiteX57" fmla="*/ 153 w 10009"/>
                <a:gd name="connsiteY57" fmla="*/ 2944 h 10250"/>
                <a:gd name="connsiteX58" fmla="*/ 198 w 10009"/>
                <a:gd name="connsiteY58" fmla="*/ 2402 h 10250"/>
                <a:gd name="connsiteX59" fmla="*/ 9 w 10009"/>
                <a:gd name="connsiteY59" fmla="*/ 1847 h 10250"/>
                <a:gd name="connsiteX0" fmla="*/ 9 w 10009"/>
                <a:gd name="connsiteY0" fmla="*/ 1847 h 10250"/>
                <a:gd name="connsiteX1" fmla="*/ 410 w 10009"/>
                <a:gd name="connsiteY1" fmla="*/ 1583 h 10250"/>
                <a:gd name="connsiteX2" fmla="*/ 816 w 10009"/>
                <a:gd name="connsiteY2" fmla="*/ 1457 h 10250"/>
                <a:gd name="connsiteX3" fmla="*/ 1187 w 10009"/>
                <a:gd name="connsiteY3" fmla="*/ 1394 h 10250"/>
                <a:gd name="connsiteX4" fmla="*/ 1558 w 10009"/>
                <a:gd name="connsiteY4" fmla="*/ 1457 h 10250"/>
                <a:gd name="connsiteX5" fmla="*/ 1823 w 10009"/>
                <a:gd name="connsiteY5" fmla="*/ 1394 h 10250"/>
                <a:gd name="connsiteX6" fmla="*/ 2141 w 10009"/>
                <a:gd name="connsiteY6" fmla="*/ 1331 h 10250"/>
                <a:gd name="connsiteX7" fmla="*/ 2459 w 10009"/>
                <a:gd name="connsiteY7" fmla="*/ 1079 h 10250"/>
                <a:gd name="connsiteX8" fmla="*/ 2760 w 10009"/>
                <a:gd name="connsiteY8" fmla="*/ 1142 h 10250"/>
                <a:gd name="connsiteX9" fmla="*/ 3378 w 10009"/>
                <a:gd name="connsiteY9" fmla="*/ 1079 h 10250"/>
                <a:gd name="connsiteX10" fmla="*/ 3661 w 10009"/>
                <a:gd name="connsiteY10" fmla="*/ 764 h 10250"/>
                <a:gd name="connsiteX11" fmla="*/ 4173 w 10009"/>
                <a:gd name="connsiteY11" fmla="*/ 764 h 10250"/>
                <a:gd name="connsiteX12" fmla="*/ 4668 w 10009"/>
                <a:gd name="connsiteY12" fmla="*/ 638 h 10250"/>
                <a:gd name="connsiteX13" fmla="*/ 5233 w 10009"/>
                <a:gd name="connsiteY13" fmla="*/ 638 h 10250"/>
                <a:gd name="connsiteX14" fmla="*/ 5551 w 10009"/>
                <a:gd name="connsiteY14" fmla="*/ 449 h 10250"/>
                <a:gd name="connsiteX15" fmla="*/ 5993 w 10009"/>
                <a:gd name="connsiteY15" fmla="*/ 449 h 10250"/>
                <a:gd name="connsiteX16" fmla="*/ 6346 w 10009"/>
                <a:gd name="connsiteY16" fmla="*/ 197 h 10250"/>
                <a:gd name="connsiteX17" fmla="*/ 6788 w 10009"/>
                <a:gd name="connsiteY17" fmla="*/ 386 h 10250"/>
                <a:gd name="connsiteX18" fmla="*/ 7159 w 10009"/>
                <a:gd name="connsiteY18" fmla="*/ 7 h 10250"/>
                <a:gd name="connsiteX19" fmla="*/ 9102 w 10009"/>
                <a:gd name="connsiteY19" fmla="*/ 386 h 10250"/>
                <a:gd name="connsiteX20" fmla="*/ 9738 w 10009"/>
                <a:gd name="connsiteY20" fmla="*/ 575 h 10250"/>
                <a:gd name="connsiteX21" fmla="*/ 10009 w 10009"/>
                <a:gd name="connsiteY21" fmla="*/ 250 h 10250"/>
                <a:gd name="connsiteX22" fmla="*/ 9939 w 10009"/>
                <a:gd name="connsiteY22" fmla="*/ 10250 h 10250"/>
                <a:gd name="connsiteX23" fmla="*/ 9067 w 10009"/>
                <a:gd name="connsiteY23" fmla="*/ 10028 h 10250"/>
                <a:gd name="connsiteX24" fmla="*/ 8360 w 10009"/>
                <a:gd name="connsiteY24" fmla="*/ 10091 h 10250"/>
                <a:gd name="connsiteX25" fmla="*/ 7706 w 10009"/>
                <a:gd name="connsiteY25" fmla="*/ 9965 h 10250"/>
                <a:gd name="connsiteX26" fmla="*/ 7141 w 10009"/>
                <a:gd name="connsiteY26" fmla="*/ 9965 h 10250"/>
                <a:gd name="connsiteX27" fmla="*/ 6523 w 10009"/>
                <a:gd name="connsiteY27" fmla="*/ 9902 h 10250"/>
                <a:gd name="connsiteX28" fmla="*/ 5816 w 10009"/>
                <a:gd name="connsiteY28" fmla="*/ 9713 h 10250"/>
                <a:gd name="connsiteX29" fmla="*/ 5403 w 10009"/>
                <a:gd name="connsiteY29" fmla="*/ 9734 h 10250"/>
                <a:gd name="connsiteX30" fmla="*/ 5150 w 10009"/>
                <a:gd name="connsiteY30" fmla="*/ 9818 h 10250"/>
                <a:gd name="connsiteX31" fmla="*/ 4713 w 10009"/>
                <a:gd name="connsiteY31" fmla="*/ 9605 h 10250"/>
                <a:gd name="connsiteX32" fmla="*/ 4144 w 10009"/>
                <a:gd name="connsiteY32" fmla="*/ 9611 h 10250"/>
                <a:gd name="connsiteX33" fmla="*/ 3642 w 10009"/>
                <a:gd name="connsiteY33" fmla="*/ 9706 h 10250"/>
                <a:gd name="connsiteX34" fmla="*/ 3198 w 10009"/>
                <a:gd name="connsiteY34" fmla="*/ 9507 h 10250"/>
                <a:gd name="connsiteX35" fmla="*/ 2795 w 10009"/>
                <a:gd name="connsiteY35" fmla="*/ 9650 h 10250"/>
                <a:gd name="connsiteX36" fmla="*/ 2373 w 10009"/>
                <a:gd name="connsiteY36" fmla="*/ 9536 h 10250"/>
                <a:gd name="connsiteX37" fmla="*/ 1961 w 10009"/>
                <a:gd name="connsiteY37" fmla="*/ 9479 h 10250"/>
                <a:gd name="connsiteX38" fmla="*/ 1755 w 10009"/>
                <a:gd name="connsiteY38" fmla="*/ 9252 h 10250"/>
                <a:gd name="connsiteX39" fmla="*/ 1486 w 10009"/>
                <a:gd name="connsiteY39" fmla="*/ 9564 h 10250"/>
                <a:gd name="connsiteX40" fmla="*/ 1382 w 10009"/>
                <a:gd name="connsiteY40" fmla="*/ 9451 h 10250"/>
                <a:gd name="connsiteX41" fmla="*/ 1231 w 10009"/>
                <a:gd name="connsiteY41" fmla="*/ 9592 h 10250"/>
                <a:gd name="connsiteX42" fmla="*/ 1071 w 10009"/>
                <a:gd name="connsiteY42" fmla="*/ 9373 h 10250"/>
                <a:gd name="connsiteX43" fmla="*/ 883 w 10009"/>
                <a:gd name="connsiteY43" fmla="*/ 9592 h 10250"/>
                <a:gd name="connsiteX44" fmla="*/ 803 w 10009"/>
                <a:gd name="connsiteY44" fmla="*/ 9046 h 10250"/>
                <a:gd name="connsiteX45" fmla="*/ 923 w 10009"/>
                <a:gd name="connsiteY45" fmla="*/ 8800 h 10250"/>
                <a:gd name="connsiteX46" fmla="*/ 740 w 10009"/>
                <a:gd name="connsiteY46" fmla="*/ 8037 h 10250"/>
                <a:gd name="connsiteX47" fmla="*/ 764 w 10009"/>
                <a:gd name="connsiteY47" fmla="*/ 7556 h 10250"/>
                <a:gd name="connsiteX48" fmla="*/ 708 w 10009"/>
                <a:gd name="connsiteY48" fmla="*/ 7357 h 10250"/>
                <a:gd name="connsiteX49" fmla="*/ 637 w 10009"/>
                <a:gd name="connsiteY49" fmla="*/ 7103 h 10250"/>
                <a:gd name="connsiteX50" fmla="*/ 590 w 10009"/>
                <a:gd name="connsiteY50" fmla="*/ 6792 h 10250"/>
                <a:gd name="connsiteX51" fmla="*/ 606 w 10009"/>
                <a:gd name="connsiteY51" fmla="*/ 6480 h 10250"/>
                <a:gd name="connsiteX52" fmla="*/ 550 w 10009"/>
                <a:gd name="connsiteY52" fmla="*/ 6084 h 10250"/>
                <a:gd name="connsiteX53" fmla="*/ 510 w 10009"/>
                <a:gd name="connsiteY53" fmla="*/ 5773 h 10250"/>
                <a:gd name="connsiteX54" fmla="*/ 391 w 10009"/>
                <a:gd name="connsiteY54" fmla="*/ 4924 h 10250"/>
                <a:gd name="connsiteX55" fmla="*/ 312 w 10009"/>
                <a:gd name="connsiteY55" fmla="*/ 4472 h 10250"/>
                <a:gd name="connsiteX56" fmla="*/ 288 w 10009"/>
                <a:gd name="connsiteY56" fmla="*/ 4020 h 10250"/>
                <a:gd name="connsiteX57" fmla="*/ 280 w 10009"/>
                <a:gd name="connsiteY57" fmla="*/ 3539 h 10250"/>
                <a:gd name="connsiteX58" fmla="*/ 153 w 10009"/>
                <a:gd name="connsiteY58" fmla="*/ 2944 h 10250"/>
                <a:gd name="connsiteX59" fmla="*/ 198 w 10009"/>
                <a:gd name="connsiteY59" fmla="*/ 2402 h 10250"/>
                <a:gd name="connsiteX60" fmla="*/ 9 w 10009"/>
                <a:gd name="connsiteY60" fmla="*/ 1847 h 10250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9102 w 10009"/>
                <a:gd name="connsiteY20" fmla="*/ 379 h 10243"/>
                <a:gd name="connsiteX21" fmla="*/ 9738 w 10009"/>
                <a:gd name="connsiteY21" fmla="*/ 568 h 10243"/>
                <a:gd name="connsiteX22" fmla="*/ 10009 w 10009"/>
                <a:gd name="connsiteY22" fmla="*/ 243 h 10243"/>
                <a:gd name="connsiteX23" fmla="*/ 9939 w 10009"/>
                <a:gd name="connsiteY23" fmla="*/ 10243 h 10243"/>
                <a:gd name="connsiteX24" fmla="*/ 9067 w 10009"/>
                <a:gd name="connsiteY24" fmla="*/ 10021 h 10243"/>
                <a:gd name="connsiteX25" fmla="*/ 8360 w 10009"/>
                <a:gd name="connsiteY25" fmla="*/ 10084 h 10243"/>
                <a:gd name="connsiteX26" fmla="*/ 7706 w 10009"/>
                <a:gd name="connsiteY26" fmla="*/ 9958 h 10243"/>
                <a:gd name="connsiteX27" fmla="*/ 7141 w 10009"/>
                <a:gd name="connsiteY27" fmla="*/ 9958 h 10243"/>
                <a:gd name="connsiteX28" fmla="*/ 6523 w 10009"/>
                <a:gd name="connsiteY28" fmla="*/ 9895 h 10243"/>
                <a:gd name="connsiteX29" fmla="*/ 5816 w 10009"/>
                <a:gd name="connsiteY29" fmla="*/ 9706 h 10243"/>
                <a:gd name="connsiteX30" fmla="*/ 5403 w 10009"/>
                <a:gd name="connsiteY30" fmla="*/ 9727 h 10243"/>
                <a:gd name="connsiteX31" fmla="*/ 5150 w 10009"/>
                <a:gd name="connsiteY31" fmla="*/ 9811 h 10243"/>
                <a:gd name="connsiteX32" fmla="*/ 4713 w 10009"/>
                <a:gd name="connsiteY32" fmla="*/ 9598 h 10243"/>
                <a:gd name="connsiteX33" fmla="*/ 4144 w 10009"/>
                <a:gd name="connsiteY33" fmla="*/ 9604 h 10243"/>
                <a:gd name="connsiteX34" fmla="*/ 3642 w 10009"/>
                <a:gd name="connsiteY34" fmla="*/ 9699 h 10243"/>
                <a:gd name="connsiteX35" fmla="*/ 3198 w 10009"/>
                <a:gd name="connsiteY35" fmla="*/ 9500 h 10243"/>
                <a:gd name="connsiteX36" fmla="*/ 2795 w 10009"/>
                <a:gd name="connsiteY36" fmla="*/ 9643 h 10243"/>
                <a:gd name="connsiteX37" fmla="*/ 2373 w 10009"/>
                <a:gd name="connsiteY37" fmla="*/ 9529 h 10243"/>
                <a:gd name="connsiteX38" fmla="*/ 1961 w 10009"/>
                <a:gd name="connsiteY38" fmla="*/ 9472 h 10243"/>
                <a:gd name="connsiteX39" fmla="*/ 1755 w 10009"/>
                <a:gd name="connsiteY39" fmla="*/ 9245 h 10243"/>
                <a:gd name="connsiteX40" fmla="*/ 1486 w 10009"/>
                <a:gd name="connsiteY40" fmla="*/ 9557 h 10243"/>
                <a:gd name="connsiteX41" fmla="*/ 1382 w 10009"/>
                <a:gd name="connsiteY41" fmla="*/ 9444 h 10243"/>
                <a:gd name="connsiteX42" fmla="*/ 1231 w 10009"/>
                <a:gd name="connsiteY42" fmla="*/ 9585 h 10243"/>
                <a:gd name="connsiteX43" fmla="*/ 1071 w 10009"/>
                <a:gd name="connsiteY43" fmla="*/ 9366 h 10243"/>
                <a:gd name="connsiteX44" fmla="*/ 883 w 10009"/>
                <a:gd name="connsiteY44" fmla="*/ 9585 h 10243"/>
                <a:gd name="connsiteX45" fmla="*/ 803 w 10009"/>
                <a:gd name="connsiteY45" fmla="*/ 9039 h 10243"/>
                <a:gd name="connsiteX46" fmla="*/ 923 w 10009"/>
                <a:gd name="connsiteY46" fmla="*/ 8793 h 10243"/>
                <a:gd name="connsiteX47" fmla="*/ 740 w 10009"/>
                <a:gd name="connsiteY47" fmla="*/ 8030 h 10243"/>
                <a:gd name="connsiteX48" fmla="*/ 764 w 10009"/>
                <a:gd name="connsiteY48" fmla="*/ 7549 h 10243"/>
                <a:gd name="connsiteX49" fmla="*/ 708 w 10009"/>
                <a:gd name="connsiteY49" fmla="*/ 7350 h 10243"/>
                <a:gd name="connsiteX50" fmla="*/ 637 w 10009"/>
                <a:gd name="connsiteY50" fmla="*/ 7096 h 10243"/>
                <a:gd name="connsiteX51" fmla="*/ 590 w 10009"/>
                <a:gd name="connsiteY51" fmla="*/ 6785 h 10243"/>
                <a:gd name="connsiteX52" fmla="*/ 606 w 10009"/>
                <a:gd name="connsiteY52" fmla="*/ 6473 h 10243"/>
                <a:gd name="connsiteX53" fmla="*/ 550 w 10009"/>
                <a:gd name="connsiteY53" fmla="*/ 6077 h 10243"/>
                <a:gd name="connsiteX54" fmla="*/ 510 w 10009"/>
                <a:gd name="connsiteY54" fmla="*/ 5766 h 10243"/>
                <a:gd name="connsiteX55" fmla="*/ 391 w 10009"/>
                <a:gd name="connsiteY55" fmla="*/ 4917 h 10243"/>
                <a:gd name="connsiteX56" fmla="*/ 312 w 10009"/>
                <a:gd name="connsiteY56" fmla="*/ 4465 h 10243"/>
                <a:gd name="connsiteX57" fmla="*/ 288 w 10009"/>
                <a:gd name="connsiteY57" fmla="*/ 4013 h 10243"/>
                <a:gd name="connsiteX58" fmla="*/ 280 w 10009"/>
                <a:gd name="connsiteY58" fmla="*/ 3532 h 10243"/>
                <a:gd name="connsiteX59" fmla="*/ 153 w 10009"/>
                <a:gd name="connsiteY59" fmla="*/ 2937 h 10243"/>
                <a:gd name="connsiteX60" fmla="*/ 198 w 10009"/>
                <a:gd name="connsiteY60" fmla="*/ 2395 h 10243"/>
                <a:gd name="connsiteX61" fmla="*/ 9 w 10009"/>
                <a:gd name="connsiteY61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696 w 10009"/>
                <a:gd name="connsiteY20" fmla="*/ 631 h 10243"/>
                <a:gd name="connsiteX21" fmla="*/ 9102 w 10009"/>
                <a:gd name="connsiteY21" fmla="*/ 379 h 10243"/>
                <a:gd name="connsiteX22" fmla="*/ 9738 w 10009"/>
                <a:gd name="connsiteY22" fmla="*/ 568 h 10243"/>
                <a:gd name="connsiteX23" fmla="*/ 10009 w 10009"/>
                <a:gd name="connsiteY23" fmla="*/ 243 h 10243"/>
                <a:gd name="connsiteX24" fmla="*/ 9939 w 10009"/>
                <a:gd name="connsiteY24" fmla="*/ 10243 h 10243"/>
                <a:gd name="connsiteX25" fmla="*/ 9067 w 10009"/>
                <a:gd name="connsiteY25" fmla="*/ 10021 h 10243"/>
                <a:gd name="connsiteX26" fmla="*/ 8360 w 10009"/>
                <a:gd name="connsiteY26" fmla="*/ 10084 h 10243"/>
                <a:gd name="connsiteX27" fmla="*/ 7706 w 10009"/>
                <a:gd name="connsiteY27" fmla="*/ 9958 h 10243"/>
                <a:gd name="connsiteX28" fmla="*/ 7141 w 10009"/>
                <a:gd name="connsiteY28" fmla="*/ 9958 h 10243"/>
                <a:gd name="connsiteX29" fmla="*/ 6523 w 10009"/>
                <a:gd name="connsiteY29" fmla="*/ 9895 h 10243"/>
                <a:gd name="connsiteX30" fmla="*/ 5816 w 10009"/>
                <a:gd name="connsiteY30" fmla="*/ 9706 h 10243"/>
                <a:gd name="connsiteX31" fmla="*/ 5403 w 10009"/>
                <a:gd name="connsiteY31" fmla="*/ 9727 h 10243"/>
                <a:gd name="connsiteX32" fmla="*/ 5150 w 10009"/>
                <a:gd name="connsiteY32" fmla="*/ 9811 h 10243"/>
                <a:gd name="connsiteX33" fmla="*/ 4713 w 10009"/>
                <a:gd name="connsiteY33" fmla="*/ 9598 h 10243"/>
                <a:gd name="connsiteX34" fmla="*/ 4144 w 10009"/>
                <a:gd name="connsiteY34" fmla="*/ 9604 h 10243"/>
                <a:gd name="connsiteX35" fmla="*/ 3642 w 10009"/>
                <a:gd name="connsiteY35" fmla="*/ 9699 h 10243"/>
                <a:gd name="connsiteX36" fmla="*/ 3198 w 10009"/>
                <a:gd name="connsiteY36" fmla="*/ 9500 h 10243"/>
                <a:gd name="connsiteX37" fmla="*/ 2795 w 10009"/>
                <a:gd name="connsiteY37" fmla="*/ 9643 h 10243"/>
                <a:gd name="connsiteX38" fmla="*/ 2373 w 10009"/>
                <a:gd name="connsiteY38" fmla="*/ 9529 h 10243"/>
                <a:gd name="connsiteX39" fmla="*/ 1961 w 10009"/>
                <a:gd name="connsiteY39" fmla="*/ 9472 h 10243"/>
                <a:gd name="connsiteX40" fmla="*/ 1755 w 10009"/>
                <a:gd name="connsiteY40" fmla="*/ 9245 h 10243"/>
                <a:gd name="connsiteX41" fmla="*/ 1486 w 10009"/>
                <a:gd name="connsiteY41" fmla="*/ 9557 h 10243"/>
                <a:gd name="connsiteX42" fmla="*/ 1382 w 10009"/>
                <a:gd name="connsiteY42" fmla="*/ 9444 h 10243"/>
                <a:gd name="connsiteX43" fmla="*/ 1231 w 10009"/>
                <a:gd name="connsiteY43" fmla="*/ 9585 h 10243"/>
                <a:gd name="connsiteX44" fmla="*/ 1071 w 10009"/>
                <a:gd name="connsiteY44" fmla="*/ 9366 h 10243"/>
                <a:gd name="connsiteX45" fmla="*/ 883 w 10009"/>
                <a:gd name="connsiteY45" fmla="*/ 9585 h 10243"/>
                <a:gd name="connsiteX46" fmla="*/ 803 w 10009"/>
                <a:gd name="connsiteY46" fmla="*/ 9039 h 10243"/>
                <a:gd name="connsiteX47" fmla="*/ 923 w 10009"/>
                <a:gd name="connsiteY47" fmla="*/ 8793 h 10243"/>
                <a:gd name="connsiteX48" fmla="*/ 740 w 10009"/>
                <a:gd name="connsiteY48" fmla="*/ 8030 h 10243"/>
                <a:gd name="connsiteX49" fmla="*/ 764 w 10009"/>
                <a:gd name="connsiteY49" fmla="*/ 7549 h 10243"/>
                <a:gd name="connsiteX50" fmla="*/ 708 w 10009"/>
                <a:gd name="connsiteY50" fmla="*/ 7350 h 10243"/>
                <a:gd name="connsiteX51" fmla="*/ 637 w 10009"/>
                <a:gd name="connsiteY51" fmla="*/ 7096 h 10243"/>
                <a:gd name="connsiteX52" fmla="*/ 590 w 10009"/>
                <a:gd name="connsiteY52" fmla="*/ 6785 h 10243"/>
                <a:gd name="connsiteX53" fmla="*/ 606 w 10009"/>
                <a:gd name="connsiteY53" fmla="*/ 6473 h 10243"/>
                <a:gd name="connsiteX54" fmla="*/ 550 w 10009"/>
                <a:gd name="connsiteY54" fmla="*/ 6077 h 10243"/>
                <a:gd name="connsiteX55" fmla="*/ 510 w 10009"/>
                <a:gd name="connsiteY55" fmla="*/ 5766 h 10243"/>
                <a:gd name="connsiteX56" fmla="*/ 391 w 10009"/>
                <a:gd name="connsiteY56" fmla="*/ 4917 h 10243"/>
                <a:gd name="connsiteX57" fmla="*/ 312 w 10009"/>
                <a:gd name="connsiteY57" fmla="*/ 4465 h 10243"/>
                <a:gd name="connsiteX58" fmla="*/ 288 w 10009"/>
                <a:gd name="connsiteY58" fmla="*/ 4013 h 10243"/>
                <a:gd name="connsiteX59" fmla="*/ 280 w 10009"/>
                <a:gd name="connsiteY59" fmla="*/ 3532 h 10243"/>
                <a:gd name="connsiteX60" fmla="*/ 153 w 10009"/>
                <a:gd name="connsiteY60" fmla="*/ 2937 h 10243"/>
                <a:gd name="connsiteX61" fmla="*/ 198 w 10009"/>
                <a:gd name="connsiteY61" fmla="*/ 2395 h 10243"/>
                <a:gd name="connsiteX62" fmla="*/ 9 w 10009"/>
                <a:gd name="connsiteY62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738 w 10009"/>
                <a:gd name="connsiteY23" fmla="*/ 568 h 10243"/>
                <a:gd name="connsiteX24" fmla="*/ 10009 w 10009"/>
                <a:gd name="connsiteY24" fmla="*/ 243 h 10243"/>
                <a:gd name="connsiteX25" fmla="*/ 9939 w 10009"/>
                <a:gd name="connsiteY25" fmla="*/ 10243 h 10243"/>
                <a:gd name="connsiteX26" fmla="*/ 9067 w 10009"/>
                <a:gd name="connsiteY26" fmla="*/ 10021 h 10243"/>
                <a:gd name="connsiteX27" fmla="*/ 8360 w 10009"/>
                <a:gd name="connsiteY27" fmla="*/ 10084 h 10243"/>
                <a:gd name="connsiteX28" fmla="*/ 7706 w 10009"/>
                <a:gd name="connsiteY28" fmla="*/ 9958 h 10243"/>
                <a:gd name="connsiteX29" fmla="*/ 7141 w 10009"/>
                <a:gd name="connsiteY29" fmla="*/ 9958 h 10243"/>
                <a:gd name="connsiteX30" fmla="*/ 6523 w 10009"/>
                <a:gd name="connsiteY30" fmla="*/ 9895 h 10243"/>
                <a:gd name="connsiteX31" fmla="*/ 5816 w 10009"/>
                <a:gd name="connsiteY31" fmla="*/ 9706 h 10243"/>
                <a:gd name="connsiteX32" fmla="*/ 5403 w 10009"/>
                <a:gd name="connsiteY32" fmla="*/ 9727 h 10243"/>
                <a:gd name="connsiteX33" fmla="*/ 5150 w 10009"/>
                <a:gd name="connsiteY33" fmla="*/ 9811 h 10243"/>
                <a:gd name="connsiteX34" fmla="*/ 4713 w 10009"/>
                <a:gd name="connsiteY34" fmla="*/ 9598 h 10243"/>
                <a:gd name="connsiteX35" fmla="*/ 4144 w 10009"/>
                <a:gd name="connsiteY35" fmla="*/ 9604 h 10243"/>
                <a:gd name="connsiteX36" fmla="*/ 3642 w 10009"/>
                <a:gd name="connsiteY36" fmla="*/ 9699 h 10243"/>
                <a:gd name="connsiteX37" fmla="*/ 3198 w 10009"/>
                <a:gd name="connsiteY37" fmla="*/ 9500 h 10243"/>
                <a:gd name="connsiteX38" fmla="*/ 2795 w 10009"/>
                <a:gd name="connsiteY38" fmla="*/ 9643 h 10243"/>
                <a:gd name="connsiteX39" fmla="*/ 2373 w 10009"/>
                <a:gd name="connsiteY39" fmla="*/ 9529 h 10243"/>
                <a:gd name="connsiteX40" fmla="*/ 1961 w 10009"/>
                <a:gd name="connsiteY40" fmla="*/ 9472 h 10243"/>
                <a:gd name="connsiteX41" fmla="*/ 1755 w 10009"/>
                <a:gd name="connsiteY41" fmla="*/ 9245 h 10243"/>
                <a:gd name="connsiteX42" fmla="*/ 1486 w 10009"/>
                <a:gd name="connsiteY42" fmla="*/ 9557 h 10243"/>
                <a:gd name="connsiteX43" fmla="*/ 1382 w 10009"/>
                <a:gd name="connsiteY43" fmla="*/ 9444 h 10243"/>
                <a:gd name="connsiteX44" fmla="*/ 1231 w 10009"/>
                <a:gd name="connsiteY44" fmla="*/ 9585 h 10243"/>
                <a:gd name="connsiteX45" fmla="*/ 1071 w 10009"/>
                <a:gd name="connsiteY45" fmla="*/ 9366 h 10243"/>
                <a:gd name="connsiteX46" fmla="*/ 883 w 10009"/>
                <a:gd name="connsiteY46" fmla="*/ 9585 h 10243"/>
                <a:gd name="connsiteX47" fmla="*/ 803 w 10009"/>
                <a:gd name="connsiteY47" fmla="*/ 9039 h 10243"/>
                <a:gd name="connsiteX48" fmla="*/ 923 w 10009"/>
                <a:gd name="connsiteY48" fmla="*/ 8793 h 10243"/>
                <a:gd name="connsiteX49" fmla="*/ 740 w 10009"/>
                <a:gd name="connsiteY49" fmla="*/ 8030 h 10243"/>
                <a:gd name="connsiteX50" fmla="*/ 764 w 10009"/>
                <a:gd name="connsiteY50" fmla="*/ 7549 h 10243"/>
                <a:gd name="connsiteX51" fmla="*/ 708 w 10009"/>
                <a:gd name="connsiteY51" fmla="*/ 7350 h 10243"/>
                <a:gd name="connsiteX52" fmla="*/ 637 w 10009"/>
                <a:gd name="connsiteY52" fmla="*/ 7096 h 10243"/>
                <a:gd name="connsiteX53" fmla="*/ 590 w 10009"/>
                <a:gd name="connsiteY53" fmla="*/ 6785 h 10243"/>
                <a:gd name="connsiteX54" fmla="*/ 606 w 10009"/>
                <a:gd name="connsiteY54" fmla="*/ 6473 h 10243"/>
                <a:gd name="connsiteX55" fmla="*/ 550 w 10009"/>
                <a:gd name="connsiteY55" fmla="*/ 6077 h 10243"/>
                <a:gd name="connsiteX56" fmla="*/ 510 w 10009"/>
                <a:gd name="connsiteY56" fmla="*/ 5766 h 10243"/>
                <a:gd name="connsiteX57" fmla="*/ 391 w 10009"/>
                <a:gd name="connsiteY57" fmla="*/ 4917 h 10243"/>
                <a:gd name="connsiteX58" fmla="*/ 312 w 10009"/>
                <a:gd name="connsiteY58" fmla="*/ 4465 h 10243"/>
                <a:gd name="connsiteX59" fmla="*/ 288 w 10009"/>
                <a:gd name="connsiteY59" fmla="*/ 4013 h 10243"/>
                <a:gd name="connsiteX60" fmla="*/ 280 w 10009"/>
                <a:gd name="connsiteY60" fmla="*/ 3532 h 10243"/>
                <a:gd name="connsiteX61" fmla="*/ 153 w 10009"/>
                <a:gd name="connsiteY61" fmla="*/ 2937 h 10243"/>
                <a:gd name="connsiteX62" fmla="*/ 198 w 10009"/>
                <a:gd name="connsiteY62" fmla="*/ 2395 h 10243"/>
                <a:gd name="connsiteX63" fmla="*/ 9 w 10009"/>
                <a:gd name="connsiteY6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7706 w 10009"/>
                <a:gd name="connsiteY29" fmla="*/ 9958 h 10243"/>
                <a:gd name="connsiteX30" fmla="*/ 7141 w 10009"/>
                <a:gd name="connsiteY30" fmla="*/ 9958 h 10243"/>
                <a:gd name="connsiteX31" fmla="*/ 6523 w 10009"/>
                <a:gd name="connsiteY31" fmla="*/ 9895 h 10243"/>
                <a:gd name="connsiteX32" fmla="*/ 5816 w 10009"/>
                <a:gd name="connsiteY32" fmla="*/ 9706 h 10243"/>
                <a:gd name="connsiteX33" fmla="*/ 5403 w 10009"/>
                <a:gd name="connsiteY33" fmla="*/ 9727 h 10243"/>
                <a:gd name="connsiteX34" fmla="*/ 5150 w 10009"/>
                <a:gd name="connsiteY34" fmla="*/ 9811 h 10243"/>
                <a:gd name="connsiteX35" fmla="*/ 4713 w 10009"/>
                <a:gd name="connsiteY35" fmla="*/ 9598 h 10243"/>
                <a:gd name="connsiteX36" fmla="*/ 4144 w 10009"/>
                <a:gd name="connsiteY36" fmla="*/ 9604 h 10243"/>
                <a:gd name="connsiteX37" fmla="*/ 3642 w 10009"/>
                <a:gd name="connsiteY37" fmla="*/ 9699 h 10243"/>
                <a:gd name="connsiteX38" fmla="*/ 3198 w 10009"/>
                <a:gd name="connsiteY38" fmla="*/ 9500 h 10243"/>
                <a:gd name="connsiteX39" fmla="*/ 2795 w 10009"/>
                <a:gd name="connsiteY39" fmla="*/ 9643 h 10243"/>
                <a:gd name="connsiteX40" fmla="*/ 2373 w 10009"/>
                <a:gd name="connsiteY40" fmla="*/ 9529 h 10243"/>
                <a:gd name="connsiteX41" fmla="*/ 1961 w 10009"/>
                <a:gd name="connsiteY41" fmla="*/ 9472 h 10243"/>
                <a:gd name="connsiteX42" fmla="*/ 1755 w 10009"/>
                <a:gd name="connsiteY42" fmla="*/ 9245 h 10243"/>
                <a:gd name="connsiteX43" fmla="*/ 1486 w 10009"/>
                <a:gd name="connsiteY43" fmla="*/ 9557 h 10243"/>
                <a:gd name="connsiteX44" fmla="*/ 1382 w 10009"/>
                <a:gd name="connsiteY44" fmla="*/ 9444 h 10243"/>
                <a:gd name="connsiteX45" fmla="*/ 1231 w 10009"/>
                <a:gd name="connsiteY45" fmla="*/ 9585 h 10243"/>
                <a:gd name="connsiteX46" fmla="*/ 1071 w 10009"/>
                <a:gd name="connsiteY46" fmla="*/ 9366 h 10243"/>
                <a:gd name="connsiteX47" fmla="*/ 883 w 10009"/>
                <a:gd name="connsiteY47" fmla="*/ 9585 h 10243"/>
                <a:gd name="connsiteX48" fmla="*/ 803 w 10009"/>
                <a:gd name="connsiteY48" fmla="*/ 9039 h 10243"/>
                <a:gd name="connsiteX49" fmla="*/ 923 w 10009"/>
                <a:gd name="connsiteY49" fmla="*/ 8793 h 10243"/>
                <a:gd name="connsiteX50" fmla="*/ 740 w 10009"/>
                <a:gd name="connsiteY50" fmla="*/ 8030 h 10243"/>
                <a:gd name="connsiteX51" fmla="*/ 764 w 10009"/>
                <a:gd name="connsiteY51" fmla="*/ 7549 h 10243"/>
                <a:gd name="connsiteX52" fmla="*/ 708 w 10009"/>
                <a:gd name="connsiteY52" fmla="*/ 7350 h 10243"/>
                <a:gd name="connsiteX53" fmla="*/ 637 w 10009"/>
                <a:gd name="connsiteY53" fmla="*/ 7096 h 10243"/>
                <a:gd name="connsiteX54" fmla="*/ 590 w 10009"/>
                <a:gd name="connsiteY54" fmla="*/ 6785 h 10243"/>
                <a:gd name="connsiteX55" fmla="*/ 606 w 10009"/>
                <a:gd name="connsiteY55" fmla="*/ 6473 h 10243"/>
                <a:gd name="connsiteX56" fmla="*/ 550 w 10009"/>
                <a:gd name="connsiteY56" fmla="*/ 6077 h 10243"/>
                <a:gd name="connsiteX57" fmla="*/ 510 w 10009"/>
                <a:gd name="connsiteY57" fmla="*/ 5766 h 10243"/>
                <a:gd name="connsiteX58" fmla="*/ 391 w 10009"/>
                <a:gd name="connsiteY58" fmla="*/ 4917 h 10243"/>
                <a:gd name="connsiteX59" fmla="*/ 312 w 10009"/>
                <a:gd name="connsiteY59" fmla="*/ 4465 h 10243"/>
                <a:gd name="connsiteX60" fmla="*/ 288 w 10009"/>
                <a:gd name="connsiteY60" fmla="*/ 4013 h 10243"/>
                <a:gd name="connsiteX61" fmla="*/ 280 w 10009"/>
                <a:gd name="connsiteY61" fmla="*/ 3532 h 10243"/>
                <a:gd name="connsiteX62" fmla="*/ 153 w 10009"/>
                <a:gd name="connsiteY62" fmla="*/ 2937 h 10243"/>
                <a:gd name="connsiteX63" fmla="*/ 198 w 10009"/>
                <a:gd name="connsiteY63" fmla="*/ 2395 h 10243"/>
                <a:gd name="connsiteX64" fmla="*/ 9 w 10009"/>
                <a:gd name="connsiteY64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141 w 10009"/>
                <a:gd name="connsiteY31" fmla="*/ 9958 h 10243"/>
                <a:gd name="connsiteX32" fmla="*/ 6523 w 10009"/>
                <a:gd name="connsiteY32" fmla="*/ 9895 h 10243"/>
                <a:gd name="connsiteX33" fmla="*/ 5816 w 10009"/>
                <a:gd name="connsiteY33" fmla="*/ 9706 h 10243"/>
                <a:gd name="connsiteX34" fmla="*/ 5403 w 10009"/>
                <a:gd name="connsiteY34" fmla="*/ 9727 h 10243"/>
                <a:gd name="connsiteX35" fmla="*/ 5150 w 10009"/>
                <a:gd name="connsiteY35" fmla="*/ 9811 h 10243"/>
                <a:gd name="connsiteX36" fmla="*/ 4713 w 10009"/>
                <a:gd name="connsiteY36" fmla="*/ 9598 h 10243"/>
                <a:gd name="connsiteX37" fmla="*/ 4144 w 10009"/>
                <a:gd name="connsiteY37" fmla="*/ 9604 h 10243"/>
                <a:gd name="connsiteX38" fmla="*/ 3642 w 10009"/>
                <a:gd name="connsiteY38" fmla="*/ 9699 h 10243"/>
                <a:gd name="connsiteX39" fmla="*/ 3198 w 10009"/>
                <a:gd name="connsiteY39" fmla="*/ 9500 h 10243"/>
                <a:gd name="connsiteX40" fmla="*/ 2795 w 10009"/>
                <a:gd name="connsiteY40" fmla="*/ 9643 h 10243"/>
                <a:gd name="connsiteX41" fmla="*/ 2373 w 10009"/>
                <a:gd name="connsiteY41" fmla="*/ 9529 h 10243"/>
                <a:gd name="connsiteX42" fmla="*/ 1961 w 10009"/>
                <a:gd name="connsiteY42" fmla="*/ 9472 h 10243"/>
                <a:gd name="connsiteX43" fmla="*/ 1755 w 10009"/>
                <a:gd name="connsiteY43" fmla="*/ 9245 h 10243"/>
                <a:gd name="connsiteX44" fmla="*/ 1486 w 10009"/>
                <a:gd name="connsiteY44" fmla="*/ 9557 h 10243"/>
                <a:gd name="connsiteX45" fmla="*/ 1382 w 10009"/>
                <a:gd name="connsiteY45" fmla="*/ 9444 h 10243"/>
                <a:gd name="connsiteX46" fmla="*/ 1231 w 10009"/>
                <a:gd name="connsiteY46" fmla="*/ 9585 h 10243"/>
                <a:gd name="connsiteX47" fmla="*/ 1071 w 10009"/>
                <a:gd name="connsiteY47" fmla="*/ 9366 h 10243"/>
                <a:gd name="connsiteX48" fmla="*/ 883 w 10009"/>
                <a:gd name="connsiteY48" fmla="*/ 9585 h 10243"/>
                <a:gd name="connsiteX49" fmla="*/ 803 w 10009"/>
                <a:gd name="connsiteY49" fmla="*/ 9039 h 10243"/>
                <a:gd name="connsiteX50" fmla="*/ 923 w 10009"/>
                <a:gd name="connsiteY50" fmla="*/ 8793 h 10243"/>
                <a:gd name="connsiteX51" fmla="*/ 740 w 10009"/>
                <a:gd name="connsiteY51" fmla="*/ 8030 h 10243"/>
                <a:gd name="connsiteX52" fmla="*/ 764 w 10009"/>
                <a:gd name="connsiteY52" fmla="*/ 7549 h 10243"/>
                <a:gd name="connsiteX53" fmla="*/ 708 w 10009"/>
                <a:gd name="connsiteY53" fmla="*/ 7350 h 10243"/>
                <a:gd name="connsiteX54" fmla="*/ 637 w 10009"/>
                <a:gd name="connsiteY54" fmla="*/ 7096 h 10243"/>
                <a:gd name="connsiteX55" fmla="*/ 590 w 10009"/>
                <a:gd name="connsiteY55" fmla="*/ 6785 h 10243"/>
                <a:gd name="connsiteX56" fmla="*/ 606 w 10009"/>
                <a:gd name="connsiteY56" fmla="*/ 6473 h 10243"/>
                <a:gd name="connsiteX57" fmla="*/ 550 w 10009"/>
                <a:gd name="connsiteY57" fmla="*/ 6077 h 10243"/>
                <a:gd name="connsiteX58" fmla="*/ 510 w 10009"/>
                <a:gd name="connsiteY58" fmla="*/ 5766 h 10243"/>
                <a:gd name="connsiteX59" fmla="*/ 391 w 10009"/>
                <a:gd name="connsiteY59" fmla="*/ 4917 h 10243"/>
                <a:gd name="connsiteX60" fmla="*/ 312 w 10009"/>
                <a:gd name="connsiteY60" fmla="*/ 4465 h 10243"/>
                <a:gd name="connsiteX61" fmla="*/ 288 w 10009"/>
                <a:gd name="connsiteY61" fmla="*/ 4013 h 10243"/>
                <a:gd name="connsiteX62" fmla="*/ 280 w 10009"/>
                <a:gd name="connsiteY62" fmla="*/ 3532 h 10243"/>
                <a:gd name="connsiteX63" fmla="*/ 153 w 10009"/>
                <a:gd name="connsiteY63" fmla="*/ 2937 h 10243"/>
                <a:gd name="connsiteX64" fmla="*/ 198 w 10009"/>
                <a:gd name="connsiteY64" fmla="*/ 2395 h 10243"/>
                <a:gd name="connsiteX65" fmla="*/ 9 w 10009"/>
                <a:gd name="connsiteY65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523 w 10009"/>
                <a:gd name="connsiteY33" fmla="*/ 9895 h 10243"/>
                <a:gd name="connsiteX34" fmla="*/ 5816 w 10009"/>
                <a:gd name="connsiteY34" fmla="*/ 9706 h 10243"/>
                <a:gd name="connsiteX35" fmla="*/ 5403 w 10009"/>
                <a:gd name="connsiteY35" fmla="*/ 9727 h 10243"/>
                <a:gd name="connsiteX36" fmla="*/ 5150 w 10009"/>
                <a:gd name="connsiteY36" fmla="*/ 9811 h 10243"/>
                <a:gd name="connsiteX37" fmla="*/ 4713 w 10009"/>
                <a:gd name="connsiteY37" fmla="*/ 9598 h 10243"/>
                <a:gd name="connsiteX38" fmla="*/ 4144 w 10009"/>
                <a:gd name="connsiteY38" fmla="*/ 9604 h 10243"/>
                <a:gd name="connsiteX39" fmla="*/ 3642 w 10009"/>
                <a:gd name="connsiteY39" fmla="*/ 9699 h 10243"/>
                <a:gd name="connsiteX40" fmla="*/ 3198 w 10009"/>
                <a:gd name="connsiteY40" fmla="*/ 9500 h 10243"/>
                <a:gd name="connsiteX41" fmla="*/ 2795 w 10009"/>
                <a:gd name="connsiteY41" fmla="*/ 9643 h 10243"/>
                <a:gd name="connsiteX42" fmla="*/ 2373 w 10009"/>
                <a:gd name="connsiteY42" fmla="*/ 9529 h 10243"/>
                <a:gd name="connsiteX43" fmla="*/ 1961 w 10009"/>
                <a:gd name="connsiteY43" fmla="*/ 9472 h 10243"/>
                <a:gd name="connsiteX44" fmla="*/ 1755 w 10009"/>
                <a:gd name="connsiteY44" fmla="*/ 9245 h 10243"/>
                <a:gd name="connsiteX45" fmla="*/ 1486 w 10009"/>
                <a:gd name="connsiteY45" fmla="*/ 9557 h 10243"/>
                <a:gd name="connsiteX46" fmla="*/ 1382 w 10009"/>
                <a:gd name="connsiteY46" fmla="*/ 9444 h 10243"/>
                <a:gd name="connsiteX47" fmla="*/ 1231 w 10009"/>
                <a:gd name="connsiteY47" fmla="*/ 9585 h 10243"/>
                <a:gd name="connsiteX48" fmla="*/ 1071 w 10009"/>
                <a:gd name="connsiteY48" fmla="*/ 9366 h 10243"/>
                <a:gd name="connsiteX49" fmla="*/ 883 w 10009"/>
                <a:gd name="connsiteY49" fmla="*/ 9585 h 10243"/>
                <a:gd name="connsiteX50" fmla="*/ 803 w 10009"/>
                <a:gd name="connsiteY50" fmla="*/ 9039 h 10243"/>
                <a:gd name="connsiteX51" fmla="*/ 923 w 10009"/>
                <a:gd name="connsiteY51" fmla="*/ 8793 h 10243"/>
                <a:gd name="connsiteX52" fmla="*/ 740 w 10009"/>
                <a:gd name="connsiteY52" fmla="*/ 8030 h 10243"/>
                <a:gd name="connsiteX53" fmla="*/ 764 w 10009"/>
                <a:gd name="connsiteY53" fmla="*/ 7549 h 10243"/>
                <a:gd name="connsiteX54" fmla="*/ 708 w 10009"/>
                <a:gd name="connsiteY54" fmla="*/ 7350 h 10243"/>
                <a:gd name="connsiteX55" fmla="*/ 637 w 10009"/>
                <a:gd name="connsiteY55" fmla="*/ 7096 h 10243"/>
                <a:gd name="connsiteX56" fmla="*/ 590 w 10009"/>
                <a:gd name="connsiteY56" fmla="*/ 6785 h 10243"/>
                <a:gd name="connsiteX57" fmla="*/ 606 w 10009"/>
                <a:gd name="connsiteY57" fmla="*/ 6473 h 10243"/>
                <a:gd name="connsiteX58" fmla="*/ 550 w 10009"/>
                <a:gd name="connsiteY58" fmla="*/ 6077 h 10243"/>
                <a:gd name="connsiteX59" fmla="*/ 510 w 10009"/>
                <a:gd name="connsiteY59" fmla="*/ 5766 h 10243"/>
                <a:gd name="connsiteX60" fmla="*/ 391 w 10009"/>
                <a:gd name="connsiteY60" fmla="*/ 4917 h 10243"/>
                <a:gd name="connsiteX61" fmla="*/ 312 w 10009"/>
                <a:gd name="connsiteY61" fmla="*/ 4465 h 10243"/>
                <a:gd name="connsiteX62" fmla="*/ 288 w 10009"/>
                <a:gd name="connsiteY62" fmla="*/ 4013 h 10243"/>
                <a:gd name="connsiteX63" fmla="*/ 280 w 10009"/>
                <a:gd name="connsiteY63" fmla="*/ 3532 h 10243"/>
                <a:gd name="connsiteX64" fmla="*/ 153 w 10009"/>
                <a:gd name="connsiteY64" fmla="*/ 2937 h 10243"/>
                <a:gd name="connsiteX65" fmla="*/ 198 w 10009"/>
                <a:gd name="connsiteY65" fmla="*/ 2395 h 10243"/>
                <a:gd name="connsiteX66" fmla="*/ 9 w 10009"/>
                <a:gd name="connsiteY66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5816 w 10009"/>
                <a:gd name="connsiteY35" fmla="*/ 9706 h 10243"/>
                <a:gd name="connsiteX36" fmla="*/ 5403 w 10009"/>
                <a:gd name="connsiteY36" fmla="*/ 9727 h 10243"/>
                <a:gd name="connsiteX37" fmla="*/ 5150 w 10009"/>
                <a:gd name="connsiteY37" fmla="*/ 9811 h 10243"/>
                <a:gd name="connsiteX38" fmla="*/ 4713 w 10009"/>
                <a:gd name="connsiteY38" fmla="*/ 9598 h 10243"/>
                <a:gd name="connsiteX39" fmla="*/ 4144 w 10009"/>
                <a:gd name="connsiteY39" fmla="*/ 9604 h 10243"/>
                <a:gd name="connsiteX40" fmla="*/ 3642 w 10009"/>
                <a:gd name="connsiteY40" fmla="*/ 9699 h 10243"/>
                <a:gd name="connsiteX41" fmla="*/ 3198 w 10009"/>
                <a:gd name="connsiteY41" fmla="*/ 9500 h 10243"/>
                <a:gd name="connsiteX42" fmla="*/ 2795 w 10009"/>
                <a:gd name="connsiteY42" fmla="*/ 9643 h 10243"/>
                <a:gd name="connsiteX43" fmla="*/ 2373 w 10009"/>
                <a:gd name="connsiteY43" fmla="*/ 9529 h 10243"/>
                <a:gd name="connsiteX44" fmla="*/ 1961 w 10009"/>
                <a:gd name="connsiteY44" fmla="*/ 9472 h 10243"/>
                <a:gd name="connsiteX45" fmla="*/ 1755 w 10009"/>
                <a:gd name="connsiteY45" fmla="*/ 9245 h 10243"/>
                <a:gd name="connsiteX46" fmla="*/ 1486 w 10009"/>
                <a:gd name="connsiteY46" fmla="*/ 9557 h 10243"/>
                <a:gd name="connsiteX47" fmla="*/ 1382 w 10009"/>
                <a:gd name="connsiteY47" fmla="*/ 9444 h 10243"/>
                <a:gd name="connsiteX48" fmla="*/ 1231 w 10009"/>
                <a:gd name="connsiteY48" fmla="*/ 9585 h 10243"/>
                <a:gd name="connsiteX49" fmla="*/ 1071 w 10009"/>
                <a:gd name="connsiteY49" fmla="*/ 9366 h 10243"/>
                <a:gd name="connsiteX50" fmla="*/ 883 w 10009"/>
                <a:gd name="connsiteY50" fmla="*/ 9585 h 10243"/>
                <a:gd name="connsiteX51" fmla="*/ 803 w 10009"/>
                <a:gd name="connsiteY51" fmla="*/ 9039 h 10243"/>
                <a:gd name="connsiteX52" fmla="*/ 923 w 10009"/>
                <a:gd name="connsiteY52" fmla="*/ 8793 h 10243"/>
                <a:gd name="connsiteX53" fmla="*/ 740 w 10009"/>
                <a:gd name="connsiteY53" fmla="*/ 8030 h 10243"/>
                <a:gd name="connsiteX54" fmla="*/ 764 w 10009"/>
                <a:gd name="connsiteY54" fmla="*/ 7549 h 10243"/>
                <a:gd name="connsiteX55" fmla="*/ 708 w 10009"/>
                <a:gd name="connsiteY55" fmla="*/ 7350 h 10243"/>
                <a:gd name="connsiteX56" fmla="*/ 637 w 10009"/>
                <a:gd name="connsiteY56" fmla="*/ 7096 h 10243"/>
                <a:gd name="connsiteX57" fmla="*/ 590 w 10009"/>
                <a:gd name="connsiteY57" fmla="*/ 6785 h 10243"/>
                <a:gd name="connsiteX58" fmla="*/ 606 w 10009"/>
                <a:gd name="connsiteY58" fmla="*/ 6473 h 10243"/>
                <a:gd name="connsiteX59" fmla="*/ 550 w 10009"/>
                <a:gd name="connsiteY59" fmla="*/ 6077 h 10243"/>
                <a:gd name="connsiteX60" fmla="*/ 510 w 10009"/>
                <a:gd name="connsiteY60" fmla="*/ 5766 h 10243"/>
                <a:gd name="connsiteX61" fmla="*/ 391 w 10009"/>
                <a:gd name="connsiteY61" fmla="*/ 4917 h 10243"/>
                <a:gd name="connsiteX62" fmla="*/ 312 w 10009"/>
                <a:gd name="connsiteY62" fmla="*/ 4465 h 10243"/>
                <a:gd name="connsiteX63" fmla="*/ 288 w 10009"/>
                <a:gd name="connsiteY63" fmla="*/ 4013 h 10243"/>
                <a:gd name="connsiteX64" fmla="*/ 280 w 10009"/>
                <a:gd name="connsiteY64" fmla="*/ 3532 h 10243"/>
                <a:gd name="connsiteX65" fmla="*/ 153 w 10009"/>
                <a:gd name="connsiteY65" fmla="*/ 2937 h 10243"/>
                <a:gd name="connsiteX66" fmla="*/ 198 w 10009"/>
                <a:gd name="connsiteY66" fmla="*/ 2395 h 10243"/>
                <a:gd name="connsiteX67" fmla="*/ 9 w 10009"/>
                <a:gd name="connsiteY67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6258 w 10009"/>
                <a:gd name="connsiteY35" fmla="*/ 9643 h 10243"/>
                <a:gd name="connsiteX36" fmla="*/ 5816 w 10009"/>
                <a:gd name="connsiteY36" fmla="*/ 9706 h 10243"/>
                <a:gd name="connsiteX37" fmla="*/ 5403 w 10009"/>
                <a:gd name="connsiteY37" fmla="*/ 9727 h 10243"/>
                <a:gd name="connsiteX38" fmla="*/ 5150 w 10009"/>
                <a:gd name="connsiteY38" fmla="*/ 9811 h 10243"/>
                <a:gd name="connsiteX39" fmla="*/ 4713 w 10009"/>
                <a:gd name="connsiteY39" fmla="*/ 9598 h 10243"/>
                <a:gd name="connsiteX40" fmla="*/ 4144 w 10009"/>
                <a:gd name="connsiteY40" fmla="*/ 9604 h 10243"/>
                <a:gd name="connsiteX41" fmla="*/ 3642 w 10009"/>
                <a:gd name="connsiteY41" fmla="*/ 9699 h 10243"/>
                <a:gd name="connsiteX42" fmla="*/ 3198 w 10009"/>
                <a:gd name="connsiteY42" fmla="*/ 9500 h 10243"/>
                <a:gd name="connsiteX43" fmla="*/ 2795 w 10009"/>
                <a:gd name="connsiteY43" fmla="*/ 9643 h 10243"/>
                <a:gd name="connsiteX44" fmla="*/ 2373 w 10009"/>
                <a:gd name="connsiteY44" fmla="*/ 9529 h 10243"/>
                <a:gd name="connsiteX45" fmla="*/ 1961 w 10009"/>
                <a:gd name="connsiteY45" fmla="*/ 9472 h 10243"/>
                <a:gd name="connsiteX46" fmla="*/ 1755 w 10009"/>
                <a:gd name="connsiteY46" fmla="*/ 9245 h 10243"/>
                <a:gd name="connsiteX47" fmla="*/ 1486 w 10009"/>
                <a:gd name="connsiteY47" fmla="*/ 9557 h 10243"/>
                <a:gd name="connsiteX48" fmla="*/ 1382 w 10009"/>
                <a:gd name="connsiteY48" fmla="*/ 9444 h 10243"/>
                <a:gd name="connsiteX49" fmla="*/ 1231 w 10009"/>
                <a:gd name="connsiteY49" fmla="*/ 9585 h 10243"/>
                <a:gd name="connsiteX50" fmla="*/ 1071 w 10009"/>
                <a:gd name="connsiteY50" fmla="*/ 9366 h 10243"/>
                <a:gd name="connsiteX51" fmla="*/ 883 w 10009"/>
                <a:gd name="connsiteY51" fmla="*/ 9585 h 10243"/>
                <a:gd name="connsiteX52" fmla="*/ 803 w 10009"/>
                <a:gd name="connsiteY52" fmla="*/ 9039 h 10243"/>
                <a:gd name="connsiteX53" fmla="*/ 923 w 10009"/>
                <a:gd name="connsiteY53" fmla="*/ 8793 h 10243"/>
                <a:gd name="connsiteX54" fmla="*/ 740 w 10009"/>
                <a:gd name="connsiteY54" fmla="*/ 8030 h 10243"/>
                <a:gd name="connsiteX55" fmla="*/ 764 w 10009"/>
                <a:gd name="connsiteY55" fmla="*/ 7549 h 10243"/>
                <a:gd name="connsiteX56" fmla="*/ 708 w 10009"/>
                <a:gd name="connsiteY56" fmla="*/ 7350 h 10243"/>
                <a:gd name="connsiteX57" fmla="*/ 637 w 10009"/>
                <a:gd name="connsiteY57" fmla="*/ 7096 h 10243"/>
                <a:gd name="connsiteX58" fmla="*/ 590 w 10009"/>
                <a:gd name="connsiteY58" fmla="*/ 6785 h 10243"/>
                <a:gd name="connsiteX59" fmla="*/ 606 w 10009"/>
                <a:gd name="connsiteY59" fmla="*/ 6473 h 10243"/>
                <a:gd name="connsiteX60" fmla="*/ 550 w 10009"/>
                <a:gd name="connsiteY60" fmla="*/ 6077 h 10243"/>
                <a:gd name="connsiteX61" fmla="*/ 510 w 10009"/>
                <a:gd name="connsiteY61" fmla="*/ 5766 h 10243"/>
                <a:gd name="connsiteX62" fmla="*/ 391 w 10009"/>
                <a:gd name="connsiteY62" fmla="*/ 4917 h 10243"/>
                <a:gd name="connsiteX63" fmla="*/ 312 w 10009"/>
                <a:gd name="connsiteY63" fmla="*/ 4465 h 10243"/>
                <a:gd name="connsiteX64" fmla="*/ 288 w 10009"/>
                <a:gd name="connsiteY64" fmla="*/ 4013 h 10243"/>
                <a:gd name="connsiteX65" fmla="*/ 280 w 10009"/>
                <a:gd name="connsiteY65" fmla="*/ 3532 h 10243"/>
                <a:gd name="connsiteX66" fmla="*/ 153 w 10009"/>
                <a:gd name="connsiteY66" fmla="*/ 2937 h 10243"/>
                <a:gd name="connsiteX67" fmla="*/ 198 w 10009"/>
                <a:gd name="connsiteY67" fmla="*/ 2395 h 10243"/>
                <a:gd name="connsiteX68" fmla="*/ 9 w 10009"/>
                <a:gd name="connsiteY68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6258 w 10009"/>
                <a:gd name="connsiteY35" fmla="*/ 9643 h 10243"/>
                <a:gd name="connsiteX36" fmla="*/ 5816 w 10009"/>
                <a:gd name="connsiteY36" fmla="*/ 9706 h 10243"/>
                <a:gd name="connsiteX37" fmla="*/ 5639 w 10009"/>
                <a:gd name="connsiteY37" fmla="*/ 9958 h 10243"/>
                <a:gd name="connsiteX38" fmla="*/ 5403 w 10009"/>
                <a:gd name="connsiteY38" fmla="*/ 9727 h 10243"/>
                <a:gd name="connsiteX39" fmla="*/ 5150 w 10009"/>
                <a:gd name="connsiteY39" fmla="*/ 9811 h 10243"/>
                <a:gd name="connsiteX40" fmla="*/ 4713 w 10009"/>
                <a:gd name="connsiteY40" fmla="*/ 9598 h 10243"/>
                <a:gd name="connsiteX41" fmla="*/ 4144 w 10009"/>
                <a:gd name="connsiteY41" fmla="*/ 9604 h 10243"/>
                <a:gd name="connsiteX42" fmla="*/ 3642 w 10009"/>
                <a:gd name="connsiteY42" fmla="*/ 9699 h 10243"/>
                <a:gd name="connsiteX43" fmla="*/ 3198 w 10009"/>
                <a:gd name="connsiteY43" fmla="*/ 9500 h 10243"/>
                <a:gd name="connsiteX44" fmla="*/ 2795 w 10009"/>
                <a:gd name="connsiteY44" fmla="*/ 9643 h 10243"/>
                <a:gd name="connsiteX45" fmla="*/ 2373 w 10009"/>
                <a:gd name="connsiteY45" fmla="*/ 9529 h 10243"/>
                <a:gd name="connsiteX46" fmla="*/ 1961 w 10009"/>
                <a:gd name="connsiteY46" fmla="*/ 9472 h 10243"/>
                <a:gd name="connsiteX47" fmla="*/ 1755 w 10009"/>
                <a:gd name="connsiteY47" fmla="*/ 9245 h 10243"/>
                <a:gd name="connsiteX48" fmla="*/ 1486 w 10009"/>
                <a:gd name="connsiteY48" fmla="*/ 9557 h 10243"/>
                <a:gd name="connsiteX49" fmla="*/ 1382 w 10009"/>
                <a:gd name="connsiteY49" fmla="*/ 9444 h 10243"/>
                <a:gd name="connsiteX50" fmla="*/ 1231 w 10009"/>
                <a:gd name="connsiteY50" fmla="*/ 9585 h 10243"/>
                <a:gd name="connsiteX51" fmla="*/ 1071 w 10009"/>
                <a:gd name="connsiteY51" fmla="*/ 9366 h 10243"/>
                <a:gd name="connsiteX52" fmla="*/ 883 w 10009"/>
                <a:gd name="connsiteY52" fmla="*/ 9585 h 10243"/>
                <a:gd name="connsiteX53" fmla="*/ 803 w 10009"/>
                <a:gd name="connsiteY53" fmla="*/ 9039 h 10243"/>
                <a:gd name="connsiteX54" fmla="*/ 923 w 10009"/>
                <a:gd name="connsiteY54" fmla="*/ 8793 h 10243"/>
                <a:gd name="connsiteX55" fmla="*/ 740 w 10009"/>
                <a:gd name="connsiteY55" fmla="*/ 8030 h 10243"/>
                <a:gd name="connsiteX56" fmla="*/ 764 w 10009"/>
                <a:gd name="connsiteY56" fmla="*/ 7549 h 10243"/>
                <a:gd name="connsiteX57" fmla="*/ 708 w 10009"/>
                <a:gd name="connsiteY57" fmla="*/ 7350 h 10243"/>
                <a:gd name="connsiteX58" fmla="*/ 637 w 10009"/>
                <a:gd name="connsiteY58" fmla="*/ 7096 h 10243"/>
                <a:gd name="connsiteX59" fmla="*/ 590 w 10009"/>
                <a:gd name="connsiteY59" fmla="*/ 6785 h 10243"/>
                <a:gd name="connsiteX60" fmla="*/ 606 w 10009"/>
                <a:gd name="connsiteY60" fmla="*/ 6473 h 10243"/>
                <a:gd name="connsiteX61" fmla="*/ 550 w 10009"/>
                <a:gd name="connsiteY61" fmla="*/ 6077 h 10243"/>
                <a:gd name="connsiteX62" fmla="*/ 510 w 10009"/>
                <a:gd name="connsiteY62" fmla="*/ 5766 h 10243"/>
                <a:gd name="connsiteX63" fmla="*/ 391 w 10009"/>
                <a:gd name="connsiteY63" fmla="*/ 4917 h 10243"/>
                <a:gd name="connsiteX64" fmla="*/ 312 w 10009"/>
                <a:gd name="connsiteY64" fmla="*/ 4465 h 10243"/>
                <a:gd name="connsiteX65" fmla="*/ 288 w 10009"/>
                <a:gd name="connsiteY65" fmla="*/ 4013 h 10243"/>
                <a:gd name="connsiteX66" fmla="*/ 280 w 10009"/>
                <a:gd name="connsiteY66" fmla="*/ 3532 h 10243"/>
                <a:gd name="connsiteX67" fmla="*/ 153 w 10009"/>
                <a:gd name="connsiteY67" fmla="*/ 2937 h 10243"/>
                <a:gd name="connsiteX68" fmla="*/ 198 w 10009"/>
                <a:gd name="connsiteY68" fmla="*/ 2395 h 10243"/>
                <a:gd name="connsiteX69" fmla="*/ 9 w 10009"/>
                <a:gd name="connsiteY69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6258 w 10009"/>
                <a:gd name="connsiteY35" fmla="*/ 9643 h 10243"/>
                <a:gd name="connsiteX36" fmla="*/ 6063 w 10009"/>
                <a:gd name="connsiteY36" fmla="*/ 9769 h 10243"/>
                <a:gd name="connsiteX37" fmla="*/ 5816 w 10009"/>
                <a:gd name="connsiteY37" fmla="*/ 9706 h 10243"/>
                <a:gd name="connsiteX38" fmla="*/ 5639 w 10009"/>
                <a:gd name="connsiteY38" fmla="*/ 9958 h 10243"/>
                <a:gd name="connsiteX39" fmla="*/ 5403 w 10009"/>
                <a:gd name="connsiteY39" fmla="*/ 9727 h 10243"/>
                <a:gd name="connsiteX40" fmla="*/ 5150 w 10009"/>
                <a:gd name="connsiteY40" fmla="*/ 9811 h 10243"/>
                <a:gd name="connsiteX41" fmla="*/ 4713 w 10009"/>
                <a:gd name="connsiteY41" fmla="*/ 9598 h 10243"/>
                <a:gd name="connsiteX42" fmla="*/ 4144 w 10009"/>
                <a:gd name="connsiteY42" fmla="*/ 9604 h 10243"/>
                <a:gd name="connsiteX43" fmla="*/ 3642 w 10009"/>
                <a:gd name="connsiteY43" fmla="*/ 9699 h 10243"/>
                <a:gd name="connsiteX44" fmla="*/ 3198 w 10009"/>
                <a:gd name="connsiteY44" fmla="*/ 9500 h 10243"/>
                <a:gd name="connsiteX45" fmla="*/ 2795 w 10009"/>
                <a:gd name="connsiteY45" fmla="*/ 9643 h 10243"/>
                <a:gd name="connsiteX46" fmla="*/ 2373 w 10009"/>
                <a:gd name="connsiteY46" fmla="*/ 9529 h 10243"/>
                <a:gd name="connsiteX47" fmla="*/ 1961 w 10009"/>
                <a:gd name="connsiteY47" fmla="*/ 9472 h 10243"/>
                <a:gd name="connsiteX48" fmla="*/ 1755 w 10009"/>
                <a:gd name="connsiteY48" fmla="*/ 9245 h 10243"/>
                <a:gd name="connsiteX49" fmla="*/ 1486 w 10009"/>
                <a:gd name="connsiteY49" fmla="*/ 9557 h 10243"/>
                <a:gd name="connsiteX50" fmla="*/ 1382 w 10009"/>
                <a:gd name="connsiteY50" fmla="*/ 9444 h 10243"/>
                <a:gd name="connsiteX51" fmla="*/ 1231 w 10009"/>
                <a:gd name="connsiteY51" fmla="*/ 9585 h 10243"/>
                <a:gd name="connsiteX52" fmla="*/ 1071 w 10009"/>
                <a:gd name="connsiteY52" fmla="*/ 9366 h 10243"/>
                <a:gd name="connsiteX53" fmla="*/ 883 w 10009"/>
                <a:gd name="connsiteY53" fmla="*/ 9585 h 10243"/>
                <a:gd name="connsiteX54" fmla="*/ 803 w 10009"/>
                <a:gd name="connsiteY54" fmla="*/ 9039 h 10243"/>
                <a:gd name="connsiteX55" fmla="*/ 923 w 10009"/>
                <a:gd name="connsiteY55" fmla="*/ 8793 h 10243"/>
                <a:gd name="connsiteX56" fmla="*/ 740 w 10009"/>
                <a:gd name="connsiteY56" fmla="*/ 8030 h 10243"/>
                <a:gd name="connsiteX57" fmla="*/ 764 w 10009"/>
                <a:gd name="connsiteY57" fmla="*/ 7549 h 10243"/>
                <a:gd name="connsiteX58" fmla="*/ 708 w 10009"/>
                <a:gd name="connsiteY58" fmla="*/ 7350 h 10243"/>
                <a:gd name="connsiteX59" fmla="*/ 637 w 10009"/>
                <a:gd name="connsiteY59" fmla="*/ 7096 h 10243"/>
                <a:gd name="connsiteX60" fmla="*/ 590 w 10009"/>
                <a:gd name="connsiteY60" fmla="*/ 6785 h 10243"/>
                <a:gd name="connsiteX61" fmla="*/ 606 w 10009"/>
                <a:gd name="connsiteY61" fmla="*/ 6473 h 10243"/>
                <a:gd name="connsiteX62" fmla="*/ 550 w 10009"/>
                <a:gd name="connsiteY62" fmla="*/ 6077 h 10243"/>
                <a:gd name="connsiteX63" fmla="*/ 510 w 10009"/>
                <a:gd name="connsiteY63" fmla="*/ 5766 h 10243"/>
                <a:gd name="connsiteX64" fmla="*/ 391 w 10009"/>
                <a:gd name="connsiteY64" fmla="*/ 4917 h 10243"/>
                <a:gd name="connsiteX65" fmla="*/ 312 w 10009"/>
                <a:gd name="connsiteY65" fmla="*/ 4465 h 10243"/>
                <a:gd name="connsiteX66" fmla="*/ 288 w 10009"/>
                <a:gd name="connsiteY66" fmla="*/ 4013 h 10243"/>
                <a:gd name="connsiteX67" fmla="*/ 280 w 10009"/>
                <a:gd name="connsiteY67" fmla="*/ 3532 h 10243"/>
                <a:gd name="connsiteX68" fmla="*/ 153 w 10009"/>
                <a:gd name="connsiteY68" fmla="*/ 2937 h 10243"/>
                <a:gd name="connsiteX69" fmla="*/ 198 w 10009"/>
                <a:gd name="connsiteY69" fmla="*/ 2395 h 10243"/>
                <a:gd name="connsiteX70" fmla="*/ 9 w 10009"/>
                <a:gd name="connsiteY70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6258 w 10009"/>
                <a:gd name="connsiteY35" fmla="*/ 9643 h 10243"/>
                <a:gd name="connsiteX36" fmla="*/ 6063 w 10009"/>
                <a:gd name="connsiteY36" fmla="*/ 9769 h 10243"/>
                <a:gd name="connsiteX37" fmla="*/ 5816 w 10009"/>
                <a:gd name="connsiteY37" fmla="*/ 9706 h 10243"/>
                <a:gd name="connsiteX38" fmla="*/ 5639 w 10009"/>
                <a:gd name="connsiteY38" fmla="*/ 9958 h 10243"/>
                <a:gd name="connsiteX39" fmla="*/ 5403 w 10009"/>
                <a:gd name="connsiteY39" fmla="*/ 9727 h 10243"/>
                <a:gd name="connsiteX40" fmla="*/ 5150 w 10009"/>
                <a:gd name="connsiteY40" fmla="*/ 9811 h 10243"/>
                <a:gd name="connsiteX41" fmla="*/ 4713 w 10009"/>
                <a:gd name="connsiteY41" fmla="*/ 9598 h 10243"/>
                <a:gd name="connsiteX42" fmla="*/ 4473 w 10009"/>
                <a:gd name="connsiteY42" fmla="*/ 9391 h 10243"/>
                <a:gd name="connsiteX43" fmla="*/ 4144 w 10009"/>
                <a:gd name="connsiteY43" fmla="*/ 9604 h 10243"/>
                <a:gd name="connsiteX44" fmla="*/ 3642 w 10009"/>
                <a:gd name="connsiteY44" fmla="*/ 9699 h 10243"/>
                <a:gd name="connsiteX45" fmla="*/ 3198 w 10009"/>
                <a:gd name="connsiteY45" fmla="*/ 9500 h 10243"/>
                <a:gd name="connsiteX46" fmla="*/ 2795 w 10009"/>
                <a:gd name="connsiteY46" fmla="*/ 9643 h 10243"/>
                <a:gd name="connsiteX47" fmla="*/ 2373 w 10009"/>
                <a:gd name="connsiteY47" fmla="*/ 9529 h 10243"/>
                <a:gd name="connsiteX48" fmla="*/ 1961 w 10009"/>
                <a:gd name="connsiteY48" fmla="*/ 9472 h 10243"/>
                <a:gd name="connsiteX49" fmla="*/ 1755 w 10009"/>
                <a:gd name="connsiteY49" fmla="*/ 9245 h 10243"/>
                <a:gd name="connsiteX50" fmla="*/ 1486 w 10009"/>
                <a:gd name="connsiteY50" fmla="*/ 9557 h 10243"/>
                <a:gd name="connsiteX51" fmla="*/ 1382 w 10009"/>
                <a:gd name="connsiteY51" fmla="*/ 9444 h 10243"/>
                <a:gd name="connsiteX52" fmla="*/ 1231 w 10009"/>
                <a:gd name="connsiteY52" fmla="*/ 9585 h 10243"/>
                <a:gd name="connsiteX53" fmla="*/ 1071 w 10009"/>
                <a:gd name="connsiteY53" fmla="*/ 9366 h 10243"/>
                <a:gd name="connsiteX54" fmla="*/ 883 w 10009"/>
                <a:gd name="connsiteY54" fmla="*/ 9585 h 10243"/>
                <a:gd name="connsiteX55" fmla="*/ 803 w 10009"/>
                <a:gd name="connsiteY55" fmla="*/ 9039 h 10243"/>
                <a:gd name="connsiteX56" fmla="*/ 923 w 10009"/>
                <a:gd name="connsiteY56" fmla="*/ 8793 h 10243"/>
                <a:gd name="connsiteX57" fmla="*/ 740 w 10009"/>
                <a:gd name="connsiteY57" fmla="*/ 8030 h 10243"/>
                <a:gd name="connsiteX58" fmla="*/ 764 w 10009"/>
                <a:gd name="connsiteY58" fmla="*/ 7549 h 10243"/>
                <a:gd name="connsiteX59" fmla="*/ 708 w 10009"/>
                <a:gd name="connsiteY59" fmla="*/ 7350 h 10243"/>
                <a:gd name="connsiteX60" fmla="*/ 637 w 10009"/>
                <a:gd name="connsiteY60" fmla="*/ 7096 h 10243"/>
                <a:gd name="connsiteX61" fmla="*/ 590 w 10009"/>
                <a:gd name="connsiteY61" fmla="*/ 6785 h 10243"/>
                <a:gd name="connsiteX62" fmla="*/ 606 w 10009"/>
                <a:gd name="connsiteY62" fmla="*/ 6473 h 10243"/>
                <a:gd name="connsiteX63" fmla="*/ 550 w 10009"/>
                <a:gd name="connsiteY63" fmla="*/ 6077 h 10243"/>
                <a:gd name="connsiteX64" fmla="*/ 510 w 10009"/>
                <a:gd name="connsiteY64" fmla="*/ 5766 h 10243"/>
                <a:gd name="connsiteX65" fmla="*/ 391 w 10009"/>
                <a:gd name="connsiteY65" fmla="*/ 4917 h 10243"/>
                <a:gd name="connsiteX66" fmla="*/ 312 w 10009"/>
                <a:gd name="connsiteY66" fmla="*/ 4465 h 10243"/>
                <a:gd name="connsiteX67" fmla="*/ 288 w 10009"/>
                <a:gd name="connsiteY67" fmla="*/ 4013 h 10243"/>
                <a:gd name="connsiteX68" fmla="*/ 280 w 10009"/>
                <a:gd name="connsiteY68" fmla="*/ 3532 h 10243"/>
                <a:gd name="connsiteX69" fmla="*/ 153 w 10009"/>
                <a:gd name="connsiteY69" fmla="*/ 2937 h 10243"/>
                <a:gd name="connsiteX70" fmla="*/ 198 w 10009"/>
                <a:gd name="connsiteY70" fmla="*/ 2395 h 10243"/>
                <a:gd name="connsiteX71" fmla="*/ 9 w 10009"/>
                <a:gd name="connsiteY71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360 w 10009"/>
                <a:gd name="connsiteY28" fmla="*/ 10084 h 10243"/>
                <a:gd name="connsiteX29" fmla="*/ 8060 w 10009"/>
                <a:gd name="connsiteY29" fmla="*/ 9895 h 10243"/>
                <a:gd name="connsiteX30" fmla="*/ 7706 w 10009"/>
                <a:gd name="connsiteY30" fmla="*/ 9958 h 10243"/>
                <a:gd name="connsiteX31" fmla="*/ 7353 w 10009"/>
                <a:gd name="connsiteY31" fmla="*/ 9769 h 10243"/>
                <a:gd name="connsiteX32" fmla="*/ 7141 w 10009"/>
                <a:gd name="connsiteY32" fmla="*/ 9958 h 10243"/>
                <a:gd name="connsiteX33" fmla="*/ 6823 w 10009"/>
                <a:gd name="connsiteY33" fmla="*/ 10021 h 10243"/>
                <a:gd name="connsiteX34" fmla="*/ 6523 w 10009"/>
                <a:gd name="connsiteY34" fmla="*/ 9895 h 10243"/>
                <a:gd name="connsiteX35" fmla="*/ 6258 w 10009"/>
                <a:gd name="connsiteY35" fmla="*/ 9643 h 10243"/>
                <a:gd name="connsiteX36" fmla="*/ 6063 w 10009"/>
                <a:gd name="connsiteY36" fmla="*/ 9769 h 10243"/>
                <a:gd name="connsiteX37" fmla="*/ 5816 w 10009"/>
                <a:gd name="connsiteY37" fmla="*/ 9706 h 10243"/>
                <a:gd name="connsiteX38" fmla="*/ 5639 w 10009"/>
                <a:gd name="connsiteY38" fmla="*/ 9958 h 10243"/>
                <a:gd name="connsiteX39" fmla="*/ 5403 w 10009"/>
                <a:gd name="connsiteY39" fmla="*/ 9727 h 10243"/>
                <a:gd name="connsiteX40" fmla="*/ 5150 w 10009"/>
                <a:gd name="connsiteY40" fmla="*/ 9811 h 10243"/>
                <a:gd name="connsiteX41" fmla="*/ 4713 w 10009"/>
                <a:gd name="connsiteY41" fmla="*/ 9598 h 10243"/>
                <a:gd name="connsiteX42" fmla="*/ 4473 w 10009"/>
                <a:gd name="connsiteY42" fmla="*/ 9391 h 10243"/>
                <a:gd name="connsiteX43" fmla="*/ 4144 w 10009"/>
                <a:gd name="connsiteY43" fmla="*/ 9604 h 10243"/>
                <a:gd name="connsiteX44" fmla="*/ 3855 w 10009"/>
                <a:gd name="connsiteY44" fmla="*/ 9517 h 10243"/>
                <a:gd name="connsiteX45" fmla="*/ 3642 w 10009"/>
                <a:gd name="connsiteY45" fmla="*/ 9699 h 10243"/>
                <a:gd name="connsiteX46" fmla="*/ 3198 w 10009"/>
                <a:gd name="connsiteY46" fmla="*/ 9500 h 10243"/>
                <a:gd name="connsiteX47" fmla="*/ 2795 w 10009"/>
                <a:gd name="connsiteY47" fmla="*/ 9643 h 10243"/>
                <a:gd name="connsiteX48" fmla="*/ 2373 w 10009"/>
                <a:gd name="connsiteY48" fmla="*/ 9529 h 10243"/>
                <a:gd name="connsiteX49" fmla="*/ 1961 w 10009"/>
                <a:gd name="connsiteY49" fmla="*/ 9472 h 10243"/>
                <a:gd name="connsiteX50" fmla="*/ 1755 w 10009"/>
                <a:gd name="connsiteY50" fmla="*/ 9245 h 10243"/>
                <a:gd name="connsiteX51" fmla="*/ 1486 w 10009"/>
                <a:gd name="connsiteY51" fmla="*/ 9557 h 10243"/>
                <a:gd name="connsiteX52" fmla="*/ 1382 w 10009"/>
                <a:gd name="connsiteY52" fmla="*/ 9444 h 10243"/>
                <a:gd name="connsiteX53" fmla="*/ 1231 w 10009"/>
                <a:gd name="connsiteY53" fmla="*/ 9585 h 10243"/>
                <a:gd name="connsiteX54" fmla="*/ 1071 w 10009"/>
                <a:gd name="connsiteY54" fmla="*/ 9366 h 10243"/>
                <a:gd name="connsiteX55" fmla="*/ 883 w 10009"/>
                <a:gd name="connsiteY55" fmla="*/ 9585 h 10243"/>
                <a:gd name="connsiteX56" fmla="*/ 803 w 10009"/>
                <a:gd name="connsiteY56" fmla="*/ 9039 h 10243"/>
                <a:gd name="connsiteX57" fmla="*/ 923 w 10009"/>
                <a:gd name="connsiteY57" fmla="*/ 8793 h 10243"/>
                <a:gd name="connsiteX58" fmla="*/ 740 w 10009"/>
                <a:gd name="connsiteY58" fmla="*/ 8030 h 10243"/>
                <a:gd name="connsiteX59" fmla="*/ 764 w 10009"/>
                <a:gd name="connsiteY59" fmla="*/ 7549 h 10243"/>
                <a:gd name="connsiteX60" fmla="*/ 708 w 10009"/>
                <a:gd name="connsiteY60" fmla="*/ 7350 h 10243"/>
                <a:gd name="connsiteX61" fmla="*/ 637 w 10009"/>
                <a:gd name="connsiteY61" fmla="*/ 7096 h 10243"/>
                <a:gd name="connsiteX62" fmla="*/ 590 w 10009"/>
                <a:gd name="connsiteY62" fmla="*/ 6785 h 10243"/>
                <a:gd name="connsiteX63" fmla="*/ 606 w 10009"/>
                <a:gd name="connsiteY63" fmla="*/ 6473 h 10243"/>
                <a:gd name="connsiteX64" fmla="*/ 550 w 10009"/>
                <a:gd name="connsiteY64" fmla="*/ 6077 h 10243"/>
                <a:gd name="connsiteX65" fmla="*/ 510 w 10009"/>
                <a:gd name="connsiteY65" fmla="*/ 5766 h 10243"/>
                <a:gd name="connsiteX66" fmla="*/ 391 w 10009"/>
                <a:gd name="connsiteY66" fmla="*/ 4917 h 10243"/>
                <a:gd name="connsiteX67" fmla="*/ 312 w 10009"/>
                <a:gd name="connsiteY67" fmla="*/ 4465 h 10243"/>
                <a:gd name="connsiteX68" fmla="*/ 288 w 10009"/>
                <a:gd name="connsiteY68" fmla="*/ 4013 h 10243"/>
                <a:gd name="connsiteX69" fmla="*/ 280 w 10009"/>
                <a:gd name="connsiteY69" fmla="*/ 3532 h 10243"/>
                <a:gd name="connsiteX70" fmla="*/ 153 w 10009"/>
                <a:gd name="connsiteY70" fmla="*/ 2937 h 10243"/>
                <a:gd name="connsiteX71" fmla="*/ 198 w 10009"/>
                <a:gd name="connsiteY71" fmla="*/ 2395 h 10243"/>
                <a:gd name="connsiteX72" fmla="*/ 9 w 10009"/>
                <a:gd name="connsiteY72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067 w 10009"/>
                <a:gd name="connsiteY27" fmla="*/ 10021 h 10243"/>
                <a:gd name="connsiteX28" fmla="*/ 8713 w 10009"/>
                <a:gd name="connsiteY28" fmla="*/ 10211 h 10243"/>
                <a:gd name="connsiteX29" fmla="*/ 8360 w 10009"/>
                <a:gd name="connsiteY29" fmla="*/ 10084 h 10243"/>
                <a:gd name="connsiteX30" fmla="*/ 8060 w 10009"/>
                <a:gd name="connsiteY30" fmla="*/ 9895 h 10243"/>
                <a:gd name="connsiteX31" fmla="*/ 7706 w 10009"/>
                <a:gd name="connsiteY31" fmla="*/ 9958 h 10243"/>
                <a:gd name="connsiteX32" fmla="*/ 7353 w 10009"/>
                <a:gd name="connsiteY32" fmla="*/ 9769 h 10243"/>
                <a:gd name="connsiteX33" fmla="*/ 7141 w 10009"/>
                <a:gd name="connsiteY33" fmla="*/ 9958 h 10243"/>
                <a:gd name="connsiteX34" fmla="*/ 6823 w 10009"/>
                <a:gd name="connsiteY34" fmla="*/ 10021 h 10243"/>
                <a:gd name="connsiteX35" fmla="*/ 6523 w 10009"/>
                <a:gd name="connsiteY35" fmla="*/ 9895 h 10243"/>
                <a:gd name="connsiteX36" fmla="*/ 6258 w 10009"/>
                <a:gd name="connsiteY36" fmla="*/ 9643 h 10243"/>
                <a:gd name="connsiteX37" fmla="*/ 6063 w 10009"/>
                <a:gd name="connsiteY37" fmla="*/ 9769 h 10243"/>
                <a:gd name="connsiteX38" fmla="*/ 5816 w 10009"/>
                <a:gd name="connsiteY38" fmla="*/ 9706 h 10243"/>
                <a:gd name="connsiteX39" fmla="*/ 5639 w 10009"/>
                <a:gd name="connsiteY39" fmla="*/ 9958 h 10243"/>
                <a:gd name="connsiteX40" fmla="*/ 5403 w 10009"/>
                <a:gd name="connsiteY40" fmla="*/ 9727 h 10243"/>
                <a:gd name="connsiteX41" fmla="*/ 5150 w 10009"/>
                <a:gd name="connsiteY41" fmla="*/ 9811 h 10243"/>
                <a:gd name="connsiteX42" fmla="*/ 4713 w 10009"/>
                <a:gd name="connsiteY42" fmla="*/ 9598 h 10243"/>
                <a:gd name="connsiteX43" fmla="*/ 4473 w 10009"/>
                <a:gd name="connsiteY43" fmla="*/ 9391 h 10243"/>
                <a:gd name="connsiteX44" fmla="*/ 4144 w 10009"/>
                <a:gd name="connsiteY44" fmla="*/ 9604 h 10243"/>
                <a:gd name="connsiteX45" fmla="*/ 3855 w 10009"/>
                <a:gd name="connsiteY45" fmla="*/ 9517 h 10243"/>
                <a:gd name="connsiteX46" fmla="*/ 3642 w 10009"/>
                <a:gd name="connsiteY46" fmla="*/ 9699 h 10243"/>
                <a:gd name="connsiteX47" fmla="*/ 3198 w 10009"/>
                <a:gd name="connsiteY47" fmla="*/ 9500 h 10243"/>
                <a:gd name="connsiteX48" fmla="*/ 2795 w 10009"/>
                <a:gd name="connsiteY48" fmla="*/ 9643 h 10243"/>
                <a:gd name="connsiteX49" fmla="*/ 2373 w 10009"/>
                <a:gd name="connsiteY49" fmla="*/ 9529 h 10243"/>
                <a:gd name="connsiteX50" fmla="*/ 1961 w 10009"/>
                <a:gd name="connsiteY50" fmla="*/ 9472 h 10243"/>
                <a:gd name="connsiteX51" fmla="*/ 1755 w 10009"/>
                <a:gd name="connsiteY51" fmla="*/ 9245 h 10243"/>
                <a:gd name="connsiteX52" fmla="*/ 1486 w 10009"/>
                <a:gd name="connsiteY52" fmla="*/ 9557 h 10243"/>
                <a:gd name="connsiteX53" fmla="*/ 1382 w 10009"/>
                <a:gd name="connsiteY53" fmla="*/ 9444 h 10243"/>
                <a:gd name="connsiteX54" fmla="*/ 1231 w 10009"/>
                <a:gd name="connsiteY54" fmla="*/ 9585 h 10243"/>
                <a:gd name="connsiteX55" fmla="*/ 1071 w 10009"/>
                <a:gd name="connsiteY55" fmla="*/ 9366 h 10243"/>
                <a:gd name="connsiteX56" fmla="*/ 883 w 10009"/>
                <a:gd name="connsiteY56" fmla="*/ 9585 h 10243"/>
                <a:gd name="connsiteX57" fmla="*/ 803 w 10009"/>
                <a:gd name="connsiteY57" fmla="*/ 9039 h 10243"/>
                <a:gd name="connsiteX58" fmla="*/ 923 w 10009"/>
                <a:gd name="connsiteY58" fmla="*/ 8793 h 10243"/>
                <a:gd name="connsiteX59" fmla="*/ 740 w 10009"/>
                <a:gd name="connsiteY59" fmla="*/ 8030 h 10243"/>
                <a:gd name="connsiteX60" fmla="*/ 764 w 10009"/>
                <a:gd name="connsiteY60" fmla="*/ 7549 h 10243"/>
                <a:gd name="connsiteX61" fmla="*/ 708 w 10009"/>
                <a:gd name="connsiteY61" fmla="*/ 7350 h 10243"/>
                <a:gd name="connsiteX62" fmla="*/ 637 w 10009"/>
                <a:gd name="connsiteY62" fmla="*/ 7096 h 10243"/>
                <a:gd name="connsiteX63" fmla="*/ 590 w 10009"/>
                <a:gd name="connsiteY63" fmla="*/ 6785 h 10243"/>
                <a:gd name="connsiteX64" fmla="*/ 606 w 10009"/>
                <a:gd name="connsiteY64" fmla="*/ 6473 h 10243"/>
                <a:gd name="connsiteX65" fmla="*/ 550 w 10009"/>
                <a:gd name="connsiteY65" fmla="*/ 6077 h 10243"/>
                <a:gd name="connsiteX66" fmla="*/ 510 w 10009"/>
                <a:gd name="connsiteY66" fmla="*/ 5766 h 10243"/>
                <a:gd name="connsiteX67" fmla="*/ 391 w 10009"/>
                <a:gd name="connsiteY67" fmla="*/ 4917 h 10243"/>
                <a:gd name="connsiteX68" fmla="*/ 312 w 10009"/>
                <a:gd name="connsiteY68" fmla="*/ 4465 h 10243"/>
                <a:gd name="connsiteX69" fmla="*/ 288 w 10009"/>
                <a:gd name="connsiteY69" fmla="*/ 4013 h 10243"/>
                <a:gd name="connsiteX70" fmla="*/ 280 w 10009"/>
                <a:gd name="connsiteY70" fmla="*/ 3532 h 10243"/>
                <a:gd name="connsiteX71" fmla="*/ 153 w 10009"/>
                <a:gd name="connsiteY71" fmla="*/ 2937 h 10243"/>
                <a:gd name="connsiteX72" fmla="*/ 198 w 10009"/>
                <a:gd name="connsiteY72" fmla="*/ 2395 h 10243"/>
                <a:gd name="connsiteX73" fmla="*/ 9 w 10009"/>
                <a:gd name="connsiteY73" fmla="*/ 1840 h 10243"/>
                <a:gd name="connsiteX0" fmla="*/ 9 w 10009"/>
                <a:gd name="connsiteY0" fmla="*/ 1840 h 10243"/>
                <a:gd name="connsiteX1" fmla="*/ 410 w 10009"/>
                <a:gd name="connsiteY1" fmla="*/ 1576 h 10243"/>
                <a:gd name="connsiteX2" fmla="*/ 816 w 10009"/>
                <a:gd name="connsiteY2" fmla="*/ 1450 h 10243"/>
                <a:gd name="connsiteX3" fmla="*/ 1187 w 10009"/>
                <a:gd name="connsiteY3" fmla="*/ 1387 h 10243"/>
                <a:gd name="connsiteX4" fmla="*/ 1558 w 10009"/>
                <a:gd name="connsiteY4" fmla="*/ 1450 h 10243"/>
                <a:gd name="connsiteX5" fmla="*/ 1823 w 10009"/>
                <a:gd name="connsiteY5" fmla="*/ 1387 h 10243"/>
                <a:gd name="connsiteX6" fmla="*/ 2141 w 10009"/>
                <a:gd name="connsiteY6" fmla="*/ 1324 h 10243"/>
                <a:gd name="connsiteX7" fmla="*/ 2459 w 10009"/>
                <a:gd name="connsiteY7" fmla="*/ 1072 h 10243"/>
                <a:gd name="connsiteX8" fmla="*/ 2760 w 10009"/>
                <a:gd name="connsiteY8" fmla="*/ 1135 h 10243"/>
                <a:gd name="connsiteX9" fmla="*/ 3378 w 10009"/>
                <a:gd name="connsiteY9" fmla="*/ 1072 h 10243"/>
                <a:gd name="connsiteX10" fmla="*/ 3661 w 10009"/>
                <a:gd name="connsiteY10" fmla="*/ 757 h 10243"/>
                <a:gd name="connsiteX11" fmla="*/ 4173 w 10009"/>
                <a:gd name="connsiteY11" fmla="*/ 757 h 10243"/>
                <a:gd name="connsiteX12" fmla="*/ 4668 w 10009"/>
                <a:gd name="connsiteY12" fmla="*/ 631 h 10243"/>
                <a:gd name="connsiteX13" fmla="*/ 5233 w 10009"/>
                <a:gd name="connsiteY13" fmla="*/ 631 h 10243"/>
                <a:gd name="connsiteX14" fmla="*/ 5551 w 10009"/>
                <a:gd name="connsiteY14" fmla="*/ 442 h 10243"/>
                <a:gd name="connsiteX15" fmla="*/ 5993 w 10009"/>
                <a:gd name="connsiteY15" fmla="*/ 442 h 10243"/>
                <a:gd name="connsiteX16" fmla="*/ 6346 w 10009"/>
                <a:gd name="connsiteY16" fmla="*/ 190 h 10243"/>
                <a:gd name="connsiteX17" fmla="*/ 6788 w 10009"/>
                <a:gd name="connsiteY17" fmla="*/ 379 h 10243"/>
                <a:gd name="connsiteX18" fmla="*/ 7159 w 10009"/>
                <a:gd name="connsiteY18" fmla="*/ 0 h 10243"/>
                <a:gd name="connsiteX19" fmla="*/ 7653 w 10009"/>
                <a:gd name="connsiteY19" fmla="*/ 505 h 10243"/>
                <a:gd name="connsiteX20" fmla="*/ 8148 w 10009"/>
                <a:gd name="connsiteY20" fmla="*/ 379 h 10243"/>
                <a:gd name="connsiteX21" fmla="*/ 8696 w 10009"/>
                <a:gd name="connsiteY21" fmla="*/ 631 h 10243"/>
                <a:gd name="connsiteX22" fmla="*/ 9102 w 10009"/>
                <a:gd name="connsiteY22" fmla="*/ 379 h 10243"/>
                <a:gd name="connsiteX23" fmla="*/ 9438 w 10009"/>
                <a:gd name="connsiteY23" fmla="*/ 568 h 10243"/>
                <a:gd name="connsiteX24" fmla="*/ 9738 w 10009"/>
                <a:gd name="connsiteY24" fmla="*/ 568 h 10243"/>
                <a:gd name="connsiteX25" fmla="*/ 10009 w 10009"/>
                <a:gd name="connsiteY25" fmla="*/ 243 h 10243"/>
                <a:gd name="connsiteX26" fmla="*/ 9939 w 10009"/>
                <a:gd name="connsiteY26" fmla="*/ 10243 h 10243"/>
                <a:gd name="connsiteX27" fmla="*/ 9120 w 10009"/>
                <a:gd name="connsiteY27" fmla="*/ 9958 h 10243"/>
                <a:gd name="connsiteX28" fmla="*/ 8713 w 10009"/>
                <a:gd name="connsiteY28" fmla="*/ 10211 h 10243"/>
                <a:gd name="connsiteX29" fmla="*/ 8360 w 10009"/>
                <a:gd name="connsiteY29" fmla="*/ 10084 h 10243"/>
                <a:gd name="connsiteX30" fmla="*/ 8060 w 10009"/>
                <a:gd name="connsiteY30" fmla="*/ 9895 h 10243"/>
                <a:gd name="connsiteX31" fmla="*/ 7706 w 10009"/>
                <a:gd name="connsiteY31" fmla="*/ 9958 h 10243"/>
                <a:gd name="connsiteX32" fmla="*/ 7353 w 10009"/>
                <a:gd name="connsiteY32" fmla="*/ 9769 h 10243"/>
                <a:gd name="connsiteX33" fmla="*/ 7141 w 10009"/>
                <a:gd name="connsiteY33" fmla="*/ 9958 h 10243"/>
                <a:gd name="connsiteX34" fmla="*/ 6823 w 10009"/>
                <a:gd name="connsiteY34" fmla="*/ 10021 h 10243"/>
                <a:gd name="connsiteX35" fmla="*/ 6523 w 10009"/>
                <a:gd name="connsiteY35" fmla="*/ 9895 h 10243"/>
                <a:gd name="connsiteX36" fmla="*/ 6258 w 10009"/>
                <a:gd name="connsiteY36" fmla="*/ 9643 h 10243"/>
                <a:gd name="connsiteX37" fmla="*/ 6063 w 10009"/>
                <a:gd name="connsiteY37" fmla="*/ 9769 h 10243"/>
                <a:gd name="connsiteX38" fmla="*/ 5816 w 10009"/>
                <a:gd name="connsiteY38" fmla="*/ 9706 h 10243"/>
                <a:gd name="connsiteX39" fmla="*/ 5639 w 10009"/>
                <a:gd name="connsiteY39" fmla="*/ 9958 h 10243"/>
                <a:gd name="connsiteX40" fmla="*/ 5403 w 10009"/>
                <a:gd name="connsiteY40" fmla="*/ 9727 h 10243"/>
                <a:gd name="connsiteX41" fmla="*/ 5150 w 10009"/>
                <a:gd name="connsiteY41" fmla="*/ 9811 h 10243"/>
                <a:gd name="connsiteX42" fmla="*/ 4713 w 10009"/>
                <a:gd name="connsiteY42" fmla="*/ 9598 h 10243"/>
                <a:gd name="connsiteX43" fmla="*/ 4473 w 10009"/>
                <a:gd name="connsiteY43" fmla="*/ 9391 h 10243"/>
                <a:gd name="connsiteX44" fmla="*/ 4144 w 10009"/>
                <a:gd name="connsiteY44" fmla="*/ 9604 h 10243"/>
                <a:gd name="connsiteX45" fmla="*/ 3855 w 10009"/>
                <a:gd name="connsiteY45" fmla="*/ 9517 h 10243"/>
                <a:gd name="connsiteX46" fmla="*/ 3642 w 10009"/>
                <a:gd name="connsiteY46" fmla="*/ 9699 h 10243"/>
                <a:gd name="connsiteX47" fmla="*/ 3198 w 10009"/>
                <a:gd name="connsiteY47" fmla="*/ 9500 h 10243"/>
                <a:gd name="connsiteX48" fmla="*/ 2795 w 10009"/>
                <a:gd name="connsiteY48" fmla="*/ 9643 h 10243"/>
                <a:gd name="connsiteX49" fmla="*/ 2373 w 10009"/>
                <a:gd name="connsiteY49" fmla="*/ 9529 h 10243"/>
                <a:gd name="connsiteX50" fmla="*/ 1961 w 10009"/>
                <a:gd name="connsiteY50" fmla="*/ 9472 h 10243"/>
                <a:gd name="connsiteX51" fmla="*/ 1755 w 10009"/>
                <a:gd name="connsiteY51" fmla="*/ 9245 h 10243"/>
                <a:gd name="connsiteX52" fmla="*/ 1486 w 10009"/>
                <a:gd name="connsiteY52" fmla="*/ 9557 h 10243"/>
                <a:gd name="connsiteX53" fmla="*/ 1382 w 10009"/>
                <a:gd name="connsiteY53" fmla="*/ 9444 h 10243"/>
                <a:gd name="connsiteX54" fmla="*/ 1231 w 10009"/>
                <a:gd name="connsiteY54" fmla="*/ 9585 h 10243"/>
                <a:gd name="connsiteX55" fmla="*/ 1071 w 10009"/>
                <a:gd name="connsiteY55" fmla="*/ 9366 h 10243"/>
                <a:gd name="connsiteX56" fmla="*/ 883 w 10009"/>
                <a:gd name="connsiteY56" fmla="*/ 9585 h 10243"/>
                <a:gd name="connsiteX57" fmla="*/ 803 w 10009"/>
                <a:gd name="connsiteY57" fmla="*/ 9039 h 10243"/>
                <a:gd name="connsiteX58" fmla="*/ 923 w 10009"/>
                <a:gd name="connsiteY58" fmla="*/ 8793 h 10243"/>
                <a:gd name="connsiteX59" fmla="*/ 740 w 10009"/>
                <a:gd name="connsiteY59" fmla="*/ 8030 h 10243"/>
                <a:gd name="connsiteX60" fmla="*/ 764 w 10009"/>
                <a:gd name="connsiteY60" fmla="*/ 7549 h 10243"/>
                <a:gd name="connsiteX61" fmla="*/ 708 w 10009"/>
                <a:gd name="connsiteY61" fmla="*/ 7350 h 10243"/>
                <a:gd name="connsiteX62" fmla="*/ 637 w 10009"/>
                <a:gd name="connsiteY62" fmla="*/ 7096 h 10243"/>
                <a:gd name="connsiteX63" fmla="*/ 590 w 10009"/>
                <a:gd name="connsiteY63" fmla="*/ 6785 h 10243"/>
                <a:gd name="connsiteX64" fmla="*/ 606 w 10009"/>
                <a:gd name="connsiteY64" fmla="*/ 6473 h 10243"/>
                <a:gd name="connsiteX65" fmla="*/ 550 w 10009"/>
                <a:gd name="connsiteY65" fmla="*/ 6077 h 10243"/>
                <a:gd name="connsiteX66" fmla="*/ 510 w 10009"/>
                <a:gd name="connsiteY66" fmla="*/ 5766 h 10243"/>
                <a:gd name="connsiteX67" fmla="*/ 391 w 10009"/>
                <a:gd name="connsiteY67" fmla="*/ 4917 h 10243"/>
                <a:gd name="connsiteX68" fmla="*/ 312 w 10009"/>
                <a:gd name="connsiteY68" fmla="*/ 4465 h 10243"/>
                <a:gd name="connsiteX69" fmla="*/ 288 w 10009"/>
                <a:gd name="connsiteY69" fmla="*/ 4013 h 10243"/>
                <a:gd name="connsiteX70" fmla="*/ 280 w 10009"/>
                <a:gd name="connsiteY70" fmla="*/ 3532 h 10243"/>
                <a:gd name="connsiteX71" fmla="*/ 153 w 10009"/>
                <a:gd name="connsiteY71" fmla="*/ 2937 h 10243"/>
                <a:gd name="connsiteX72" fmla="*/ 198 w 10009"/>
                <a:gd name="connsiteY72" fmla="*/ 2395 h 10243"/>
                <a:gd name="connsiteX73" fmla="*/ 9 w 10009"/>
                <a:gd name="connsiteY73" fmla="*/ 1840 h 10243"/>
                <a:gd name="connsiteX0" fmla="*/ 9 w 10009"/>
                <a:gd name="connsiteY0" fmla="*/ 1840 h 10947"/>
                <a:gd name="connsiteX1" fmla="*/ 410 w 10009"/>
                <a:gd name="connsiteY1" fmla="*/ 1576 h 10947"/>
                <a:gd name="connsiteX2" fmla="*/ 816 w 10009"/>
                <a:gd name="connsiteY2" fmla="*/ 1450 h 10947"/>
                <a:gd name="connsiteX3" fmla="*/ 1187 w 10009"/>
                <a:gd name="connsiteY3" fmla="*/ 1387 h 10947"/>
                <a:gd name="connsiteX4" fmla="*/ 1558 w 10009"/>
                <a:gd name="connsiteY4" fmla="*/ 1450 h 10947"/>
                <a:gd name="connsiteX5" fmla="*/ 1823 w 10009"/>
                <a:gd name="connsiteY5" fmla="*/ 1387 h 10947"/>
                <a:gd name="connsiteX6" fmla="*/ 2141 w 10009"/>
                <a:gd name="connsiteY6" fmla="*/ 1324 h 10947"/>
                <a:gd name="connsiteX7" fmla="*/ 2459 w 10009"/>
                <a:gd name="connsiteY7" fmla="*/ 1072 h 10947"/>
                <a:gd name="connsiteX8" fmla="*/ 2760 w 10009"/>
                <a:gd name="connsiteY8" fmla="*/ 1135 h 10947"/>
                <a:gd name="connsiteX9" fmla="*/ 3378 w 10009"/>
                <a:gd name="connsiteY9" fmla="*/ 1072 h 10947"/>
                <a:gd name="connsiteX10" fmla="*/ 3661 w 10009"/>
                <a:gd name="connsiteY10" fmla="*/ 757 h 10947"/>
                <a:gd name="connsiteX11" fmla="*/ 4173 w 10009"/>
                <a:gd name="connsiteY11" fmla="*/ 757 h 10947"/>
                <a:gd name="connsiteX12" fmla="*/ 4668 w 10009"/>
                <a:gd name="connsiteY12" fmla="*/ 631 h 10947"/>
                <a:gd name="connsiteX13" fmla="*/ 5233 w 10009"/>
                <a:gd name="connsiteY13" fmla="*/ 631 h 10947"/>
                <a:gd name="connsiteX14" fmla="*/ 5551 w 10009"/>
                <a:gd name="connsiteY14" fmla="*/ 442 h 10947"/>
                <a:gd name="connsiteX15" fmla="*/ 5993 w 10009"/>
                <a:gd name="connsiteY15" fmla="*/ 442 h 10947"/>
                <a:gd name="connsiteX16" fmla="*/ 6346 w 10009"/>
                <a:gd name="connsiteY16" fmla="*/ 190 h 10947"/>
                <a:gd name="connsiteX17" fmla="*/ 6788 w 10009"/>
                <a:gd name="connsiteY17" fmla="*/ 379 h 10947"/>
                <a:gd name="connsiteX18" fmla="*/ 7159 w 10009"/>
                <a:gd name="connsiteY18" fmla="*/ 0 h 10947"/>
                <a:gd name="connsiteX19" fmla="*/ 7653 w 10009"/>
                <a:gd name="connsiteY19" fmla="*/ 505 h 10947"/>
                <a:gd name="connsiteX20" fmla="*/ 8148 w 10009"/>
                <a:gd name="connsiteY20" fmla="*/ 379 h 10947"/>
                <a:gd name="connsiteX21" fmla="*/ 8696 w 10009"/>
                <a:gd name="connsiteY21" fmla="*/ 631 h 10947"/>
                <a:gd name="connsiteX22" fmla="*/ 9102 w 10009"/>
                <a:gd name="connsiteY22" fmla="*/ 379 h 10947"/>
                <a:gd name="connsiteX23" fmla="*/ 9438 w 10009"/>
                <a:gd name="connsiteY23" fmla="*/ 568 h 10947"/>
                <a:gd name="connsiteX24" fmla="*/ 9738 w 10009"/>
                <a:gd name="connsiteY24" fmla="*/ 568 h 10947"/>
                <a:gd name="connsiteX25" fmla="*/ 10009 w 10009"/>
                <a:gd name="connsiteY25" fmla="*/ 243 h 10947"/>
                <a:gd name="connsiteX26" fmla="*/ 9939 w 10009"/>
                <a:gd name="connsiteY26" fmla="*/ 10243 h 10947"/>
                <a:gd name="connsiteX27" fmla="*/ 9526 w 10009"/>
                <a:gd name="connsiteY27" fmla="*/ 10085 h 10947"/>
                <a:gd name="connsiteX28" fmla="*/ 9120 w 10009"/>
                <a:gd name="connsiteY28" fmla="*/ 9958 h 10947"/>
                <a:gd name="connsiteX29" fmla="*/ 8713 w 10009"/>
                <a:gd name="connsiteY29" fmla="*/ 10211 h 10947"/>
                <a:gd name="connsiteX30" fmla="*/ 8360 w 10009"/>
                <a:gd name="connsiteY30" fmla="*/ 10084 h 10947"/>
                <a:gd name="connsiteX31" fmla="*/ 8060 w 10009"/>
                <a:gd name="connsiteY31" fmla="*/ 9895 h 10947"/>
                <a:gd name="connsiteX32" fmla="*/ 7706 w 10009"/>
                <a:gd name="connsiteY32" fmla="*/ 9958 h 10947"/>
                <a:gd name="connsiteX33" fmla="*/ 7353 w 10009"/>
                <a:gd name="connsiteY33" fmla="*/ 9769 h 10947"/>
                <a:gd name="connsiteX34" fmla="*/ 7141 w 10009"/>
                <a:gd name="connsiteY34" fmla="*/ 9958 h 10947"/>
                <a:gd name="connsiteX35" fmla="*/ 6823 w 10009"/>
                <a:gd name="connsiteY35" fmla="*/ 10021 h 10947"/>
                <a:gd name="connsiteX36" fmla="*/ 6523 w 10009"/>
                <a:gd name="connsiteY36" fmla="*/ 9895 h 10947"/>
                <a:gd name="connsiteX37" fmla="*/ 6258 w 10009"/>
                <a:gd name="connsiteY37" fmla="*/ 9643 h 10947"/>
                <a:gd name="connsiteX38" fmla="*/ 6063 w 10009"/>
                <a:gd name="connsiteY38" fmla="*/ 9769 h 10947"/>
                <a:gd name="connsiteX39" fmla="*/ 5816 w 10009"/>
                <a:gd name="connsiteY39" fmla="*/ 9706 h 10947"/>
                <a:gd name="connsiteX40" fmla="*/ 5639 w 10009"/>
                <a:gd name="connsiteY40" fmla="*/ 9958 h 10947"/>
                <a:gd name="connsiteX41" fmla="*/ 5403 w 10009"/>
                <a:gd name="connsiteY41" fmla="*/ 9727 h 10947"/>
                <a:gd name="connsiteX42" fmla="*/ 5150 w 10009"/>
                <a:gd name="connsiteY42" fmla="*/ 9811 h 10947"/>
                <a:gd name="connsiteX43" fmla="*/ 4713 w 10009"/>
                <a:gd name="connsiteY43" fmla="*/ 9598 h 10947"/>
                <a:gd name="connsiteX44" fmla="*/ 4473 w 10009"/>
                <a:gd name="connsiteY44" fmla="*/ 9391 h 10947"/>
                <a:gd name="connsiteX45" fmla="*/ 4144 w 10009"/>
                <a:gd name="connsiteY45" fmla="*/ 9604 h 10947"/>
                <a:gd name="connsiteX46" fmla="*/ 3855 w 10009"/>
                <a:gd name="connsiteY46" fmla="*/ 9517 h 10947"/>
                <a:gd name="connsiteX47" fmla="*/ 3642 w 10009"/>
                <a:gd name="connsiteY47" fmla="*/ 9699 h 10947"/>
                <a:gd name="connsiteX48" fmla="*/ 3198 w 10009"/>
                <a:gd name="connsiteY48" fmla="*/ 9500 h 10947"/>
                <a:gd name="connsiteX49" fmla="*/ 2795 w 10009"/>
                <a:gd name="connsiteY49" fmla="*/ 9643 h 10947"/>
                <a:gd name="connsiteX50" fmla="*/ 2373 w 10009"/>
                <a:gd name="connsiteY50" fmla="*/ 9529 h 10947"/>
                <a:gd name="connsiteX51" fmla="*/ 1961 w 10009"/>
                <a:gd name="connsiteY51" fmla="*/ 9472 h 10947"/>
                <a:gd name="connsiteX52" fmla="*/ 1755 w 10009"/>
                <a:gd name="connsiteY52" fmla="*/ 9245 h 10947"/>
                <a:gd name="connsiteX53" fmla="*/ 1486 w 10009"/>
                <a:gd name="connsiteY53" fmla="*/ 9557 h 10947"/>
                <a:gd name="connsiteX54" fmla="*/ 1382 w 10009"/>
                <a:gd name="connsiteY54" fmla="*/ 9444 h 10947"/>
                <a:gd name="connsiteX55" fmla="*/ 1231 w 10009"/>
                <a:gd name="connsiteY55" fmla="*/ 9585 h 10947"/>
                <a:gd name="connsiteX56" fmla="*/ 1071 w 10009"/>
                <a:gd name="connsiteY56" fmla="*/ 9366 h 10947"/>
                <a:gd name="connsiteX57" fmla="*/ 883 w 10009"/>
                <a:gd name="connsiteY57" fmla="*/ 9585 h 10947"/>
                <a:gd name="connsiteX58" fmla="*/ 803 w 10009"/>
                <a:gd name="connsiteY58" fmla="*/ 9039 h 10947"/>
                <a:gd name="connsiteX59" fmla="*/ 923 w 10009"/>
                <a:gd name="connsiteY59" fmla="*/ 8793 h 10947"/>
                <a:gd name="connsiteX60" fmla="*/ 740 w 10009"/>
                <a:gd name="connsiteY60" fmla="*/ 8030 h 10947"/>
                <a:gd name="connsiteX61" fmla="*/ 764 w 10009"/>
                <a:gd name="connsiteY61" fmla="*/ 7549 h 10947"/>
                <a:gd name="connsiteX62" fmla="*/ 708 w 10009"/>
                <a:gd name="connsiteY62" fmla="*/ 7350 h 10947"/>
                <a:gd name="connsiteX63" fmla="*/ 637 w 10009"/>
                <a:gd name="connsiteY63" fmla="*/ 7096 h 10947"/>
                <a:gd name="connsiteX64" fmla="*/ 590 w 10009"/>
                <a:gd name="connsiteY64" fmla="*/ 6785 h 10947"/>
                <a:gd name="connsiteX65" fmla="*/ 606 w 10009"/>
                <a:gd name="connsiteY65" fmla="*/ 6473 h 10947"/>
                <a:gd name="connsiteX66" fmla="*/ 550 w 10009"/>
                <a:gd name="connsiteY66" fmla="*/ 6077 h 10947"/>
                <a:gd name="connsiteX67" fmla="*/ 510 w 10009"/>
                <a:gd name="connsiteY67" fmla="*/ 5766 h 10947"/>
                <a:gd name="connsiteX68" fmla="*/ 391 w 10009"/>
                <a:gd name="connsiteY68" fmla="*/ 4917 h 10947"/>
                <a:gd name="connsiteX69" fmla="*/ 312 w 10009"/>
                <a:gd name="connsiteY69" fmla="*/ 4465 h 10947"/>
                <a:gd name="connsiteX70" fmla="*/ 288 w 10009"/>
                <a:gd name="connsiteY70" fmla="*/ 4013 h 10947"/>
                <a:gd name="connsiteX71" fmla="*/ 280 w 10009"/>
                <a:gd name="connsiteY71" fmla="*/ 3532 h 10947"/>
                <a:gd name="connsiteX72" fmla="*/ 153 w 10009"/>
                <a:gd name="connsiteY72" fmla="*/ 2937 h 10947"/>
                <a:gd name="connsiteX73" fmla="*/ 198 w 10009"/>
                <a:gd name="connsiteY73" fmla="*/ 2395 h 10947"/>
                <a:gd name="connsiteX74" fmla="*/ 9 w 10009"/>
                <a:gd name="connsiteY74" fmla="*/ 1840 h 10947"/>
                <a:gd name="connsiteX0" fmla="*/ 9 w 10009"/>
                <a:gd name="connsiteY0" fmla="*/ 1840 h 10947"/>
                <a:gd name="connsiteX1" fmla="*/ 410 w 10009"/>
                <a:gd name="connsiteY1" fmla="*/ 1576 h 10947"/>
                <a:gd name="connsiteX2" fmla="*/ 816 w 10009"/>
                <a:gd name="connsiteY2" fmla="*/ 1450 h 10947"/>
                <a:gd name="connsiteX3" fmla="*/ 1187 w 10009"/>
                <a:gd name="connsiteY3" fmla="*/ 1387 h 10947"/>
                <a:gd name="connsiteX4" fmla="*/ 1558 w 10009"/>
                <a:gd name="connsiteY4" fmla="*/ 1450 h 10947"/>
                <a:gd name="connsiteX5" fmla="*/ 1823 w 10009"/>
                <a:gd name="connsiteY5" fmla="*/ 1387 h 10947"/>
                <a:gd name="connsiteX6" fmla="*/ 2141 w 10009"/>
                <a:gd name="connsiteY6" fmla="*/ 1324 h 10947"/>
                <a:gd name="connsiteX7" fmla="*/ 2459 w 10009"/>
                <a:gd name="connsiteY7" fmla="*/ 1072 h 10947"/>
                <a:gd name="connsiteX8" fmla="*/ 2760 w 10009"/>
                <a:gd name="connsiteY8" fmla="*/ 1135 h 10947"/>
                <a:gd name="connsiteX9" fmla="*/ 3378 w 10009"/>
                <a:gd name="connsiteY9" fmla="*/ 1072 h 10947"/>
                <a:gd name="connsiteX10" fmla="*/ 3661 w 10009"/>
                <a:gd name="connsiteY10" fmla="*/ 757 h 10947"/>
                <a:gd name="connsiteX11" fmla="*/ 4173 w 10009"/>
                <a:gd name="connsiteY11" fmla="*/ 757 h 10947"/>
                <a:gd name="connsiteX12" fmla="*/ 4668 w 10009"/>
                <a:gd name="connsiteY12" fmla="*/ 631 h 10947"/>
                <a:gd name="connsiteX13" fmla="*/ 5233 w 10009"/>
                <a:gd name="connsiteY13" fmla="*/ 631 h 10947"/>
                <a:gd name="connsiteX14" fmla="*/ 5551 w 10009"/>
                <a:gd name="connsiteY14" fmla="*/ 442 h 10947"/>
                <a:gd name="connsiteX15" fmla="*/ 5993 w 10009"/>
                <a:gd name="connsiteY15" fmla="*/ 442 h 10947"/>
                <a:gd name="connsiteX16" fmla="*/ 6346 w 10009"/>
                <a:gd name="connsiteY16" fmla="*/ 190 h 10947"/>
                <a:gd name="connsiteX17" fmla="*/ 6788 w 10009"/>
                <a:gd name="connsiteY17" fmla="*/ 379 h 10947"/>
                <a:gd name="connsiteX18" fmla="*/ 7159 w 10009"/>
                <a:gd name="connsiteY18" fmla="*/ 0 h 10947"/>
                <a:gd name="connsiteX19" fmla="*/ 7653 w 10009"/>
                <a:gd name="connsiteY19" fmla="*/ 505 h 10947"/>
                <a:gd name="connsiteX20" fmla="*/ 8148 w 10009"/>
                <a:gd name="connsiteY20" fmla="*/ 379 h 10947"/>
                <a:gd name="connsiteX21" fmla="*/ 8696 w 10009"/>
                <a:gd name="connsiteY21" fmla="*/ 631 h 10947"/>
                <a:gd name="connsiteX22" fmla="*/ 9102 w 10009"/>
                <a:gd name="connsiteY22" fmla="*/ 379 h 10947"/>
                <a:gd name="connsiteX23" fmla="*/ 9438 w 10009"/>
                <a:gd name="connsiteY23" fmla="*/ 568 h 10947"/>
                <a:gd name="connsiteX24" fmla="*/ 9738 w 10009"/>
                <a:gd name="connsiteY24" fmla="*/ 568 h 10947"/>
                <a:gd name="connsiteX25" fmla="*/ 10009 w 10009"/>
                <a:gd name="connsiteY25" fmla="*/ 243 h 10947"/>
                <a:gd name="connsiteX26" fmla="*/ 9939 w 10009"/>
                <a:gd name="connsiteY26" fmla="*/ 10243 h 10947"/>
                <a:gd name="connsiteX27" fmla="*/ 9526 w 10009"/>
                <a:gd name="connsiteY27" fmla="*/ 10085 h 10947"/>
                <a:gd name="connsiteX28" fmla="*/ 9120 w 10009"/>
                <a:gd name="connsiteY28" fmla="*/ 9958 h 10947"/>
                <a:gd name="connsiteX29" fmla="*/ 8713 w 10009"/>
                <a:gd name="connsiteY29" fmla="*/ 10211 h 10947"/>
                <a:gd name="connsiteX30" fmla="*/ 8360 w 10009"/>
                <a:gd name="connsiteY30" fmla="*/ 10084 h 10947"/>
                <a:gd name="connsiteX31" fmla="*/ 8060 w 10009"/>
                <a:gd name="connsiteY31" fmla="*/ 9895 h 10947"/>
                <a:gd name="connsiteX32" fmla="*/ 7706 w 10009"/>
                <a:gd name="connsiteY32" fmla="*/ 9958 h 10947"/>
                <a:gd name="connsiteX33" fmla="*/ 7353 w 10009"/>
                <a:gd name="connsiteY33" fmla="*/ 9769 h 10947"/>
                <a:gd name="connsiteX34" fmla="*/ 7141 w 10009"/>
                <a:gd name="connsiteY34" fmla="*/ 9958 h 10947"/>
                <a:gd name="connsiteX35" fmla="*/ 6823 w 10009"/>
                <a:gd name="connsiteY35" fmla="*/ 10021 h 10947"/>
                <a:gd name="connsiteX36" fmla="*/ 6523 w 10009"/>
                <a:gd name="connsiteY36" fmla="*/ 9895 h 10947"/>
                <a:gd name="connsiteX37" fmla="*/ 6258 w 10009"/>
                <a:gd name="connsiteY37" fmla="*/ 9643 h 10947"/>
                <a:gd name="connsiteX38" fmla="*/ 6063 w 10009"/>
                <a:gd name="connsiteY38" fmla="*/ 9769 h 10947"/>
                <a:gd name="connsiteX39" fmla="*/ 5816 w 10009"/>
                <a:gd name="connsiteY39" fmla="*/ 9706 h 10947"/>
                <a:gd name="connsiteX40" fmla="*/ 5639 w 10009"/>
                <a:gd name="connsiteY40" fmla="*/ 9958 h 10947"/>
                <a:gd name="connsiteX41" fmla="*/ 5403 w 10009"/>
                <a:gd name="connsiteY41" fmla="*/ 9727 h 10947"/>
                <a:gd name="connsiteX42" fmla="*/ 5150 w 10009"/>
                <a:gd name="connsiteY42" fmla="*/ 9811 h 10947"/>
                <a:gd name="connsiteX43" fmla="*/ 4713 w 10009"/>
                <a:gd name="connsiteY43" fmla="*/ 9598 h 10947"/>
                <a:gd name="connsiteX44" fmla="*/ 4473 w 10009"/>
                <a:gd name="connsiteY44" fmla="*/ 9391 h 10947"/>
                <a:gd name="connsiteX45" fmla="*/ 4144 w 10009"/>
                <a:gd name="connsiteY45" fmla="*/ 9604 h 10947"/>
                <a:gd name="connsiteX46" fmla="*/ 3855 w 10009"/>
                <a:gd name="connsiteY46" fmla="*/ 9517 h 10947"/>
                <a:gd name="connsiteX47" fmla="*/ 3642 w 10009"/>
                <a:gd name="connsiteY47" fmla="*/ 9699 h 10947"/>
                <a:gd name="connsiteX48" fmla="*/ 3198 w 10009"/>
                <a:gd name="connsiteY48" fmla="*/ 9500 h 10947"/>
                <a:gd name="connsiteX49" fmla="*/ 2795 w 10009"/>
                <a:gd name="connsiteY49" fmla="*/ 9643 h 10947"/>
                <a:gd name="connsiteX50" fmla="*/ 2373 w 10009"/>
                <a:gd name="connsiteY50" fmla="*/ 9529 h 10947"/>
                <a:gd name="connsiteX51" fmla="*/ 1961 w 10009"/>
                <a:gd name="connsiteY51" fmla="*/ 9472 h 10947"/>
                <a:gd name="connsiteX52" fmla="*/ 1755 w 10009"/>
                <a:gd name="connsiteY52" fmla="*/ 9245 h 10947"/>
                <a:gd name="connsiteX53" fmla="*/ 1486 w 10009"/>
                <a:gd name="connsiteY53" fmla="*/ 9557 h 10947"/>
                <a:gd name="connsiteX54" fmla="*/ 1382 w 10009"/>
                <a:gd name="connsiteY54" fmla="*/ 9444 h 10947"/>
                <a:gd name="connsiteX55" fmla="*/ 1231 w 10009"/>
                <a:gd name="connsiteY55" fmla="*/ 9585 h 10947"/>
                <a:gd name="connsiteX56" fmla="*/ 1071 w 10009"/>
                <a:gd name="connsiteY56" fmla="*/ 9366 h 10947"/>
                <a:gd name="connsiteX57" fmla="*/ 883 w 10009"/>
                <a:gd name="connsiteY57" fmla="*/ 9585 h 10947"/>
                <a:gd name="connsiteX58" fmla="*/ 803 w 10009"/>
                <a:gd name="connsiteY58" fmla="*/ 9039 h 10947"/>
                <a:gd name="connsiteX59" fmla="*/ 923 w 10009"/>
                <a:gd name="connsiteY59" fmla="*/ 8793 h 10947"/>
                <a:gd name="connsiteX60" fmla="*/ 740 w 10009"/>
                <a:gd name="connsiteY60" fmla="*/ 8030 h 10947"/>
                <a:gd name="connsiteX61" fmla="*/ 764 w 10009"/>
                <a:gd name="connsiteY61" fmla="*/ 7549 h 10947"/>
                <a:gd name="connsiteX62" fmla="*/ 708 w 10009"/>
                <a:gd name="connsiteY62" fmla="*/ 7350 h 10947"/>
                <a:gd name="connsiteX63" fmla="*/ 637 w 10009"/>
                <a:gd name="connsiteY63" fmla="*/ 7096 h 10947"/>
                <a:gd name="connsiteX64" fmla="*/ 590 w 10009"/>
                <a:gd name="connsiteY64" fmla="*/ 6785 h 10947"/>
                <a:gd name="connsiteX65" fmla="*/ 606 w 10009"/>
                <a:gd name="connsiteY65" fmla="*/ 6473 h 10947"/>
                <a:gd name="connsiteX66" fmla="*/ 550 w 10009"/>
                <a:gd name="connsiteY66" fmla="*/ 6077 h 10947"/>
                <a:gd name="connsiteX67" fmla="*/ 510 w 10009"/>
                <a:gd name="connsiteY67" fmla="*/ 5766 h 10947"/>
                <a:gd name="connsiteX68" fmla="*/ 391 w 10009"/>
                <a:gd name="connsiteY68" fmla="*/ 4917 h 10947"/>
                <a:gd name="connsiteX69" fmla="*/ 312 w 10009"/>
                <a:gd name="connsiteY69" fmla="*/ 4465 h 10947"/>
                <a:gd name="connsiteX70" fmla="*/ 288 w 10009"/>
                <a:gd name="connsiteY70" fmla="*/ 4013 h 10947"/>
                <a:gd name="connsiteX71" fmla="*/ 280 w 10009"/>
                <a:gd name="connsiteY71" fmla="*/ 3532 h 10947"/>
                <a:gd name="connsiteX72" fmla="*/ 153 w 10009"/>
                <a:gd name="connsiteY72" fmla="*/ 2937 h 10947"/>
                <a:gd name="connsiteX73" fmla="*/ 198 w 10009"/>
                <a:gd name="connsiteY73" fmla="*/ 2395 h 10947"/>
                <a:gd name="connsiteX74" fmla="*/ 9 w 10009"/>
                <a:gd name="connsiteY74" fmla="*/ 1840 h 10947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803 w 10009"/>
                <a:gd name="connsiteY58" fmla="*/ 9039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83 w 10009"/>
                <a:gd name="connsiteY57" fmla="*/ 9585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91 w 10009"/>
                <a:gd name="connsiteY68" fmla="*/ 4917 h 10309"/>
                <a:gd name="connsiteX69" fmla="*/ 312 w 10009"/>
                <a:gd name="connsiteY69" fmla="*/ 4465 h 10309"/>
                <a:gd name="connsiteX70" fmla="*/ 288 w 10009"/>
                <a:gd name="connsiteY70" fmla="*/ 4013 h 10309"/>
                <a:gd name="connsiteX71" fmla="*/ 280 w 10009"/>
                <a:gd name="connsiteY71" fmla="*/ 3532 h 10309"/>
                <a:gd name="connsiteX72" fmla="*/ 153 w 10009"/>
                <a:gd name="connsiteY72" fmla="*/ 2937 h 10309"/>
                <a:gd name="connsiteX73" fmla="*/ 198 w 10009"/>
                <a:gd name="connsiteY73" fmla="*/ 2395 h 10309"/>
                <a:gd name="connsiteX74" fmla="*/ 9 w 10009"/>
                <a:gd name="connsiteY7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10 w 10009"/>
                <a:gd name="connsiteY67" fmla="*/ 5766 h 10309"/>
                <a:gd name="connsiteX68" fmla="*/ 380 w 10009"/>
                <a:gd name="connsiteY68" fmla="*/ 5527 h 10309"/>
                <a:gd name="connsiteX69" fmla="*/ 391 w 10009"/>
                <a:gd name="connsiteY69" fmla="*/ 4917 h 10309"/>
                <a:gd name="connsiteX70" fmla="*/ 312 w 10009"/>
                <a:gd name="connsiteY70" fmla="*/ 4465 h 10309"/>
                <a:gd name="connsiteX71" fmla="*/ 288 w 10009"/>
                <a:gd name="connsiteY71" fmla="*/ 4013 h 10309"/>
                <a:gd name="connsiteX72" fmla="*/ 280 w 10009"/>
                <a:gd name="connsiteY72" fmla="*/ 3532 h 10309"/>
                <a:gd name="connsiteX73" fmla="*/ 153 w 10009"/>
                <a:gd name="connsiteY73" fmla="*/ 2937 h 10309"/>
                <a:gd name="connsiteX74" fmla="*/ 198 w 10009"/>
                <a:gd name="connsiteY74" fmla="*/ 2395 h 10309"/>
                <a:gd name="connsiteX75" fmla="*/ 9 w 10009"/>
                <a:gd name="connsiteY75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40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32 w 10009"/>
                <a:gd name="connsiteY67" fmla="*/ 5740 h 10309"/>
                <a:gd name="connsiteX68" fmla="*/ 380 w 10009"/>
                <a:gd name="connsiteY68" fmla="*/ 5527 h 10309"/>
                <a:gd name="connsiteX69" fmla="*/ 391 w 10009"/>
                <a:gd name="connsiteY69" fmla="*/ 4917 h 10309"/>
                <a:gd name="connsiteX70" fmla="*/ 312 w 10009"/>
                <a:gd name="connsiteY70" fmla="*/ 4465 h 10309"/>
                <a:gd name="connsiteX71" fmla="*/ 288 w 10009"/>
                <a:gd name="connsiteY71" fmla="*/ 4013 h 10309"/>
                <a:gd name="connsiteX72" fmla="*/ 280 w 10009"/>
                <a:gd name="connsiteY72" fmla="*/ 3532 h 10309"/>
                <a:gd name="connsiteX73" fmla="*/ 153 w 10009"/>
                <a:gd name="connsiteY73" fmla="*/ 2937 h 10309"/>
                <a:gd name="connsiteX74" fmla="*/ 198 w 10009"/>
                <a:gd name="connsiteY74" fmla="*/ 2395 h 10309"/>
                <a:gd name="connsiteX75" fmla="*/ 9 w 10009"/>
                <a:gd name="connsiteY75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18 w 10009"/>
                <a:gd name="connsiteY60" fmla="*/ 8030 h 10309"/>
                <a:gd name="connsiteX61" fmla="*/ 764 w 10009"/>
                <a:gd name="connsiteY61" fmla="*/ 7549 h 10309"/>
                <a:gd name="connsiteX62" fmla="*/ 708 w 10009"/>
                <a:gd name="connsiteY62" fmla="*/ 7350 h 10309"/>
                <a:gd name="connsiteX63" fmla="*/ 637 w 10009"/>
                <a:gd name="connsiteY63" fmla="*/ 7096 h 10309"/>
                <a:gd name="connsiteX64" fmla="*/ 590 w 10009"/>
                <a:gd name="connsiteY64" fmla="*/ 6785 h 10309"/>
                <a:gd name="connsiteX65" fmla="*/ 606 w 10009"/>
                <a:gd name="connsiteY65" fmla="*/ 6473 h 10309"/>
                <a:gd name="connsiteX66" fmla="*/ 550 w 10009"/>
                <a:gd name="connsiteY66" fmla="*/ 6077 h 10309"/>
                <a:gd name="connsiteX67" fmla="*/ 532 w 10009"/>
                <a:gd name="connsiteY67" fmla="*/ 5740 h 10309"/>
                <a:gd name="connsiteX68" fmla="*/ 380 w 10009"/>
                <a:gd name="connsiteY68" fmla="*/ 5527 h 10309"/>
                <a:gd name="connsiteX69" fmla="*/ 391 w 10009"/>
                <a:gd name="connsiteY69" fmla="*/ 4917 h 10309"/>
                <a:gd name="connsiteX70" fmla="*/ 312 w 10009"/>
                <a:gd name="connsiteY70" fmla="*/ 4465 h 10309"/>
                <a:gd name="connsiteX71" fmla="*/ 288 w 10009"/>
                <a:gd name="connsiteY71" fmla="*/ 4013 h 10309"/>
                <a:gd name="connsiteX72" fmla="*/ 280 w 10009"/>
                <a:gd name="connsiteY72" fmla="*/ 3532 h 10309"/>
                <a:gd name="connsiteX73" fmla="*/ 153 w 10009"/>
                <a:gd name="connsiteY73" fmla="*/ 2937 h 10309"/>
                <a:gd name="connsiteX74" fmla="*/ 198 w 10009"/>
                <a:gd name="connsiteY74" fmla="*/ 2395 h 10309"/>
                <a:gd name="connsiteX75" fmla="*/ 9 w 10009"/>
                <a:gd name="connsiteY75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771 w 10009"/>
                <a:gd name="connsiteY60" fmla="*/ 8498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15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312 w 10009"/>
                <a:gd name="connsiteY71" fmla="*/ 4465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283 w 10009"/>
                <a:gd name="connsiteY71" fmla="*/ 4544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283 w 10009"/>
                <a:gd name="connsiteY71" fmla="*/ 4544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816 w 10009"/>
                <a:gd name="connsiteY2" fmla="*/ 1450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283 w 10009"/>
                <a:gd name="connsiteY71" fmla="*/ 4544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1187 w 10009"/>
                <a:gd name="connsiteY3" fmla="*/ 1387 h 10309"/>
                <a:gd name="connsiteX4" fmla="*/ 1558 w 10009"/>
                <a:gd name="connsiteY4" fmla="*/ 1450 h 10309"/>
                <a:gd name="connsiteX5" fmla="*/ 1823 w 10009"/>
                <a:gd name="connsiteY5" fmla="*/ 1387 h 10309"/>
                <a:gd name="connsiteX6" fmla="*/ 2141 w 10009"/>
                <a:gd name="connsiteY6" fmla="*/ 1324 h 10309"/>
                <a:gd name="connsiteX7" fmla="*/ 2459 w 10009"/>
                <a:gd name="connsiteY7" fmla="*/ 1072 h 10309"/>
                <a:gd name="connsiteX8" fmla="*/ 2760 w 10009"/>
                <a:gd name="connsiteY8" fmla="*/ 1135 h 10309"/>
                <a:gd name="connsiteX9" fmla="*/ 3378 w 10009"/>
                <a:gd name="connsiteY9" fmla="*/ 1072 h 10309"/>
                <a:gd name="connsiteX10" fmla="*/ 3661 w 10009"/>
                <a:gd name="connsiteY10" fmla="*/ 757 h 10309"/>
                <a:gd name="connsiteX11" fmla="*/ 4173 w 10009"/>
                <a:gd name="connsiteY11" fmla="*/ 757 h 10309"/>
                <a:gd name="connsiteX12" fmla="*/ 4668 w 10009"/>
                <a:gd name="connsiteY12" fmla="*/ 631 h 10309"/>
                <a:gd name="connsiteX13" fmla="*/ 5233 w 10009"/>
                <a:gd name="connsiteY13" fmla="*/ 631 h 10309"/>
                <a:gd name="connsiteX14" fmla="*/ 5551 w 10009"/>
                <a:gd name="connsiteY14" fmla="*/ 442 h 10309"/>
                <a:gd name="connsiteX15" fmla="*/ 5993 w 10009"/>
                <a:gd name="connsiteY15" fmla="*/ 442 h 10309"/>
                <a:gd name="connsiteX16" fmla="*/ 6346 w 10009"/>
                <a:gd name="connsiteY16" fmla="*/ 190 h 10309"/>
                <a:gd name="connsiteX17" fmla="*/ 6788 w 10009"/>
                <a:gd name="connsiteY17" fmla="*/ 379 h 10309"/>
                <a:gd name="connsiteX18" fmla="*/ 7159 w 10009"/>
                <a:gd name="connsiteY18" fmla="*/ 0 h 10309"/>
                <a:gd name="connsiteX19" fmla="*/ 7653 w 10009"/>
                <a:gd name="connsiteY19" fmla="*/ 505 h 10309"/>
                <a:gd name="connsiteX20" fmla="*/ 8148 w 10009"/>
                <a:gd name="connsiteY20" fmla="*/ 379 h 10309"/>
                <a:gd name="connsiteX21" fmla="*/ 8696 w 10009"/>
                <a:gd name="connsiteY21" fmla="*/ 631 h 10309"/>
                <a:gd name="connsiteX22" fmla="*/ 9102 w 10009"/>
                <a:gd name="connsiteY22" fmla="*/ 379 h 10309"/>
                <a:gd name="connsiteX23" fmla="*/ 9438 w 10009"/>
                <a:gd name="connsiteY23" fmla="*/ 568 h 10309"/>
                <a:gd name="connsiteX24" fmla="*/ 9738 w 10009"/>
                <a:gd name="connsiteY24" fmla="*/ 568 h 10309"/>
                <a:gd name="connsiteX25" fmla="*/ 10009 w 10009"/>
                <a:gd name="connsiteY25" fmla="*/ 243 h 10309"/>
                <a:gd name="connsiteX26" fmla="*/ 9939 w 10009"/>
                <a:gd name="connsiteY26" fmla="*/ 10243 h 10309"/>
                <a:gd name="connsiteX27" fmla="*/ 9526 w 10009"/>
                <a:gd name="connsiteY27" fmla="*/ 10085 h 10309"/>
                <a:gd name="connsiteX28" fmla="*/ 9120 w 10009"/>
                <a:gd name="connsiteY28" fmla="*/ 9958 h 10309"/>
                <a:gd name="connsiteX29" fmla="*/ 8713 w 10009"/>
                <a:gd name="connsiteY29" fmla="*/ 10211 h 10309"/>
                <a:gd name="connsiteX30" fmla="*/ 8360 w 10009"/>
                <a:gd name="connsiteY30" fmla="*/ 10084 h 10309"/>
                <a:gd name="connsiteX31" fmla="*/ 8060 w 10009"/>
                <a:gd name="connsiteY31" fmla="*/ 9895 h 10309"/>
                <a:gd name="connsiteX32" fmla="*/ 7706 w 10009"/>
                <a:gd name="connsiteY32" fmla="*/ 9958 h 10309"/>
                <a:gd name="connsiteX33" fmla="*/ 7353 w 10009"/>
                <a:gd name="connsiteY33" fmla="*/ 9769 h 10309"/>
                <a:gd name="connsiteX34" fmla="*/ 7141 w 10009"/>
                <a:gd name="connsiteY34" fmla="*/ 9958 h 10309"/>
                <a:gd name="connsiteX35" fmla="*/ 6823 w 10009"/>
                <a:gd name="connsiteY35" fmla="*/ 10021 h 10309"/>
                <a:gd name="connsiteX36" fmla="*/ 6523 w 10009"/>
                <a:gd name="connsiteY36" fmla="*/ 9895 h 10309"/>
                <a:gd name="connsiteX37" fmla="*/ 6258 w 10009"/>
                <a:gd name="connsiteY37" fmla="*/ 9643 h 10309"/>
                <a:gd name="connsiteX38" fmla="*/ 6063 w 10009"/>
                <a:gd name="connsiteY38" fmla="*/ 9769 h 10309"/>
                <a:gd name="connsiteX39" fmla="*/ 5816 w 10009"/>
                <a:gd name="connsiteY39" fmla="*/ 9706 h 10309"/>
                <a:gd name="connsiteX40" fmla="*/ 5639 w 10009"/>
                <a:gd name="connsiteY40" fmla="*/ 9958 h 10309"/>
                <a:gd name="connsiteX41" fmla="*/ 5403 w 10009"/>
                <a:gd name="connsiteY41" fmla="*/ 9727 h 10309"/>
                <a:gd name="connsiteX42" fmla="*/ 5150 w 10009"/>
                <a:gd name="connsiteY42" fmla="*/ 9811 h 10309"/>
                <a:gd name="connsiteX43" fmla="*/ 4713 w 10009"/>
                <a:gd name="connsiteY43" fmla="*/ 9598 h 10309"/>
                <a:gd name="connsiteX44" fmla="*/ 4473 w 10009"/>
                <a:gd name="connsiteY44" fmla="*/ 9391 h 10309"/>
                <a:gd name="connsiteX45" fmla="*/ 4144 w 10009"/>
                <a:gd name="connsiteY45" fmla="*/ 9604 h 10309"/>
                <a:gd name="connsiteX46" fmla="*/ 3855 w 10009"/>
                <a:gd name="connsiteY46" fmla="*/ 9517 h 10309"/>
                <a:gd name="connsiteX47" fmla="*/ 3642 w 10009"/>
                <a:gd name="connsiteY47" fmla="*/ 9699 h 10309"/>
                <a:gd name="connsiteX48" fmla="*/ 3198 w 10009"/>
                <a:gd name="connsiteY48" fmla="*/ 9500 h 10309"/>
                <a:gd name="connsiteX49" fmla="*/ 2795 w 10009"/>
                <a:gd name="connsiteY49" fmla="*/ 9643 h 10309"/>
                <a:gd name="connsiteX50" fmla="*/ 2373 w 10009"/>
                <a:gd name="connsiteY50" fmla="*/ 9529 h 10309"/>
                <a:gd name="connsiteX51" fmla="*/ 1961 w 10009"/>
                <a:gd name="connsiteY51" fmla="*/ 9472 h 10309"/>
                <a:gd name="connsiteX52" fmla="*/ 1755 w 10009"/>
                <a:gd name="connsiteY52" fmla="*/ 9245 h 10309"/>
                <a:gd name="connsiteX53" fmla="*/ 1486 w 10009"/>
                <a:gd name="connsiteY53" fmla="*/ 9557 h 10309"/>
                <a:gd name="connsiteX54" fmla="*/ 1382 w 10009"/>
                <a:gd name="connsiteY54" fmla="*/ 9444 h 10309"/>
                <a:gd name="connsiteX55" fmla="*/ 1231 w 10009"/>
                <a:gd name="connsiteY55" fmla="*/ 9585 h 10309"/>
                <a:gd name="connsiteX56" fmla="*/ 1071 w 10009"/>
                <a:gd name="connsiteY56" fmla="*/ 9366 h 10309"/>
                <a:gd name="connsiteX57" fmla="*/ 890 w 10009"/>
                <a:gd name="connsiteY57" fmla="*/ 9506 h 10309"/>
                <a:gd name="connsiteX58" fmla="*/ 774 w 10009"/>
                <a:gd name="connsiteY58" fmla="*/ 8802 h 10309"/>
                <a:gd name="connsiteX59" fmla="*/ 923 w 10009"/>
                <a:gd name="connsiteY59" fmla="*/ 8793 h 10309"/>
                <a:gd name="connsiteX60" fmla="*/ 830 w 10009"/>
                <a:gd name="connsiteY60" fmla="*/ 8419 h 10309"/>
                <a:gd name="connsiteX61" fmla="*/ 718 w 10009"/>
                <a:gd name="connsiteY61" fmla="*/ 8030 h 10309"/>
                <a:gd name="connsiteX62" fmla="*/ 764 w 10009"/>
                <a:gd name="connsiteY62" fmla="*/ 7549 h 10309"/>
                <a:gd name="connsiteX63" fmla="*/ 708 w 10009"/>
                <a:gd name="connsiteY63" fmla="*/ 7350 h 10309"/>
                <a:gd name="connsiteX64" fmla="*/ 637 w 10009"/>
                <a:gd name="connsiteY64" fmla="*/ 7096 h 10309"/>
                <a:gd name="connsiteX65" fmla="*/ 590 w 10009"/>
                <a:gd name="connsiteY65" fmla="*/ 6785 h 10309"/>
                <a:gd name="connsiteX66" fmla="*/ 606 w 10009"/>
                <a:gd name="connsiteY66" fmla="*/ 6473 h 10309"/>
                <a:gd name="connsiteX67" fmla="*/ 550 w 10009"/>
                <a:gd name="connsiteY67" fmla="*/ 6077 h 10309"/>
                <a:gd name="connsiteX68" fmla="*/ 532 w 10009"/>
                <a:gd name="connsiteY68" fmla="*/ 5740 h 10309"/>
                <a:gd name="connsiteX69" fmla="*/ 380 w 10009"/>
                <a:gd name="connsiteY69" fmla="*/ 5527 h 10309"/>
                <a:gd name="connsiteX70" fmla="*/ 391 w 10009"/>
                <a:gd name="connsiteY70" fmla="*/ 4917 h 10309"/>
                <a:gd name="connsiteX71" fmla="*/ 283 w 10009"/>
                <a:gd name="connsiteY71" fmla="*/ 4544 h 10309"/>
                <a:gd name="connsiteX72" fmla="*/ 288 w 10009"/>
                <a:gd name="connsiteY72" fmla="*/ 4013 h 10309"/>
                <a:gd name="connsiteX73" fmla="*/ 280 w 10009"/>
                <a:gd name="connsiteY73" fmla="*/ 3532 h 10309"/>
                <a:gd name="connsiteX74" fmla="*/ 153 w 10009"/>
                <a:gd name="connsiteY74" fmla="*/ 2937 h 10309"/>
                <a:gd name="connsiteX75" fmla="*/ 198 w 10009"/>
                <a:gd name="connsiteY75" fmla="*/ 2395 h 10309"/>
                <a:gd name="connsiteX76" fmla="*/ 9 w 10009"/>
                <a:gd name="connsiteY76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99 w 10009"/>
                <a:gd name="connsiteY3" fmla="*/ 1320 h 10309"/>
                <a:gd name="connsiteX4" fmla="*/ 1187 w 10009"/>
                <a:gd name="connsiteY4" fmla="*/ 1387 h 10309"/>
                <a:gd name="connsiteX5" fmla="*/ 1558 w 10009"/>
                <a:gd name="connsiteY5" fmla="*/ 1450 h 10309"/>
                <a:gd name="connsiteX6" fmla="*/ 1823 w 10009"/>
                <a:gd name="connsiteY6" fmla="*/ 1387 h 10309"/>
                <a:gd name="connsiteX7" fmla="*/ 2141 w 10009"/>
                <a:gd name="connsiteY7" fmla="*/ 1324 h 10309"/>
                <a:gd name="connsiteX8" fmla="*/ 2459 w 10009"/>
                <a:gd name="connsiteY8" fmla="*/ 1072 h 10309"/>
                <a:gd name="connsiteX9" fmla="*/ 2760 w 10009"/>
                <a:gd name="connsiteY9" fmla="*/ 1135 h 10309"/>
                <a:gd name="connsiteX10" fmla="*/ 3378 w 10009"/>
                <a:gd name="connsiteY10" fmla="*/ 1072 h 10309"/>
                <a:gd name="connsiteX11" fmla="*/ 3661 w 10009"/>
                <a:gd name="connsiteY11" fmla="*/ 757 h 10309"/>
                <a:gd name="connsiteX12" fmla="*/ 4173 w 10009"/>
                <a:gd name="connsiteY12" fmla="*/ 757 h 10309"/>
                <a:gd name="connsiteX13" fmla="*/ 4668 w 10009"/>
                <a:gd name="connsiteY13" fmla="*/ 631 h 10309"/>
                <a:gd name="connsiteX14" fmla="*/ 5233 w 10009"/>
                <a:gd name="connsiteY14" fmla="*/ 631 h 10309"/>
                <a:gd name="connsiteX15" fmla="*/ 5551 w 10009"/>
                <a:gd name="connsiteY15" fmla="*/ 442 h 10309"/>
                <a:gd name="connsiteX16" fmla="*/ 5993 w 10009"/>
                <a:gd name="connsiteY16" fmla="*/ 442 h 10309"/>
                <a:gd name="connsiteX17" fmla="*/ 6346 w 10009"/>
                <a:gd name="connsiteY17" fmla="*/ 190 h 10309"/>
                <a:gd name="connsiteX18" fmla="*/ 6788 w 10009"/>
                <a:gd name="connsiteY18" fmla="*/ 379 h 10309"/>
                <a:gd name="connsiteX19" fmla="*/ 7159 w 10009"/>
                <a:gd name="connsiteY19" fmla="*/ 0 h 10309"/>
                <a:gd name="connsiteX20" fmla="*/ 7653 w 10009"/>
                <a:gd name="connsiteY20" fmla="*/ 505 h 10309"/>
                <a:gd name="connsiteX21" fmla="*/ 8148 w 10009"/>
                <a:gd name="connsiteY21" fmla="*/ 379 h 10309"/>
                <a:gd name="connsiteX22" fmla="*/ 8696 w 10009"/>
                <a:gd name="connsiteY22" fmla="*/ 631 h 10309"/>
                <a:gd name="connsiteX23" fmla="*/ 9102 w 10009"/>
                <a:gd name="connsiteY23" fmla="*/ 379 h 10309"/>
                <a:gd name="connsiteX24" fmla="*/ 9438 w 10009"/>
                <a:gd name="connsiteY24" fmla="*/ 568 h 10309"/>
                <a:gd name="connsiteX25" fmla="*/ 9738 w 10009"/>
                <a:gd name="connsiteY25" fmla="*/ 568 h 10309"/>
                <a:gd name="connsiteX26" fmla="*/ 10009 w 10009"/>
                <a:gd name="connsiteY26" fmla="*/ 243 h 10309"/>
                <a:gd name="connsiteX27" fmla="*/ 9939 w 10009"/>
                <a:gd name="connsiteY27" fmla="*/ 10243 h 10309"/>
                <a:gd name="connsiteX28" fmla="*/ 9526 w 10009"/>
                <a:gd name="connsiteY28" fmla="*/ 10085 h 10309"/>
                <a:gd name="connsiteX29" fmla="*/ 9120 w 10009"/>
                <a:gd name="connsiteY29" fmla="*/ 9958 h 10309"/>
                <a:gd name="connsiteX30" fmla="*/ 8713 w 10009"/>
                <a:gd name="connsiteY30" fmla="*/ 10211 h 10309"/>
                <a:gd name="connsiteX31" fmla="*/ 8360 w 10009"/>
                <a:gd name="connsiteY31" fmla="*/ 10084 h 10309"/>
                <a:gd name="connsiteX32" fmla="*/ 8060 w 10009"/>
                <a:gd name="connsiteY32" fmla="*/ 9895 h 10309"/>
                <a:gd name="connsiteX33" fmla="*/ 7706 w 10009"/>
                <a:gd name="connsiteY33" fmla="*/ 9958 h 10309"/>
                <a:gd name="connsiteX34" fmla="*/ 7353 w 10009"/>
                <a:gd name="connsiteY34" fmla="*/ 9769 h 10309"/>
                <a:gd name="connsiteX35" fmla="*/ 7141 w 10009"/>
                <a:gd name="connsiteY35" fmla="*/ 9958 h 10309"/>
                <a:gd name="connsiteX36" fmla="*/ 6823 w 10009"/>
                <a:gd name="connsiteY36" fmla="*/ 10021 h 10309"/>
                <a:gd name="connsiteX37" fmla="*/ 6523 w 10009"/>
                <a:gd name="connsiteY37" fmla="*/ 9895 h 10309"/>
                <a:gd name="connsiteX38" fmla="*/ 6258 w 10009"/>
                <a:gd name="connsiteY38" fmla="*/ 9643 h 10309"/>
                <a:gd name="connsiteX39" fmla="*/ 6063 w 10009"/>
                <a:gd name="connsiteY39" fmla="*/ 9769 h 10309"/>
                <a:gd name="connsiteX40" fmla="*/ 5816 w 10009"/>
                <a:gd name="connsiteY40" fmla="*/ 9706 h 10309"/>
                <a:gd name="connsiteX41" fmla="*/ 5639 w 10009"/>
                <a:gd name="connsiteY41" fmla="*/ 9958 h 10309"/>
                <a:gd name="connsiteX42" fmla="*/ 5403 w 10009"/>
                <a:gd name="connsiteY42" fmla="*/ 9727 h 10309"/>
                <a:gd name="connsiteX43" fmla="*/ 5150 w 10009"/>
                <a:gd name="connsiteY43" fmla="*/ 9811 h 10309"/>
                <a:gd name="connsiteX44" fmla="*/ 4713 w 10009"/>
                <a:gd name="connsiteY44" fmla="*/ 9598 h 10309"/>
                <a:gd name="connsiteX45" fmla="*/ 4473 w 10009"/>
                <a:gd name="connsiteY45" fmla="*/ 9391 h 10309"/>
                <a:gd name="connsiteX46" fmla="*/ 4144 w 10009"/>
                <a:gd name="connsiteY46" fmla="*/ 9604 h 10309"/>
                <a:gd name="connsiteX47" fmla="*/ 3855 w 10009"/>
                <a:gd name="connsiteY47" fmla="*/ 9517 h 10309"/>
                <a:gd name="connsiteX48" fmla="*/ 3642 w 10009"/>
                <a:gd name="connsiteY48" fmla="*/ 9699 h 10309"/>
                <a:gd name="connsiteX49" fmla="*/ 3198 w 10009"/>
                <a:gd name="connsiteY49" fmla="*/ 9500 h 10309"/>
                <a:gd name="connsiteX50" fmla="*/ 2795 w 10009"/>
                <a:gd name="connsiteY50" fmla="*/ 9643 h 10309"/>
                <a:gd name="connsiteX51" fmla="*/ 2373 w 10009"/>
                <a:gd name="connsiteY51" fmla="*/ 9529 h 10309"/>
                <a:gd name="connsiteX52" fmla="*/ 1961 w 10009"/>
                <a:gd name="connsiteY52" fmla="*/ 9472 h 10309"/>
                <a:gd name="connsiteX53" fmla="*/ 1755 w 10009"/>
                <a:gd name="connsiteY53" fmla="*/ 9245 h 10309"/>
                <a:gd name="connsiteX54" fmla="*/ 1486 w 10009"/>
                <a:gd name="connsiteY54" fmla="*/ 9557 h 10309"/>
                <a:gd name="connsiteX55" fmla="*/ 1382 w 10009"/>
                <a:gd name="connsiteY55" fmla="*/ 9444 h 10309"/>
                <a:gd name="connsiteX56" fmla="*/ 1231 w 10009"/>
                <a:gd name="connsiteY56" fmla="*/ 9585 h 10309"/>
                <a:gd name="connsiteX57" fmla="*/ 1071 w 10009"/>
                <a:gd name="connsiteY57" fmla="*/ 9366 h 10309"/>
                <a:gd name="connsiteX58" fmla="*/ 890 w 10009"/>
                <a:gd name="connsiteY58" fmla="*/ 9506 h 10309"/>
                <a:gd name="connsiteX59" fmla="*/ 774 w 10009"/>
                <a:gd name="connsiteY59" fmla="*/ 8802 h 10309"/>
                <a:gd name="connsiteX60" fmla="*/ 923 w 10009"/>
                <a:gd name="connsiteY60" fmla="*/ 8793 h 10309"/>
                <a:gd name="connsiteX61" fmla="*/ 830 w 10009"/>
                <a:gd name="connsiteY61" fmla="*/ 8419 h 10309"/>
                <a:gd name="connsiteX62" fmla="*/ 718 w 10009"/>
                <a:gd name="connsiteY62" fmla="*/ 8030 h 10309"/>
                <a:gd name="connsiteX63" fmla="*/ 764 w 10009"/>
                <a:gd name="connsiteY63" fmla="*/ 7549 h 10309"/>
                <a:gd name="connsiteX64" fmla="*/ 708 w 10009"/>
                <a:gd name="connsiteY64" fmla="*/ 7350 h 10309"/>
                <a:gd name="connsiteX65" fmla="*/ 637 w 10009"/>
                <a:gd name="connsiteY65" fmla="*/ 7096 h 10309"/>
                <a:gd name="connsiteX66" fmla="*/ 590 w 10009"/>
                <a:gd name="connsiteY66" fmla="*/ 6785 h 10309"/>
                <a:gd name="connsiteX67" fmla="*/ 606 w 10009"/>
                <a:gd name="connsiteY67" fmla="*/ 6473 h 10309"/>
                <a:gd name="connsiteX68" fmla="*/ 550 w 10009"/>
                <a:gd name="connsiteY68" fmla="*/ 6077 h 10309"/>
                <a:gd name="connsiteX69" fmla="*/ 532 w 10009"/>
                <a:gd name="connsiteY69" fmla="*/ 5740 h 10309"/>
                <a:gd name="connsiteX70" fmla="*/ 380 w 10009"/>
                <a:gd name="connsiteY70" fmla="*/ 5527 h 10309"/>
                <a:gd name="connsiteX71" fmla="*/ 391 w 10009"/>
                <a:gd name="connsiteY71" fmla="*/ 4917 h 10309"/>
                <a:gd name="connsiteX72" fmla="*/ 283 w 10009"/>
                <a:gd name="connsiteY72" fmla="*/ 4544 h 10309"/>
                <a:gd name="connsiteX73" fmla="*/ 288 w 10009"/>
                <a:gd name="connsiteY73" fmla="*/ 4013 h 10309"/>
                <a:gd name="connsiteX74" fmla="*/ 280 w 10009"/>
                <a:gd name="connsiteY74" fmla="*/ 3532 h 10309"/>
                <a:gd name="connsiteX75" fmla="*/ 153 w 10009"/>
                <a:gd name="connsiteY75" fmla="*/ 2937 h 10309"/>
                <a:gd name="connsiteX76" fmla="*/ 198 w 10009"/>
                <a:gd name="connsiteY76" fmla="*/ 2395 h 10309"/>
                <a:gd name="connsiteX77" fmla="*/ 9 w 10009"/>
                <a:gd name="connsiteY77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99 w 10009"/>
                <a:gd name="connsiteY3" fmla="*/ 1320 h 10309"/>
                <a:gd name="connsiteX4" fmla="*/ 1187 w 10009"/>
                <a:gd name="connsiteY4" fmla="*/ 1387 h 10309"/>
                <a:gd name="connsiteX5" fmla="*/ 1302 w 10009"/>
                <a:gd name="connsiteY5" fmla="*/ 1241 h 10309"/>
                <a:gd name="connsiteX6" fmla="*/ 1558 w 10009"/>
                <a:gd name="connsiteY6" fmla="*/ 1450 h 10309"/>
                <a:gd name="connsiteX7" fmla="*/ 1823 w 10009"/>
                <a:gd name="connsiteY7" fmla="*/ 1387 h 10309"/>
                <a:gd name="connsiteX8" fmla="*/ 2141 w 10009"/>
                <a:gd name="connsiteY8" fmla="*/ 1324 h 10309"/>
                <a:gd name="connsiteX9" fmla="*/ 2459 w 10009"/>
                <a:gd name="connsiteY9" fmla="*/ 1072 h 10309"/>
                <a:gd name="connsiteX10" fmla="*/ 2760 w 10009"/>
                <a:gd name="connsiteY10" fmla="*/ 1135 h 10309"/>
                <a:gd name="connsiteX11" fmla="*/ 3378 w 10009"/>
                <a:gd name="connsiteY11" fmla="*/ 1072 h 10309"/>
                <a:gd name="connsiteX12" fmla="*/ 3661 w 10009"/>
                <a:gd name="connsiteY12" fmla="*/ 757 h 10309"/>
                <a:gd name="connsiteX13" fmla="*/ 4173 w 10009"/>
                <a:gd name="connsiteY13" fmla="*/ 757 h 10309"/>
                <a:gd name="connsiteX14" fmla="*/ 4668 w 10009"/>
                <a:gd name="connsiteY14" fmla="*/ 631 h 10309"/>
                <a:gd name="connsiteX15" fmla="*/ 5233 w 10009"/>
                <a:gd name="connsiteY15" fmla="*/ 631 h 10309"/>
                <a:gd name="connsiteX16" fmla="*/ 5551 w 10009"/>
                <a:gd name="connsiteY16" fmla="*/ 442 h 10309"/>
                <a:gd name="connsiteX17" fmla="*/ 5993 w 10009"/>
                <a:gd name="connsiteY17" fmla="*/ 442 h 10309"/>
                <a:gd name="connsiteX18" fmla="*/ 6346 w 10009"/>
                <a:gd name="connsiteY18" fmla="*/ 190 h 10309"/>
                <a:gd name="connsiteX19" fmla="*/ 6788 w 10009"/>
                <a:gd name="connsiteY19" fmla="*/ 379 h 10309"/>
                <a:gd name="connsiteX20" fmla="*/ 7159 w 10009"/>
                <a:gd name="connsiteY20" fmla="*/ 0 h 10309"/>
                <a:gd name="connsiteX21" fmla="*/ 7653 w 10009"/>
                <a:gd name="connsiteY21" fmla="*/ 505 h 10309"/>
                <a:gd name="connsiteX22" fmla="*/ 8148 w 10009"/>
                <a:gd name="connsiteY22" fmla="*/ 379 h 10309"/>
                <a:gd name="connsiteX23" fmla="*/ 8696 w 10009"/>
                <a:gd name="connsiteY23" fmla="*/ 631 h 10309"/>
                <a:gd name="connsiteX24" fmla="*/ 9102 w 10009"/>
                <a:gd name="connsiteY24" fmla="*/ 379 h 10309"/>
                <a:gd name="connsiteX25" fmla="*/ 9438 w 10009"/>
                <a:gd name="connsiteY25" fmla="*/ 568 h 10309"/>
                <a:gd name="connsiteX26" fmla="*/ 9738 w 10009"/>
                <a:gd name="connsiteY26" fmla="*/ 568 h 10309"/>
                <a:gd name="connsiteX27" fmla="*/ 10009 w 10009"/>
                <a:gd name="connsiteY27" fmla="*/ 243 h 10309"/>
                <a:gd name="connsiteX28" fmla="*/ 9939 w 10009"/>
                <a:gd name="connsiteY28" fmla="*/ 10243 h 10309"/>
                <a:gd name="connsiteX29" fmla="*/ 9526 w 10009"/>
                <a:gd name="connsiteY29" fmla="*/ 10085 h 10309"/>
                <a:gd name="connsiteX30" fmla="*/ 9120 w 10009"/>
                <a:gd name="connsiteY30" fmla="*/ 9958 h 10309"/>
                <a:gd name="connsiteX31" fmla="*/ 8713 w 10009"/>
                <a:gd name="connsiteY31" fmla="*/ 10211 h 10309"/>
                <a:gd name="connsiteX32" fmla="*/ 8360 w 10009"/>
                <a:gd name="connsiteY32" fmla="*/ 10084 h 10309"/>
                <a:gd name="connsiteX33" fmla="*/ 8060 w 10009"/>
                <a:gd name="connsiteY33" fmla="*/ 9895 h 10309"/>
                <a:gd name="connsiteX34" fmla="*/ 7706 w 10009"/>
                <a:gd name="connsiteY34" fmla="*/ 9958 h 10309"/>
                <a:gd name="connsiteX35" fmla="*/ 7353 w 10009"/>
                <a:gd name="connsiteY35" fmla="*/ 9769 h 10309"/>
                <a:gd name="connsiteX36" fmla="*/ 7141 w 10009"/>
                <a:gd name="connsiteY36" fmla="*/ 9958 h 10309"/>
                <a:gd name="connsiteX37" fmla="*/ 6823 w 10009"/>
                <a:gd name="connsiteY37" fmla="*/ 10021 h 10309"/>
                <a:gd name="connsiteX38" fmla="*/ 6523 w 10009"/>
                <a:gd name="connsiteY38" fmla="*/ 9895 h 10309"/>
                <a:gd name="connsiteX39" fmla="*/ 6258 w 10009"/>
                <a:gd name="connsiteY39" fmla="*/ 9643 h 10309"/>
                <a:gd name="connsiteX40" fmla="*/ 6063 w 10009"/>
                <a:gd name="connsiteY40" fmla="*/ 9769 h 10309"/>
                <a:gd name="connsiteX41" fmla="*/ 5816 w 10009"/>
                <a:gd name="connsiteY41" fmla="*/ 9706 h 10309"/>
                <a:gd name="connsiteX42" fmla="*/ 5639 w 10009"/>
                <a:gd name="connsiteY42" fmla="*/ 9958 h 10309"/>
                <a:gd name="connsiteX43" fmla="*/ 5403 w 10009"/>
                <a:gd name="connsiteY43" fmla="*/ 9727 h 10309"/>
                <a:gd name="connsiteX44" fmla="*/ 5150 w 10009"/>
                <a:gd name="connsiteY44" fmla="*/ 9811 h 10309"/>
                <a:gd name="connsiteX45" fmla="*/ 4713 w 10009"/>
                <a:gd name="connsiteY45" fmla="*/ 9598 h 10309"/>
                <a:gd name="connsiteX46" fmla="*/ 4473 w 10009"/>
                <a:gd name="connsiteY46" fmla="*/ 9391 h 10309"/>
                <a:gd name="connsiteX47" fmla="*/ 4144 w 10009"/>
                <a:gd name="connsiteY47" fmla="*/ 9604 h 10309"/>
                <a:gd name="connsiteX48" fmla="*/ 3855 w 10009"/>
                <a:gd name="connsiteY48" fmla="*/ 9517 h 10309"/>
                <a:gd name="connsiteX49" fmla="*/ 3642 w 10009"/>
                <a:gd name="connsiteY49" fmla="*/ 9699 h 10309"/>
                <a:gd name="connsiteX50" fmla="*/ 3198 w 10009"/>
                <a:gd name="connsiteY50" fmla="*/ 9500 h 10309"/>
                <a:gd name="connsiteX51" fmla="*/ 2795 w 10009"/>
                <a:gd name="connsiteY51" fmla="*/ 9643 h 10309"/>
                <a:gd name="connsiteX52" fmla="*/ 2373 w 10009"/>
                <a:gd name="connsiteY52" fmla="*/ 9529 h 10309"/>
                <a:gd name="connsiteX53" fmla="*/ 1961 w 10009"/>
                <a:gd name="connsiteY53" fmla="*/ 9472 h 10309"/>
                <a:gd name="connsiteX54" fmla="*/ 1755 w 10009"/>
                <a:gd name="connsiteY54" fmla="*/ 9245 h 10309"/>
                <a:gd name="connsiteX55" fmla="*/ 1486 w 10009"/>
                <a:gd name="connsiteY55" fmla="*/ 9557 h 10309"/>
                <a:gd name="connsiteX56" fmla="*/ 1382 w 10009"/>
                <a:gd name="connsiteY56" fmla="*/ 9444 h 10309"/>
                <a:gd name="connsiteX57" fmla="*/ 1231 w 10009"/>
                <a:gd name="connsiteY57" fmla="*/ 9585 h 10309"/>
                <a:gd name="connsiteX58" fmla="*/ 1071 w 10009"/>
                <a:gd name="connsiteY58" fmla="*/ 9366 h 10309"/>
                <a:gd name="connsiteX59" fmla="*/ 890 w 10009"/>
                <a:gd name="connsiteY59" fmla="*/ 9506 h 10309"/>
                <a:gd name="connsiteX60" fmla="*/ 774 w 10009"/>
                <a:gd name="connsiteY60" fmla="*/ 8802 h 10309"/>
                <a:gd name="connsiteX61" fmla="*/ 923 w 10009"/>
                <a:gd name="connsiteY61" fmla="*/ 8793 h 10309"/>
                <a:gd name="connsiteX62" fmla="*/ 830 w 10009"/>
                <a:gd name="connsiteY62" fmla="*/ 8419 h 10309"/>
                <a:gd name="connsiteX63" fmla="*/ 718 w 10009"/>
                <a:gd name="connsiteY63" fmla="*/ 8030 h 10309"/>
                <a:gd name="connsiteX64" fmla="*/ 764 w 10009"/>
                <a:gd name="connsiteY64" fmla="*/ 7549 h 10309"/>
                <a:gd name="connsiteX65" fmla="*/ 708 w 10009"/>
                <a:gd name="connsiteY65" fmla="*/ 7350 h 10309"/>
                <a:gd name="connsiteX66" fmla="*/ 637 w 10009"/>
                <a:gd name="connsiteY66" fmla="*/ 7096 h 10309"/>
                <a:gd name="connsiteX67" fmla="*/ 590 w 10009"/>
                <a:gd name="connsiteY67" fmla="*/ 6785 h 10309"/>
                <a:gd name="connsiteX68" fmla="*/ 606 w 10009"/>
                <a:gd name="connsiteY68" fmla="*/ 6473 h 10309"/>
                <a:gd name="connsiteX69" fmla="*/ 550 w 10009"/>
                <a:gd name="connsiteY69" fmla="*/ 6077 h 10309"/>
                <a:gd name="connsiteX70" fmla="*/ 532 w 10009"/>
                <a:gd name="connsiteY70" fmla="*/ 5740 h 10309"/>
                <a:gd name="connsiteX71" fmla="*/ 380 w 10009"/>
                <a:gd name="connsiteY71" fmla="*/ 5527 h 10309"/>
                <a:gd name="connsiteX72" fmla="*/ 391 w 10009"/>
                <a:gd name="connsiteY72" fmla="*/ 4917 h 10309"/>
                <a:gd name="connsiteX73" fmla="*/ 283 w 10009"/>
                <a:gd name="connsiteY73" fmla="*/ 4544 h 10309"/>
                <a:gd name="connsiteX74" fmla="*/ 288 w 10009"/>
                <a:gd name="connsiteY74" fmla="*/ 4013 h 10309"/>
                <a:gd name="connsiteX75" fmla="*/ 280 w 10009"/>
                <a:gd name="connsiteY75" fmla="*/ 3532 h 10309"/>
                <a:gd name="connsiteX76" fmla="*/ 153 w 10009"/>
                <a:gd name="connsiteY76" fmla="*/ 2937 h 10309"/>
                <a:gd name="connsiteX77" fmla="*/ 198 w 10009"/>
                <a:gd name="connsiteY77" fmla="*/ 2395 h 10309"/>
                <a:gd name="connsiteX78" fmla="*/ 9 w 10009"/>
                <a:gd name="connsiteY78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23 w 10009"/>
                <a:gd name="connsiteY8" fmla="*/ 1387 h 10309"/>
                <a:gd name="connsiteX9" fmla="*/ 2141 w 10009"/>
                <a:gd name="connsiteY9" fmla="*/ 1324 h 10309"/>
                <a:gd name="connsiteX10" fmla="*/ 2459 w 10009"/>
                <a:gd name="connsiteY10" fmla="*/ 1072 h 10309"/>
                <a:gd name="connsiteX11" fmla="*/ 2760 w 10009"/>
                <a:gd name="connsiteY11" fmla="*/ 1135 h 10309"/>
                <a:gd name="connsiteX12" fmla="*/ 3378 w 10009"/>
                <a:gd name="connsiteY12" fmla="*/ 1072 h 10309"/>
                <a:gd name="connsiteX13" fmla="*/ 3661 w 10009"/>
                <a:gd name="connsiteY13" fmla="*/ 757 h 10309"/>
                <a:gd name="connsiteX14" fmla="*/ 4173 w 10009"/>
                <a:gd name="connsiteY14" fmla="*/ 757 h 10309"/>
                <a:gd name="connsiteX15" fmla="*/ 4668 w 10009"/>
                <a:gd name="connsiteY15" fmla="*/ 631 h 10309"/>
                <a:gd name="connsiteX16" fmla="*/ 5233 w 10009"/>
                <a:gd name="connsiteY16" fmla="*/ 631 h 10309"/>
                <a:gd name="connsiteX17" fmla="*/ 5551 w 10009"/>
                <a:gd name="connsiteY17" fmla="*/ 442 h 10309"/>
                <a:gd name="connsiteX18" fmla="*/ 5993 w 10009"/>
                <a:gd name="connsiteY18" fmla="*/ 442 h 10309"/>
                <a:gd name="connsiteX19" fmla="*/ 6346 w 10009"/>
                <a:gd name="connsiteY19" fmla="*/ 190 h 10309"/>
                <a:gd name="connsiteX20" fmla="*/ 6788 w 10009"/>
                <a:gd name="connsiteY20" fmla="*/ 379 h 10309"/>
                <a:gd name="connsiteX21" fmla="*/ 7159 w 10009"/>
                <a:gd name="connsiteY21" fmla="*/ 0 h 10309"/>
                <a:gd name="connsiteX22" fmla="*/ 7653 w 10009"/>
                <a:gd name="connsiteY22" fmla="*/ 505 h 10309"/>
                <a:gd name="connsiteX23" fmla="*/ 8148 w 10009"/>
                <a:gd name="connsiteY23" fmla="*/ 379 h 10309"/>
                <a:gd name="connsiteX24" fmla="*/ 8696 w 10009"/>
                <a:gd name="connsiteY24" fmla="*/ 631 h 10309"/>
                <a:gd name="connsiteX25" fmla="*/ 9102 w 10009"/>
                <a:gd name="connsiteY25" fmla="*/ 379 h 10309"/>
                <a:gd name="connsiteX26" fmla="*/ 9438 w 10009"/>
                <a:gd name="connsiteY26" fmla="*/ 568 h 10309"/>
                <a:gd name="connsiteX27" fmla="*/ 9738 w 10009"/>
                <a:gd name="connsiteY27" fmla="*/ 568 h 10309"/>
                <a:gd name="connsiteX28" fmla="*/ 10009 w 10009"/>
                <a:gd name="connsiteY28" fmla="*/ 243 h 10309"/>
                <a:gd name="connsiteX29" fmla="*/ 9939 w 10009"/>
                <a:gd name="connsiteY29" fmla="*/ 10243 h 10309"/>
                <a:gd name="connsiteX30" fmla="*/ 9526 w 10009"/>
                <a:gd name="connsiteY30" fmla="*/ 10085 h 10309"/>
                <a:gd name="connsiteX31" fmla="*/ 9120 w 10009"/>
                <a:gd name="connsiteY31" fmla="*/ 9958 h 10309"/>
                <a:gd name="connsiteX32" fmla="*/ 8713 w 10009"/>
                <a:gd name="connsiteY32" fmla="*/ 10211 h 10309"/>
                <a:gd name="connsiteX33" fmla="*/ 8360 w 10009"/>
                <a:gd name="connsiteY33" fmla="*/ 10084 h 10309"/>
                <a:gd name="connsiteX34" fmla="*/ 8060 w 10009"/>
                <a:gd name="connsiteY34" fmla="*/ 9895 h 10309"/>
                <a:gd name="connsiteX35" fmla="*/ 7706 w 10009"/>
                <a:gd name="connsiteY35" fmla="*/ 9958 h 10309"/>
                <a:gd name="connsiteX36" fmla="*/ 7353 w 10009"/>
                <a:gd name="connsiteY36" fmla="*/ 9769 h 10309"/>
                <a:gd name="connsiteX37" fmla="*/ 7141 w 10009"/>
                <a:gd name="connsiteY37" fmla="*/ 9958 h 10309"/>
                <a:gd name="connsiteX38" fmla="*/ 6823 w 10009"/>
                <a:gd name="connsiteY38" fmla="*/ 10021 h 10309"/>
                <a:gd name="connsiteX39" fmla="*/ 6523 w 10009"/>
                <a:gd name="connsiteY39" fmla="*/ 9895 h 10309"/>
                <a:gd name="connsiteX40" fmla="*/ 6258 w 10009"/>
                <a:gd name="connsiteY40" fmla="*/ 9643 h 10309"/>
                <a:gd name="connsiteX41" fmla="*/ 6063 w 10009"/>
                <a:gd name="connsiteY41" fmla="*/ 9769 h 10309"/>
                <a:gd name="connsiteX42" fmla="*/ 5816 w 10009"/>
                <a:gd name="connsiteY42" fmla="*/ 9706 h 10309"/>
                <a:gd name="connsiteX43" fmla="*/ 5639 w 10009"/>
                <a:gd name="connsiteY43" fmla="*/ 9958 h 10309"/>
                <a:gd name="connsiteX44" fmla="*/ 5403 w 10009"/>
                <a:gd name="connsiteY44" fmla="*/ 9727 h 10309"/>
                <a:gd name="connsiteX45" fmla="*/ 5150 w 10009"/>
                <a:gd name="connsiteY45" fmla="*/ 9811 h 10309"/>
                <a:gd name="connsiteX46" fmla="*/ 4713 w 10009"/>
                <a:gd name="connsiteY46" fmla="*/ 9598 h 10309"/>
                <a:gd name="connsiteX47" fmla="*/ 4473 w 10009"/>
                <a:gd name="connsiteY47" fmla="*/ 9391 h 10309"/>
                <a:gd name="connsiteX48" fmla="*/ 4144 w 10009"/>
                <a:gd name="connsiteY48" fmla="*/ 9604 h 10309"/>
                <a:gd name="connsiteX49" fmla="*/ 3855 w 10009"/>
                <a:gd name="connsiteY49" fmla="*/ 9517 h 10309"/>
                <a:gd name="connsiteX50" fmla="*/ 3642 w 10009"/>
                <a:gd name="connsiteY50" fmla="*/ 9699 h 10309"/>
                <a:gd name="connsiteX51" fmla="*/ 3198 w 10009"/>
                <a:gd name="connsiteY51" fmla="*/ 9500 h 10309"/>
                <a:gd name="connsiteX52" fmla="*/ 2795 w 10009"/>
                <a:gd name="connsiteY52" fmla="*/ 9643 h 10309"/>
                <a:gd name="connsiteX53" fmla="*/ 2373 w 10009"/>
                <a:gd name="connsiteY53" fmla="*/ 9529 h 10309"/>
                <a:gd name="connsiteX54" fmla="*/ 1961 w 10009"/>
                <a:gd name="connsiteY54" fmla="*/ 9472 h 10309"/>
                <a:gd name="connsiteX55" fmla="*/ 1755 w 10009"/>
                <a:gd name="connsiteY55" fmla="*/ 9245 h 10309"/>
                <a:gd name="connsiteX56" fmla="*/ 1486 w 10009"/>
                <a:gd name="connsiteY56" fmla="*/ 9557 h 10309"/>
                <a:gd name="connsiteX57" fmla="*/ 1382 w 10009"/>
                <a:gd name="connsiteY57" fmla="*/ 9444 h 10309"/>
                <a:gd name="connsiteX58" fmla="*/ 1231 w 10009"/>
                <a:gd name="connsiteY58" fmla="*/ 9585 h 10309"/>
                <a:gd name="connsiteX59" fmla="*/ 1071 w 10009"/>
                <a:gd name="connsiteY59" fmla="*/ 9366 h 10309"/>
                <a:gd name="connsiteX60" fmla="*/ 890 w 10009"/>
                <a:gd name="connsiteY60" fmla="*/ 9506 h 10309"/>
                <a:gd name="connsiteX61" fmla="*/ 774 w 10009"/>
                <a:gd name="connsiteY61" fmla="*/ 8802 h 10309"/>
                <a:gd name="connsiteX62" fmla="*/ 923 w 10009"/>
                <a:gd name="connsiteY62" fmla="*/ 8793 h 10309"/>
                <a:gd name="connsiteX63" fmla="*/ 830 w 10009"/>
                <a:gd name="connsiteY63" fmla="*/ 8419 h 10309"/>
                <a:gd name="connsiteX64" fmla="*/ 718 w 10009"/>
                <a:gd name="connsiteY64" fmla="*/ 8030 h 10309"/>
                <a:gd name="connsiteX65" fmla="*/ 764 w 10009"/>
                <a:gd name="connsiteY65" fmla="*/ 7549 h 10309"/>
                <a:gd name="connsiteX66" fmla="*/ 708 w 10009"/>
                <a:gd name="connsiteY66" fmla="*/ 7350 h 10309"/>
                <a:gd name="connsiteX67" fmla="*/ 637 w 10009"/>
                <a:gd name="connsiteY67" fmla="*/ 7096 h 10309"/>
                <a:gd name="connsiteX68" fmla="*/ 590 w 10009"/>
                <a:gd name="connsiteY68" fmla="*/ 6785 h 10309"/>
                <a:gd name="connsiteX69" fmla="*/ 606 w 10009"/>
                <a:gd name="connsiteY69" fmla="*/ 6473 h 10309"/>
                <a:gd name="connsiteX70" fmla="*/ 550 w 10009"/>
                <a:gd name="connsiteY70" fmla="*/ 6077 h 10309"/>
                <a:gd name="connsiteX71" fmla="*/ 532 w 10009"/>
                <a:gd name="connsiteY71" fmla="*/ 5740 h 10309"/>
                <a:gd name="connsiteX72" fmla="*/ 380 w 10009"/>
                <a:gd name="connsiteY72" fmla="*/ 5527 h 10309"/>
                <a:gd name="connsiteX73" fmla="*/ 391 w 10009"/>
                <a:gd name="connsiteY73" fmla="*/ 4917 h 10309"/>
                <a:gd name="connsiteX74" fmla="*/ 283 w 10009"/>
                <a:gd name="connsiteY74" fmla="*/ 4544 h 10309"/>
                <a:gd name="connsiteX75" fmla="*/ 288 w 10009"/>
                <a:gd name="connsiteY75" fmla="*/ 4013 h 10309"/>
                <a:gd name="connsiteX76" fmla="*/ 280 w 10009"/>
                <a:gd name="connsiteY76" fmla="*/ 3532 h 10309"/>
                <a:gd name="connsiteX77" fmla="*/ 153 w 10009"/>
                <a:gd name="connsiteY77" fmla="*/ 2937 h 10309"/>
                <a:gd name="connsiteX78" fmla="*/ 198 w 10009"/>
                <a:gd name="connsiteY78" fmla="*/ 2395 h 10309"/>
                <a:gd name="connsiteX79" fmla="*/ 9 w 10009"/>
                <a:gd name="connsiteY79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23 w 10009"/>
                <a:gd name="connsiteY8" fmla="*/ 1387 h 10309"/>
                <a:gd name="connsiteX9" fmla="*/ 2097 w 10009"/>
                <a:gd name="connsiteY9" fmla="*/ 1508 h 10309"/>
                <a:gd name="connsiteX10" fmla="*/ 2459 w 10009"/>
                <a:gd name="connsiteY10" fmla="*/ 1072 h 10309"/>
                <a:gd name="connsiteX11" fmla="*/ 2760 w 10009"/>
                <a:gd name="connsiteY11" fmla="*/ 1135 h 10309"/>
                <a:gd name="connsiteX12" fmla="*/ 3378 w 10009"/>
                <a:gd name="connsiteY12" fmla="*/ 1072 h 10309"/>
                <a:gd name="connsiteX13" fmla="*/ 3661 w 10009"/>
                <a:gd name="connsiteY13" fmla="*/ 757 h 10309"/>
                <a:gd name="connsiteX14" fmla="*/ 4173 w 10009"/>
                <a:gd name="connsiteY14" fmla="*/ 757 h 10309"/>
                <a:gd name="connsiteX15" fmla="*/ 4668 w 10009"/>
                <a:gd name="connsiteY15" fmla="*/ 631 h 10309"/>
                <a:gd name="connsiteX16" fmla="*/ 5233 w 10009"/>
                <a:gd name="connsiteY16" fmla="*/ 631 h 10309"/>
                <a:gd name="connsiteX17" fmla="*/ 5551 w 10009"/>
                <a:gd name="connsiteY17" fmla="*/ 442 h 10309"/>
                <a:gd name="connsiteX18" fmla="*/ 5993 w 10009"/>
                <a:gd name="connsiteY18" fmla="*/ 442 h 10309"/>
                <a:gd name="connsiteX19" fmla="*/ 6346 w 10009"/>
                <a:gd name="connsiteY19" fmla="*/ 190 h 10309"/>
                <a:gd name="connsiteX20" fmla="*/ 6788 w 10009"/>
                <a:gd name="connsiteY20" fmla="*/ 379 h 10309"/>
                <a:gd name="connsiteX21" fmla="*/ 7159 w 10009"/>
                <a:gd name="connsiteY21" fmla="*/ 0 h 10309"/>
                <a:gd name="connsiteX22" fmla="*/ 7653 w 10009"/>
                <a:gd name="connsiteY22" fmla="*/ 505 h 10309"/>
                <a:gd name="connsiteX23" fmla="*/ 8148 w 10009"/>
                <a:gd name="connsiteY23" fmla="*/ 379 h 10309"/>
                <a:gd name="connsiteX24" fmla="*/ 8696 w 10009"/>
                <a:gd name="connsiteY24" fmla="*/ 631 h 10309"/>
                <a:gd name="connsiteX25" fmla="*/ 9102 w 10009"/>
                <a:gd name="connsiteY25" fmla="*/ 379 h 10309"/>
                <a:gd name="connsiteX26" fmla="*/ 9438 w 10009"/>
                <a:gd name="connsiteY26" fmla="*/ 568 h 10309"/>
                <a:gd name="connsiteX27" fmla="*/ 9738 w 10009"/>
                <a:gd name="connsiteY27" fmla="*/ 568 h 10309"/>
                <a:gd name="connsiteX28" fmla="*/ 10009 w 10009"/>
                <a:gd name="connsiteY28" fmla="*/ 243 h 10309"/>
                <a:gd name="connsiteX29" fmla="*/ 9939 w 10009"/>
                <a:gd name="connsiteY29" fmla="*/ 10243 h 10309"/>
                <a:gd name="connsiteX30" fmla="*/ 9526 w 10009"/>
                <a:gd name="connsiteY30" fmla="*/ 10085 h 10309"/>
                <a:gd name="connsiteX31" fmla="*/ 9120 w 10009"/>
                <a:gd name="connsiteY31" fmla="*/ 9958 h 10309"/>
                <a:gd name="connsiteX32" fmla="*/ 8713 w 10009"/>
                <a:gd name="connsiteY32" fmla="*/ 10211 h 10309"/>
                <a:gd name="connsiteX33" fmla="*/ 8360 w 10009"/>
                <a:gd name="connsiteY33" fmla="*/ 10084 h 10309"/>
                <a:gd name="connsiteX34" fmla="*/ 8060 w 10009"/>
                <a:gd name="connsiteY34" fmla="*/ 9895 h 10309"/>
                <a:gd name="connsiteX35" fmla="*/ 7706 w 10009"/>
                <a:gd name="connsiteY35" fmla="*/ 9958 h 10309"/>
                <a:gd name="connsiteX36" fmla="*/ 7353 w 10009"/>
                <a:gd name="connsiteY36" fmla="*/ 9769 h 10309"/>
                <a:gd name="connsiteX37" fmla="*/ 7141 w 10009"/>
                <a:gd name="connsiteY37" fmla="*/ 9958 h 10309"/>
                <a:gd name="connsiteX38" fmla="*/ 6823 w 10009"/>
                <a:gd name="connsiteY38" fmla="*/ 10021 h 10309"/>
                <a:gd name="connsiteX39" fmla="*/ 6523 w 10009"/>
                <a:gd name="connsiteY39" fmla="*/ 9895 h 10309"/>
                <a:gd name="connsiteX40" fmla="*/ 6258 w 10009"/>
                <a:gd name="connsiteY40" fmla="*/ 9643 h 10309"/>
                <a:gd name="connsiteX41" fmla="*/ 6063 w 10009"/>
                <a:gd name="connsiteY41" fmla="*/ 9769 h 10309"/>
                <a:gd name="connsiteX42" fmla="*/ 5816 w 10009"/>
                <a:gd name="connsiteY42" fmla="*/ 9706 h 10309"/>
                <a:gd name="connsiteX43" fmla="*/ 5639 w 10009"/>
                <a:gd name="connsiteY43" fmla="*/ 9958 h 10309"/>
                <a:gd name="connsiteX44" fmla="*/ 5403 w 10009"/>
                <a:gd name="connsiteY44" fmla="*/ 9727 h 10309"/>
                <a:gd name="connsiteX45" fmla="*/ 5150 w 10009"/>
                <a:gd name="connsiteY45" fmla="*/ 9811 h 10309"/>
                <a:gd name="connsiteX46" fmla="*/ 4713 w 10009"/>
                <a:gd name="connsiteY46" fmla="*/ 9598 h 10309"/>
                <a:gd name="connsiteX47" fmla="*/ 4473 w 10009"/>
                <a:gd name="connsiteY47" fmla="*/ 9391 h 10309"/>
                <a:gd name="connsiteX48" fmla="*/ 4144 w 10009"/>
                <a:gd name="connsiteY48" fmla="*/ 9604 h 10309"/>
                <a:gd name="connsiteX49" fmla="*/ 3855 w 10009"/>
                <a:gd name="connsiteY49" fmla="*/ 9517 h 10309"/>
                <a:gd name="connsiteX50" fmla="*/ 3642 w 10009"/>
                <a:gd name="connsiteY50" fmla="*/ 9699 h 10309"/>
                <a:gd name="connsiteX51" fmla="*/ 3198 w 10009"/>
                <a:gd name="connsiteY51" fmla="*/ 9500 h 10309"/>
                <a:gd name="connsiteX52" fmla="*/ 2795 w 10009"/>
                <a:gd name="connsiteY52" fmla="*/ 9643 h 10309"/>
                <a:gd name="connsiteX53" fmla="*/ 2373 w 10009"/>
                <a:gd name="connsiteY53" fmla="*/ 9529 h 10309"/>
                <a:gd name="connsiteX54" fmla="*/ 1961 w 10009"/>
                <a:gd name="connsiteY54" fmla="*/ 9472 h 10309"/>
                <a:gd name="connsiteX55" fmla="*/ 1755 w 10009"/>
                <a:gd name="connsiteY55" fmla="*/ 9245 h 10309"/>
                <a:gd name="connsiteX56" fmla="*/ 1486 w 10009"/>
                <a:gd name="connsiteY56" fmla="*/ 9557 h 10309"/>
                <a:gd name="connsiteX57" fmla="*/ 1382 w 10009"/>
                <a:gd name="connsiteY57" fmla="*/ 9444 h 10309"/>
                <a:gd name="connsiteX58" fmla="*/ 1231 w 10009"/>
                <a:gd name="connsiteY58" fmla="*/ 9585 h 10309"/>
                <a:gd name="connsiteX59" fmla="*/ 1071 w 10009"/>
                <a:gd name="connsiteY59" fmla="*/ 9366 h 10309"/>
                <a:gd name="connsiteX60" fmla="*/ 890 w 10009"/>
                <a:gd name="connsiteY60" fmla="*/ 9506 h 10309"/>
                <a:gd name="connsiteX61" fmla="*/ 774 w 10009"/>
                <a:gd name="connsiteY61" fmla="*/ 8802 h 10309"/>
                <a:gd name="connsiteX62" fmla="*/ 923 w 10009"/>
                <a:gd name="connsiteY62" fmla="*/ 8793 h 10309"/>
                <a:gd name="connsiteX63" fmla="*/ 830 w 10009"/>
                <a:gd name="connsiteY63" fmla="*/ 8419 h 10309"/>
                <a:gd name="connsiteX64" fmla="*/ 718 w 10009"/>
                <a:gd name="connsiteY64" fmla="*/ 8030 h 10309"/>
                <a:gd name="connsiteX65" fmla="*/ 764 w 10009"/>
                <a:gd name="connsiteY65" fmla="*/ 7549 h 10309"/>
                <a:gd name="connsiteX66" fmla="*/ 708 w 10009"/>
                <a:gd name="connsiteY66" fmla="*/ 7350 h 10309"/>
                <a:gd name="connsiteX67" fmla="*/ 637 w 10009"/>
                <a:gd name="connsiteY67" fmla="*/ 7096 h 10309"/>
                <a:gd name="connsiteX68" fmla="*/ 590 w 10009"/>
                <a:gd name="connsiteY68" fmla="*/ 6785 h 10309"/>
                <a:gd name="connsiteX69" fmla="*/ 606 w 10009"/>
                <a:gd name="connsiteY69" fmla="*/ 6473 h 10309"/>
                <a:gd name="connsiteX70" fmla="*/ 550 w 10009"/>
                <a:gd name="connsiteY70" fmla="*/ 6077 h 10309"/>
                <a:gd name="connsiteX71" fmla="*/ 532 w 10009"/>
                <a:gd name="connsiteY71" fmla="*/ 5740 h 10309"/>
                <a:gd name="connsiteX72" fmla="*/ 380 w 10009"/>
                <a:gd name="connsiteY72" fmla="*/ 5527 h 10309"/>
                <a:gd name="connsiteX73" fmla="*/ 391 w 10009"/>
                <a:gd name="connsiteY73" fmla="*/ 4917 h 10309"/>
                <a:gd name="connsiteX74" fmla="*/ 283 w 10009"/>
                <a:gd name="connsiteY74" fmla="*/ 4544 h 10309"/>
                <a:gd name="connsiteX75" fmla="*/ 288 w 10009"/>
                <a:gd name="connsiteY75" fmla="*/ 4013 h 10309"/>
                <a:gd name="connsiteX76" fmla="*/ 280 w 10009"/>
                <a:gd name="connsiteY76" fmla="*/ 3532 h 10309"/>
                <a:gd name="connsiteX77" fmla="*/ 153 w 10009"/>
                <a:gd name="connsiteY77" fmla="*/ 2937 h 10309"/>
                <a:gd name="connsiteX78" fmla="*/ 198 w 10009"/>
                <a:gd name="connsiteY78" fmla="*/ 2395 h 10309"/>
                <a:gd name="connsiteX79" fmla="*/ 9 w 10009"/>
                <a:gd name="connsiteY79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459 w 10009"/>
                <a:gd name="connsiteY10" fmla="*/ 1072 h 10309"/>
                <a:gd name="connsiteX11" fmla="*/ 2760 w 10009"/>
                <a:gd name="connsiteY11" fmla="*/ 1135 h 10309"/>
                <a:gd name="connsiteX12" fmla="*/ 3378 w 10009"/>
                <a:gd name="connsiteY12" fmla="*/ 1072 h 10309"/>
                <a:gd name="connsiteX13" fmla="*/ 3661 w 10009"/>
                <a:gd name="connsiteY13" fmla="*/ 757 h 10309"/>
                <a:gd name="connsiteX14" fmla="*/ 4173 w 10009"/>
                <a:gd name="connsiteY14" fmla="*/ 757 h 10309"/>
                <a:gd name="connsiteX15" fmla="*/ 4668 w 10009"/>
                <a:gd name="connsiteY15" fmla="*/ 631 h 10309"/>
                <a:gd name="connsiteX16" fmla="*/ 5233 w 10009"/>
                <a:gd name="connsiteY16" fmla="*/ 631 h 10309"/>
                <a:gd name="connsiteX17" fmla="*/ 5551 w 10009"/>
                <a:gd name="connsiteY17" fmla="*/ 442 h 10309"/>
                <a:gd name="connsiteX18" fmla="*/ 5993 w 10009"/>
                <a:gd name="connsiteY18" fmla="*/ 442 h 10309"/>
                <a:gd name="connsiteX19" fmla="*/ 6346 w 10009"/>
                <a:gd name="connsiteY19" fmla="*/ 190 h 10309"/>
                <a:gd name="connsiteX20" fmla="*/ 6788 w 10009"/>
                <a:gd name="connsiteY20" fmla="*/ 379 h 10309"/>
                <a:gd name="connsiteX21" fmla="*/ 7159 w 10009"/>
                <a:gd name="connsiteY21" fmla="*/ 0 h 10309"/>
                <a:gd name="connsiteX22" fmla="*/ 7653 w 10009"/>
                <a:gd name="connsiteY22" fmla="*/ 505 h 10309"/>
                <a:gd name="connsiteX23" fmla="*/ 8148 w 10009"/>
                <a:gd name="connsiteY23" fmla="*/ 379 h 10309"/>
                <a:gd name="connsiteX24" fmla="*/ 8696 w 10009"/>
                <a:gd name="connsiteY24" fmla="*/ 631 h 10309"/>
                <a:gd name="connsiteX25" fmla="*/ 9102 w 10009"/>
                <a:gd name="connsiteY25" fmla="*/ 379 h 10309"/>
                <a:gd name="connsiteX26" fmla="*/ 9438 w 10009"/>
                <a:gd name="connsiteY26" fmla="*/ 568 h 10309"/>
                <a:gd name="connsiteX27" fmla="*/ 9738 w 10009"/>
                <a:gd name="connsiteY27" fmla="*/ 568 h 10309"/>
                <a:gd name="connsiteX28" fmla="*/ 10009 w 10009"/>
                <a:gd name="connsiteY28" fmla="*/ 243 h 10309"/>
                <a:gd name="connsiteX29" fmla="*/ 9939 w 10009"/>
                <a:gd name="connsiteY29" fmla="*/ 10243 h 10309"/>
                <a:gd name="connsiteX30" fmla="*/ 9526 w 10009"/>
                <a:gd name="connsiteY30" fmla="*/ 10085 h 10309"/>
                <a:gd name="connsiteX31" fmla="*/ 9120 w 10009"/>
                <a:gd name="connsiteY31" fmla="*/ 9958 h 10309"/>
                <a:gd name="connsiteX32" fmla="*/ 8713 w 10009"/>
                <a:gd name="connsiteY32" fmla="*/ 10211 h 10309"/>
                <a:gd name="connsiteX33" fmla="*/ 8360 w 10009"/>
                <a:gd name="connsiteY33" fmla="*/ 10084 h 10309"/>
                <a:gd name="connsiteX34" fmla="*/ 8060 w 10009"/>
                <a:gd name="connsiteY34" fmla="*/ 9895 h 10309"/>
                <a:gd name="connsiteX35" fmla="*/ 7706 w 10009"/>
                <a:gd name="connsiteY35" fmla="*/ 9958 h 10309"/>
                <a:gd name="connsiteX36" fmla="*/ 7353 w 10009"/>
                <a:gd name="connsiteY36" fmla="*/ 9769 h 10309"/>
                <a:gd name="connsiteX37" fmla="*/ 7141 w 10009"/>
                <a:gd name="connsiteY37" fmla="*/ 9958 h 10309"/>
                <a:gd name="connsiteX38" fmla="*/ 6823 w 10009"/>
                <a:gd name="connsiteY38" fmla="*/ 10021 h 10309"/>
                <a:gd name="connsiteX39" fmla="*/ 6523 w 10009"/>
                <a:gd name="connsiteY39" fmla="*/ 9895 h 10309"/>
                <a:gd name="connsiteX40" fmla="*/ 6258 w 10009"/>
                <a:gd name="connsiteY40" fmla="*/ 9643 h 10309"/>
                <a:gd name="connsiteX41" fmla="*/ 6063 w 10009"/>
                <a:gd name="connsiteY41" fmla="*/ 9769 h 10309"/>
                <a:gd name="connsiteX42" fmla="*/ 5816 w 10009"/>
                <a:gd name="connsiteY42" fmla="*/ 9706 h 10309"/>
                <a:gd name="connsiteX43" fmla="*/ 5639 w 10009"/>
                <a:gd name="connsiteY43" fmla="*/ 9958 h 10309"/>
                <a:gd name="connsiteX44" fmla="*/ 5403 w 10009"/>
                <a:gd name="connsiteY44" fmla="*/ 9727 h 10309"/>
                <a:gd name="connsiteX45" fmla="*/ 5150 w 10009"/>
                <a:gd name="connsiteY45" fmla="*/ 9811 h 10309"/>
                <a:gd name="connsiteX46" fmla="*/ 4713 w 10009"/>
                <a:gd name="connsiteY46" fmla="*/ 9598 h 10309"/>
                <a:gd name="connsiteX47" fmla="*/ 4473 w 10009"/>
                <a:gd name="connsiteY47" fmla="*/ 9391 h 10309"/>
                <a:gd name="connsiteX48" fmla="*/ 4144 w 10009"/>
                <a:gd name="connsiteY48" fmla="*/ 9604 h 10309"/>
                <a:gd name="connsiteX49" fmla="*/ 3855 w 10009"/>
                <a:gd name="connsiteY49" fmla="*/ 9517 h 10309"/>
                <a:gd name="connsiteX50" fmla="*/ 3642 w 10009"/>
                <a:gd name="connsiteY50" fmla="*/ 9699 h 10309"/>
                <a:gd name="connsiteX51" fmla="*/ 3198 w 10009"/>
                <a:gd name="connsiteY51" fmla="*/ 9500 h 10309"/>
                <a:gd name="connsiteX52" fmla="*/ 2795 w 10009"/>
                <a:gd name="connsiteY52" fmla="*/ 9643 h 10309"/>
                <a:gd name="connsiteX53" fmla="*/ 2373 w 10009"/>
                <a:gd name="connsiteY53" fmla="*/ 9529 h 10309"/>
                <a:gd name="connsiteX54" fmla="*/ 1961 w 10009"/>
                <a:gd name="connsiteY54" fmla="*/ 9472 h 10309"/>
                <a:gd name="connsiteX55" fmla="*/ 1755 w 10009"/>
                <a:gd name="connsiteY55" fmla="*/ 9245 h 10309"/>
                <a:gd name="connsiteX56" fmla="*/ 1486 w 10009"/>
                <a:gd name="connsiteY56" fmla="*/ 9557 h 10309"/>
                <a:gd name="connsiteX57" fmla="*/ 1382 w 10009"/>
                <a:gd name="connsiteY57" fmla="*/ 9444 h 10309"/>
                <a:gd name="connsiteX58" fmla="*/ 1231 w 10009"/>
                <a:gd name="connsiteY58" fmla="*/ 9585 h 10309"/>
                <a:gd name="connsiteX59" fmla="*/ 1071 w 10009"/>
                <a:gd name="connsiteY59" fmla="*/ 9366 h 10309"/>
                <a:gd name="connsiteX60" fmla="*/ 890 w 10009"/>
                <a:gd name="connsiteY60" fmla="*/ 9506 h 10309"/>
                <a:gd name="connsiteX61" fmla="*/ 774 w 10009"/>
                <a:gd name="connsiteY61" fmla="*/ 8802 h 10309"/>
                <a:gd name="connsiteX62" fmla="*/ 923 w 10009"/>
                <a:gd name="connsiteY62" fmla="*/ 8793 h 10309"/>
                <a:gd name="connsiteX63" fmla="*/ 830 w 10009"/>
                <a:gd name="connsiteY63" fmla="*/ 8419 h 10309"/>
                <a:gd name="connsiteX64" fmla="*/ 718 w 10009"/>
                <a:gd name="connsiteY64" fmla="*/ 8030 h 10309"/>
                <a:gd name="connsiteX65" fmla="*/ 764 w 10009"/>
                <a:gd name="connsiteY65" fmla="*/ 7549 h 10309"/>
                <a:gd name="connsiteX66" fmla="*/ 708 w 10009"/>
                <a:gd name="connsiteY66" fmla="*/ 7350 h 10309"/>
                <a:gd name="connsiteX67" fmla="*/ 637 w 10009"/>
                <a:gd name="connsiteY67" fmla="*/ 7096 h 10309"/>
                <a:gd name="connsiteX68" fmla="*/ 590 w 10009"/>
                <a:gd name="connsiteY68" fmla="*/ 6785 h 10309"/>
                <a:gd name="connsiteX69" fmla="*/ 606 w 10009"/>
                <a:gd name="connsiteY69" fmla="*/ 6473 h 10309"/>
                <a:gd name="connsiteX70" fmla="*/ 550 w 10009"/>
                <a:gd name="connsiteY70" fmla="*/ 6077 h 10309"/>
                <a:gd name="connsiteX71" fmla="*/ 532 w 10009"/>
                <a:gd name="connsiteY71" fmla="*/ 5740 h 10309"/>
                <a:gd name="connsiteX72" fmla="*/ 380 w 10009"/>
                <a:gd name="connsiteY72" fmla="*/ 5527 h 10309"/>
                <a:gd name="connsiteX73" fmla="*/ 391 w 10009"/>
                <a:gd name="connsiteY73" fmla="*/ 4917 h 10309"/>
                <a:gd name="connsiteX74" fmla="*/ 283 w 10009"/>
                <a:gd name="connsiteY74" fmla="*/ 4544 h 10309"/>
                <a:gd name="connsiteX75" fmla="*/ 288 w 10009"/>
                <a:gd name="connsiteY75" fmla="*/ 4013 h 10309"/>
                <a:gd name="connsiteX76" fmla="*/ 280 w 10009"/>
                <a:gd name="connsiteY76" fmla="*/ 3532 h 10309"/>
                <a:gd name="connsiteX77" fmla="*/ 153 w 10009"/>
                <a:gd name="connsiteY77" fmla="*/ 2937 h 10309"/>
                <a:gd name="connsiteX78" fmla="*/ 198 w 10009"/>
                <a:gd name="connsiteY78" fmla="*/ 2395 h 10309"/>
                <a:gd name="connsiteX79" fmla="*/ 9 w 10009"/>
                <a:gd name="connsiteY79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378 w 10009"/>
                <a:gd name="connsiteY13" fmla="*/ 1072 h 10309"/>
                <a:gd name="connsiteX14" fmla="*/ 3661 w 10009"/>
                <a:gd name="connsiteY14" fmla="*/ 757 h 10309"/>
                <a:gd name="connsiteX15" fmla="*/ 4173 w 10009"/>
                <a:gd name="connsiteY15" fmla="*/ 757 h 10309"/>
                <a:gd name="connsiteX16" fmla="*/ 4668 w 10009"/>
                <a:gd name="connsiteY16" fmla="*/ 631 h 10309"/>
                <a:gd name="connsiteX17" fmla="*/ 5233 w 10009"/>
                <a:gd name="connsiteY17" fmla="*/ 631 h 10309"/>
                <a:gd name="connsiteX18" fmla="*/ 5551 w 10009"/>
                <a:gd name="connsiteY18" fmla="*/ 442 h 10309"/>
                <a:gd name="connsiteX19" fmla="*/ 5993 w 10009"/>
                <a:gd name="connsiteY19" fmla="*/ 442 h 10309"/>
                <a:gd name="connsiteX20" fmla="*/ 6346 w 10009"/>
                <a:gd name="connsiteY20" fmla="*/ 190 h 10309"/>
                <a:gd name="connsiteX21" fmla="*/ 6788 w 10009"/>
                <a:gd name="connsiteY21" fmla="*/ 379 h 10309"/>
                <a:gd name="connsiteX22" fmla="*/ 7159 w 10009"/>
                <a:gd name="connsiteY22" fmla="*/ 0 h 10309"/>
                <a:gd name="connsiteX23" fmla="*/ 7653 w 10009"/>
                <a:gd name="connsiteY23" fmla="*/ 505 h 10309"/>
                <a:gd name="connsiteX24" fmla="*/ 8148 w 10009"/>
                <a:gd name="connsiteY24" fmla="*/ 379 h 10309"/>
                <a:gd name="connsiteX25" fmla="*/ 8696 w 10009"/>
                <a:gd name="connsiteY25" fmla="*/ 631 h 10309"/>
                <a:gd name="connsiteX26" fmla="*/ 9102 w 10009"/>
                <a:gd name="connsiteY26" fmla="*/ 379 h 10309"/>
                <a:gd name="connsiteX27" fmla="*/ 9438 w 10009"/>
                <a:gd name="connsiteY27" fmla="*/ 568 h 10309"/>
                <a:gd name="connsiteX28" fmla="*/ 9738 w 10009"/>
                <a:gd name="connsiteY28" fmla="*/ 568 h 10309"/>
                <a:gd name="connsiteX29" fmla="*/ 10009 w 10009"/>
                <a:gd name="connsiteY29" fmla="*/ 243 h 10309"/>
                <a:gd name="connsiteX30" fmla="*/ 9939 w 10009"/>
                <a:gd name="connsiteY30" fmla="*/ 10243 h 10309"/>
                <a:gd name="connsiteX31" fmla="*/ 9526 w 10009"/>
                <a:gd name="connsiteY31" fmla="*/ 10085 h 10309"/>
                <a:gd name="connsiteX32" fmla="*/ 9120 w 10009"/>
                <a:gd name="connsiteY32" fmla="*/ 9958 h 10309"/>
                <a:gd name="connsiteX33" fmla="*/ 8713 w 10009"/>
                <a:gd name="connsiteY33" fmla="*/ 10211 h 10309"/>
                <a:gd name="connsiteX34" fmla="*/ 8360 w 10009"/>
                <a:gd name="connsiteY34" fmla="*/ 10084 h 10309"/>
                <a:gd name="connsiteX35" fmla="*/ 8060 w 10009"/>
                <a:gd name="connsiteY35" fmla="*/ 9895 h 10309"/>
                <a:gd name="connsiteX36" fmla="*/ 7706 w 10009"/>
                <a:gd name="connsiteY36" fmla="*/ 9958 h 10309"/>
                <a:gd name="connsiteX37" fmla="*/ 7353 w 10009"/>
                <a:gd name="connsiteY37" fmla="*/ 9769 h 10309"/>
                <a:gd name="connsiteX38" fmla="*/ 7141 w 10009"/>
                <a:gd name="connsiteY38" fmla="*/ 9958 h 10309"/>
                <a:gd name="connsiteX39" fmla="*/ 6823 w 10009"/>
                <a:gd name="connsiteY39" fmla="*/ 10021 h 10309"/>
                <a:gd name="connsiteX40" fmla="*/ 6523 w 10009"/>
                <a:gd name="connsiteY40" fmla="*/ 9895 h 10309"/>
                <a:gd name="connsiteX41" fmla="*/ 6258 w 10009"/>
                <a:gd name="connsiteY41" fmla="*/ 9643 h 10309"/>
                <a:gd name="connsiteX42" fmla="*/ 6063 w 10009"/>
                <a:gd name="connsiteY42" fmla="*/ 9769 h 10309"/>
                <a:gd name="connsiteX43" fmla="*/ 5816 w 10009"/>
                <a:gd name="connsiteY43" fmla="*/ 9706 h 10309"/>
                <a:gd name="connsiteX44" fmla="*/ 5639 w 10009"/>
                <a:gd name="connsiteY44" fmla="*/ 9958 h 10309"/>
                <a:gd name="connsiteX45" fmla="*/ 5403 w 10009"/>
                <a:gd name="connsiteY45" fmla="*/ 9727 h 10309"/>
                <a:gd name="connsiteX46" fmla="*/ 5150 w 10009"/>
                <a:gd name="connsiteY46" fmla="*/ 9811 h 10309"/>
                <a:gd name="connsiteX47" fmla="*/ 4713 w 10009"/>
                <a:gd name="connsiteY47" fmla="*/ 9598 h 10309"/>
                <a:gd name="connsiteX48" fmla="*/ 4473 w 10009"/>
                <a:gd name="connsiteY48" fmla="*/ 9391 h 10309"/>
                <a:gd name="connsiteX49" fmla="*/ 4144 w 10009"/>
                <a:gd name="connsiteY49" fmla="*/ 9604 h 10309"/>
                <a:gd name="connsiteX50" fmla="*/ 3855 w 10009"/>
                <a:gd name="connsiteY50" fmla="*/ 9517 h 10309"/>
                <a:gd name="connsiteX51" fmla="*/ 3642 w 10009"/>
                <a:gd name="connsiteY51" fmla="*/ 9699 h 10309"/>
                <a:gd name="connsiteX52" fmla="*/ 3198 w 10009"/>
                <a:gd name="connsiteY52" fmla="*/ 9500 h 10309"/>
                <a:gd name="connsiteX53" fmla="*/ 2795 w 10009"/>
                <a:gd name="connsiteY53" fmla="*/ 9643 h 10309"/>
                <a:gd name="connsiteX54" fmla="*/ 2373 w 10009"/>
                <a:gd name="connsiteY54" fmla="*/ 9529 h 10309"/>
                <a:gd name="connsiteX55" fmla="*/ 1961 w 10009"/>
                <a:gd name="connsiteY55" fmla="*/ 9472 h 10309"/>
                <a:gd name="connsiteX56" fmla="*/ 1755 w 10009"/>
                <a:gd name="connsiteY56" fmla="*/ 9245 h 10309"/>
                <a:gd name="connsiteX57" fmla="*/ 1486 w 10009"/>
                <a:gd name="connsiteY57" fmla="*/ 9557 h 10309"/>
                <a:gd name="connsiteX58" fmla="*/ 1382 w 10009"/>
                <a:gd name="connsiteY58" fmla="*/ 9444 h 10309"/>
                <a:gd name="connsiteX59" fmla="*/ 1231 w 10009"/>
                <a:gd name="connsiteY59" fmla="*/ 9585 h 10309"/>
                <a:gd name="connsiteX60" fmla="*/ 1071 w 10009"/>
                <a:gd name="connsiteY60" fmla="*/ 9366 h 10309"/>
                <a:gd name="connsiteX61" fmla="*/ 890 w 10009"/>
                <a:gd name="connsiteY61" fmla="*/ 9506 h 10309"/>
                <a:gd name="connsiteX62" fmla="*/ 774 w 10009"/>
                <a:gd name="connsiteY62" fmla="*/ 8802 h 10309"/>
                <a:gd name="connsiteX63" fmla="*/ 923 w 10009"/>
                <a:gd name="connsiteY63" fmla="*/ 8793 h 10309"/>
                <a:gd name="connsiteX64" fmla="*/ 830 w 10009"/>
                <a:gd name="connsiteY64" fmla="*/ 8419 h 10309"/>
                <a:gd name="connsiteX65" fmla="*/ 718 w 10009"/>
                <a:gd name="connsiteY65" fmla="*/ 8030 h 10309"/>
                <a:gd name="connsiteX66" fmla="*/ 764 w 10009"/>
                <a:gd name="connsiteY66" fmla="*/ 7549 h 10309"/>
                <a:gd name="connsiteX67" fmla="*/ 708 w 10009"/>
                <a:gd name="connsiteY67" fmla="*/ 7350 h 10309"/>
                <a:gd name="connsiteX68" fmla="*/ 637 w 10009"/>
                <a:gd name="connsiteY68" fmla="*/ 7096 h 10309"/>
                <a:gd name="connsiteX69" fmla="*/ 590 w 10009"/>
                <a:gd name="connsiteY69" fmla="*/ 6785 h 10309"/>
                <a:gd name="connsiteX70" fmla="*/ 606 w 10009"/>
                <a:gd name="connsiteY70" fmla="*/ 6473 h 10309"/>
                <a:gd name="connsiteX71" fmla="*/ 550 w 10009"/>
                <a:gd name="connsiteY71" fmla="*/ 6077 h 10309"/>
                <a:gd name="connsiteX72" fmla="*/ 532 w 10009"/>
                <a:gd name="connsiteY72" fmla="*/ 5740 h 10309"/>
                <a:gd name="connsiteX73" fmla="*/ 380 w 10009"/>
                <a:gd name="connsiteY73" fmla="*/ 5527 h 10309"/>
                <a:gd name="connsiteX74" fmla="*/ 391 w 10009"/>
                <a:gd name="connsiteY74" fmla="*/ 4917 h 10309"/>
                <a:gd name="connsiteX75" fmla="*/ 283 w 10009"/>
                <a:gd name="connsiteY75" fmla="*/ 4544 h 10309"/>
                <a:gd name="connsiteX76" fmla="*/ 288 w 10009"/>
                <a:gd name="connsiteY76" fmla="*/ 4013 h 10309"/>
                <a:gd name="connsiteX77" fmla="*/ 280 w 10009"/>
                <a:gd name="connsiteY77" fmla="*/ 3532 h 10309"/>
                <a:gd name="connsiteX78" fmla="*/ 153 w 10009"/>
                <a:gd name="connsiteY78" fmla="*/ 2937 h 10309"/>
                <a:gd name="connsiteX79" fmla="*/ 198 w 10009"/>
                <a:gd name="connsiteY79" fmla="*/ 2395 h 10309"/>
                <a:gd name="connsiteX80" fmla="*/ 9 w 10009"/>
                <a:gd name="connsiteY80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4173 w 10009"/>
                <a:gd name="connsiteY16" fmla="*/ 757 h 10309"/>
                <a:gd name="connsiteX17" fmla="*/ 4668 w 10009"/>
                <a:gd name="connsiteY17" fmla="*/ 631 h 10309"/>
                <a:gd name="connsiteX18" fmla="*/ 5233 w 10009"/>
                <a:gd name="connsiteY18" fmla="*/ 631 h 10309"/>
                <a:gd name="connsiteX19" fmla="*/ 5551 w 10009"/>
                <a:gd name="connsiteY19" fmla="*/ 442 h 10309"/>
                <a:gd name="connsiteX20" fmla="*/ 5993 w 10009"/>
                <a:gd name="connsiteY20" fmla="*/ 442 h 10309"/>
                <a:gd name="connsiteX21" fmla="*/ 6346 w 10009"/>
                <a:gd name="connsiteY21" fmla="*/ 190 h 10309"/>
                <a:gd name="connsiteX22" fmla="*/ 6788 w 10009"/>
                <a:gd name="connsiteY22" fmla="*/ 379 h 10309"/>
                <a:gd name="connsiteX23" fmla="*/ 7159 w 10009"/>
                <a:gd name="connsiteY23" fmla="*/ 0 h 10309"/>
                <a:gd name="connsiteX24" fmla="*/ 7653 w 10009"/>
                <a:gd name="connsiteY24" fmla="*/ 505 h 10309"/>
                <a:gd name="connsiteX25" fmla="*/ 8148 w 10009"/>
                <a:gd name="connsiteY25" fmla="*/ 379 h 10309"/>
                <a:gd name="connsiteX26" fmla="*/ 8696 w 10009"/>
                <a:gd name="connsiteY26" fmla="*/ 631 h 10309"/>
                <a:gd name="connsiteX27" fmla="*/ 9102 w 10009"/>
                <a:gd name="connsiteY27" fmla="*/ 379 h 10309"/>
                <a:gd name="connsiteX28" fmla="*/ 9438 w 10009"/>
                <a:gd name="connsiteY28" fmla="*/ 568 h 10309"/>
                <a:gd name="connsiteX29" fmla="*/ 9738 w 10009"/>
                <a:gd name="connsiteY29" fmla="*/ 568 h 10309"/>
                <a:gd name="connsiteX30" fmla="*/ 10009 w 10009"/>
                <a:gd name="connsiteY30" fmla="*/ 243 h 10309"/>
                <a:gd name="connsiteX31" fmla="*/ 9939 w 10009"/>
                <a:gd name="connsiteY31" fmla="*/ 10243 h 10309"/>
                <a:gd name="connsiteX32" fmla="*/ 9526 w 10009"/>
                <a:gd name="connsiteY32" fmla="*/ 10085 h 10309"/>
                <a:gd name="connsiteX33" fmla="*/ 9120 w 10009"/>
                <a:gd name="connsiteY33" fmla="*/ 9958 h 10309"/>
                <a:gd name="connsiteX34" fmla="*/ 8713 w 10009"/>
                <a:gd name="connsiteY34" fmla="*/ 10211 h 10309"/>
                <a:gd name="connsiteX35" fmla="*/ 8360 w 10009"/>
                <a:gd name="connsiteY35" fmla="*/ 10084 h 10309"/>
                <a:gd name="connsiteX36" fmla="*/ 8060 w 10009"/>
                <a:gd name="connsiteY36" fmla="*/ 9895 h 10309"/>
                <a:gd name="connsiteX37" fmla="*/ 7706 w 10009"/>
                <a:gd name="connsiteY37" fmla="*/ 9958 h 10309"/>
                <a:gd name="connsiteX38" fmla="*/ 7353 w 10009"/>
                <a:gd name="connsiteY38" fmla="*/ 9769 h 10309"/>
                <a:gd name="connsiteX39" fmla="*/ 7141 w 10009"/>
                <a:gd name="connsiteY39" fmla="*/ 9958 h 10309"/>
                <a:gd name="connsiteX40" fmla="*/ 6823 w 10009"/>
                <a:gd name="connsiteY40" fmla="*/ 10021 h 10309"/>
                <a:gd name="connsiteX41" fmla="*/ 6523 w 10009"/>
                <a:gd name="connsiteY41" fmla="*/ 9895 h 10309"/>
                <a:gd name="connsiteX42" fmla="*/ 6258 w 10009"/>
                <a:gd name="connsiteY42" fmla="*/ 9643 h 10309"/>
                <a:gd name="connsiteX43" fmla="*/ 6063 w 10009"/>
                <a:gd name="connsiteY43" fmla="*/ 9769 h 10309"/>
                <a:gd name="connsiteX44" fmla="*/ 5816 w 10009"/>
                <a:gd name="connsiteY44" fmla="*/ 9706 h 10309"/>
                <a:gd name="connsiteX45" fmla="*/ 5639 w 10009"/>
                <a:gd name="connsiteY45" fmla="*/ 9958 h 10309"/>
                <a:gd name="connsiteX46" fmla="*/ 5403 w 10009"/>
                <a:gd name="connsiteY46" fmla="*/ 9727 h 10309"/>
                <a:gd name="connsiteX47" fmla="*/ 5150 w 10009"/>
                <a:gd name="connsiteY47" fmla="*/ 9811 h 10309"/>
                <a:gd name="connsiteX48" fmla="*/ 4713 w 10009"/>
                <a:gd name="connsiteY48" fmla="*/ 9598 h 10309"/>
                <a:gd name="connsiteX49" fmla="*/ 4473 w 10009"/>
                <a:gd name="connsiteY49" fmla="*/ 9391 h 10309"/>
                <a:gd name="connsiteX50" fmla="*/ 4144 w 10009"/>
                <a:gd name="connsiteY50" fmla="*/ 9604 h 10309"/>
                <a:gd name="connsiteX51" fmla="*/ 3855 w 10009"/>
                <a:gd name="connsiteY51" fmla="*/ 9517 h 10309"/>
                <a:gd name="connsiteX52" fmla="*/ 3642 w 10009"/>
                <a:gd name="connsiteY52" fmla="*/ 9699 h 10309"/>
                <a:gd name="connsiteX53" fmla="*/ 3198 w 10009"/>
                <a:gd name="connsiteY53" fmla="*/ 9500 h 10309"/>
                <a:gd name="connsiteX54" fmla="*/ 2795 w 10009"/>
                <a:gd name="connsiteY54" fmla="*/ 9643 h 10309"/>
                <a:gd name="connsiteX55" fmla="*/ 2373 w 10009"/>
                <a:gd name="connsiteY55" fmla="*/ 9529 h 10309"/>
                <a:gd name="connsiteX56" fmla="*/ 1961 w 10009"/>
                <a:gd name="connsiteY56" fmla="*/ 9472 h 10309"/>
                <a:gd name="connsiteX57" fmla="*/ 1755 w 10009"/>
                <a:gd name="connsiteY57" fmla="*/ 9245 h 10309"/>
                <a:gd name="connsiteX58" fmla="*/ 1486 w 10009"/>
                <a:gd name="connsiteY58" fmla="*/ 9557 h 10309"/>
                <a:gd name="connsiteX59" fmla="*/ 1382 w 10009"/>
                <a:gd name="connsiteY59" fmla="*/ 9444 h 10309"/>
                <a:gd name="connsiteX60" fmla="*/ 1231 w 10009"/>
                <a:gd name="connsiteY60" fmla="*/ 9585 h 10309"/>
                <a:gd name="connsiteX61" fmla="*/ 1071 w 10009"/>
                <a:gd name="connsiteY61" fmla="*/ 9366 h 10309"/>
                <a:gd name="connsiteX62" fmla="*/ 890 w 10009"/>
                <a:gd name="connsiteY62" fmla="*/ 9506 h 10309"/>
                <a:gd name="connsiteX63" fmla="*/ 774 w 10009"/>
                <a:gd name="connsiteY63" fmla="*/ 8802 h 10309"/>
                <a:gd name="connsiteX64" fmla="*/ 923 w 10009"/>
                <a:gd name="connsiteY64" fmla="*/ 8793 h 10309"/>
                <a:gd name="connsiteX65" fmla="*/ 830 w 10009"/>
                <a:gd name="connsiteY65" fmla="*/ 8419 h 10309"/>
                <a:gd name="connsiteX66" fmla="*/ 718 w 10009"/>
                <a:gd name="connsiteY66" fmla="*/ 8030 h 10309"/>
                <a:gd name="connsiteX67" fmla="*/ 764 w 10009"/>
                <a:gd name="connsiteY67" fmla="*/ 7549 h 10309"/>
                <a:gd name="connsiteX68" fmla="*/ 708 w 10009"/>
                <a:gd name="connsiteY68" fmla="*/ 7350 h 10309"/>
                <a:gd name="connsiteX69" fmla="*/ 637 w 10009"/>
                <a:gd name="connsiteY69" fmla="*/ 7096 h 10309"/>
                <a:gd name="connsiteX70" fmla="*/ 590 w 10009"/>
                <a:gd name="connsiteY70" fmla="*/ 6785 h 10309"/>
                <a:gd name="connsiteX71" fmla="*/ 606 w 10009"/>
                <a:gd name="connsiteY71" fmla="*/ 6473 h 10309"/>
                <a:gd name="connsiteX72" fmla="*/ 550 w 10009"/>
                <a:gd name="connsiteY72" fmla="*/ 6077 h 10309"/>
                <a:gd name="connsiteX73" fmla="*/ 532 w 10009"/>
                <a:gd name="connsiteY73" fmla="*/ 5740 h 10309"/>
                <a:gd name="connsiteX74" fmla="*/ 380 w 10009"/>
                <a:gd name="connsiteY74" fmla="*/ 5527 h 10309"/>
                <a:gd name="connsiteX75" fmla="*/ 391 w 10009"/>
                <a:gd name="connsiteY75" fmla="*/ 4917 h 10309"/>
                <a:gd name="connsiteX76" fmla="*/ 283 w 10009"/>
                <a:gd name="connsiteY76" fmla="*/ 4544 h 10309"/>
                <a:gd name="connsiteX77" fmla="*/ 288 w 10009"/>
                <a:gd name="connsiteY77" fmla="*/ 4013 h 10309"/>
                <a:gd name="connsiteX78" fmla="*/ 280 w 10009"/>
                <a:gd name="connsiteY78" fmla="*/ 3532 h 10309"/>
                <a:gd name="connsiteX79" fmla="*/ 153 w 10009"/>
                <a:gd name="connsiteY79" fmla="*/ 2937 h 10309"/>
                <a:gd name="connsiteX80" fmla="*/ 198 w 10009"/>
                <a:gd name="connsiteY80" fmla="*/ 2395 h 10309"/>
                <a:gd name="connsiteX81" fmla="*/ 9 w 10009"/>
                <a:gd name="connsiteY81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3940 w 10009"/>
                <a:gd name="connsiteY16" fmla="*/ 820 h 10309"/>
                <a:gd name="connsiteX17" fmla="*/ 4173 w 10009"/>
                <a:gd name="connsiteY17" fmla="*/ 757 h 10309"/>
                <a:gd name="connsiteX18" fmla="*/ 4668 w 10009"/>
                <a:gd name="connsiteY18" fmla="*/ 631 h 10309"/>
                <a:gd name="connsiteX19" fmla="*/ 5233 w 10009"/>
                <a:gd name="connsiteY19" fmla="*/ 631 h 10309"/>
                <a:gd name="connsiteX20" fmla="*/ 5551 w 10009"/>
                <a:gd name="connsiteY20" fmla="*/ 442 h 10309"/>
                <a:gd name="connsiteX21" fmla="*/ 5993 w 10009"/>
                <a:gd name="connsiteY21" fmla="*/ 442 h 10309"/>
                <a:gd name="connsiteX22" fmla="*/ 6346 w 10009"/>
                <a:gd name="connsiteY22" fmla="*/ 190 h 10309"/>
                <a:gd name="connsiteX23" fmla="*/ 6788 w 10009"/>
                <a:gd name="connsiteY23" fmla="*/ 379 h 10309"/>
                <a:gd name="connsiteX24" fmla="*/ 7159 w 10009"/>
                <a:gd name="connsiteY24" fmla="*/ 0 h 10309"/>
                <a:gd name="connsiteX25" fmla="*/ 7653 w 10009"/>
                <a:gd name="connsiteY25" fmla="*/ 505 h 10309"/>
                <a:gd name="connsiteX26" fmla="*/ 8148 w 10009"/>
                <a:gd name="connsiteY26" fmla="*/ 379 h 10309"/>
                <a:gd name="connsiteX27" fmla="*/ 8696 w 10009"/>
                <a:gd name="connsiteY27" fmla="*/ 631 h 10309"/>
                <a:gd name="connsiteX28" fmla="*/ 9102 w 10009"/>
                <a:gd name="connsiteY28" fmla="*/ 379 h 10309"/>
                <a:gd name="connsiteX29" fmla="*/ 9438 w 10009"/>
                <a:gd name="connsiteY29" fmla="*/ 568 h 10309"/>
                <a:gd name="connsiteX30" fmla="*/ 9738 w 10009"/>
                <a:gd name="connsiteY30" fmla="*/ 568 h 10309"/>
                <a:gd name="connsiteX31" fmla="*/ 10009 w 10009"/>
                <a:gd name="connsiteY31" fmla="*/ 243 h 10309"/>
                <a:gd name="connsiteX32" fmla="*/ 9939 w 10009"/>
                <a:gd name="connsiteY32" fmla="*/ 10243 h 10309"/>
                <a:gd name="connsiteX33" fmla="*/ 9526 w 10009"/>
                <a:gd name="connsiteY33" fmla="*/ 10085 h 10309"/>
                <a:gd name="connsiteX34" fmla="*/ 9120 w 10009"/>
                <a:gd name="connsiteY34" fmla="*/ 9958 h 10309"/>
                <a:gd name="connsiteX35" fmla="*/ 8713 w 10009"/>
                <a:gd name="connsiteY35" fmla="*/ 10211 h 10309"/>
                <a:gd name="connsiteX36" fmla="*/ 8360 w 10009"/>
                <a:gd name="connsiteY36" fmla="*/ 10084 h 10309"/>
                <a:gd name="connsiteX37" fmla="*/ 8060 w 10009"/>
                <a:gd name="connsiteY37" fmla="*/ 9895 h 10309"/>
                <a:gd name="connsiteX38" fmla="*/ 7706 w 10009"/>
                <a:gd name="connsiteY38" fmla="*/ 9958 h 10309"/>
                <a:gd name="connsiteX39" fmla="*/ 7353 w 10009"/>
                <a:gd name="connsiteY39" fmla="*/ 9769 h 10309"/>
                <a:gd name="connsiteX40" fmla="*/ 7141 w 10009"/>
                <a:gd name="connsiteY40" fmla="*/ 9958 h 10309"/>
                <a:gd name="connsiteX41" fmla="*/ 6823 w 10009"/>
                <a:gd name="connsiteY41" fmla="*/ 10021 h 10309"/>
                <a:gd name="connsiteX42" fmla="*/ 6523 w 10009"/>
                <a:gd name="connsiteY42" fmla="*/ 9895 h 10309"/>
                <a:gd name="connsiteX43" fmla="*/ 6258 w 10009"/>
                <a:gd name="connsiteY43" fmla="*/ 9643 h 10309"/>
                <a:gd name="connsiteX44" fmla="*/ 6063 w 10009"/>
                <a:gd name="connsiteY44" fmla="*/ 9769 h 10309"/>
                <a:gd name="connsiteX45" fmla="*/ 5816 w 10009"/>
                <a:gd name="connsiteY45" fmla="*/ 9706 h 10309"/>
                <a:gd name="connsiteX46" fmla="*/ 5639 w 10009"/>
                <a:gd name="connsiteY46" fmla="*/ 9958 h 10309"/>
                <a:gd name="connsiteX47" fmla="*/ 5403 w 10009"/>
                <a:gd name="connsiteY47" fmla="*/ 9727 h 10309"/>
                <a:gd name="connsiteX48" fmla="*/ 5150 w 10009"/>
                <a:gd name="connsiteY48" fmla="*/ 9811 h 10309"/>
                <a:gd name="connsiteX49" fmla="*/ 4713 w 10009"/>
                <a:gd name="connsiteY49" fmla="*/ 9598 h 10309"/>
                <a:gd name="connsiteX50" fmla="*/ 4473 w 10009"/>
                <a:gd name="connsiteY50" fmla="*/ 9391 h 10309"/>
                <a:gd name="connsiteX51" fmla="*/ 4144 w 10009"/>
                <a:gd name="connsiteY51" fmla="*/ 9604 h 10309"/>
                <a:gd name="connsiteX52" fmla="*/ 3855 w 10009"/>
                <a:gd name="connsiteY52" fmla="*/ 9517 h 10309"/>
                <a:gd name="connsiteX53" fmla="*/ 3642 w 10009"/>
                <a:gd name="connsiteY53" fmla="*/ 9699 h 10309"/>
                <a:gd name="connsiteX54" fmla="*/ 3198 w 10009"/>
                <a:gd name="connsiteY54" fmla="*/ 9500 h 10309"/>
                <a:gd name="connsiteX55" fmla="*/ 2795 w 10009"/>
                <a:gd name="connsiteY55" fmla="*/ 9643 h 10309"/>
                <a:gd name="connsiteX56" fmla="*/ 2373 w 10009"/>
                <a:gd name="connsiteY56" fmla="*/ 9529 h 10309"/>
                <a:gd name="connsiteX57" fmla="*/ 1961 w 10009"/>
                <a:gd name="connsiteY57" fmla="*/ 9472 h 10309"/>
                <a:gd name="connsiteX58" fmla="*/ 1755 w 10009"/>
                <a:gd name="connsiteY58" fmla="*/ 9245 h 10309"/>
                <a:gd name="connsiteX59" fmla="*/ 1486 w 10009"/>
                <a:gd name="connsiteY59" fmla="*/ 9557 h 10309"/>
                <a:gd name="connsiteX60" fmla="*/ 1382 w 10009"/>
                <a:gd name="connsiteY60" fmla="*/ 9444 h 10309"/>
                <a:gd name="connsiteX61" fmla="*/ 1231 w 10009"/>
                <a:gd name="connsiteY61" fmla="*/ 9585 h 10309"/>
                <a:gd name="connsiteX62" fmla="*/ 1071 w 10009"/>
                <a:gd name="connsiteY62" fmla="*/ 9366 h 10309"/>
                <a:gd name="connsiteX63" fmla="*/ 890 w 10009"/>
                <a:gd name="connsiteY63" fmla="*/ 9506 h 10309"/>
                <a:gd name="connsiteX64" fmla="*/ 774 w 10009"/>
                <a:gd name="connsiteY64" fmla="*/ 8802 h 10309"/>
                <a:gd name="connsiteX65" fmla="*/ 923 w 10009"/>
                <a:gd name="connsiteY65" fmla="*/ 8793 h 10309"/>
                <a:gd name="connsiteX66" fmla="*/ 830 w 10009"/>
                <a:gd name="connsiteY66" fmla="*/ 8419 h 10309"/>
                <a:gd name="connsiteX67" fmla="*/ 718 w 10009"/>
                <a:gd name="connsiteY67" fmla="*/ 8030 h 10309"/>
                <a:gd name="connsiteX68" fmla="*/ 764 w 10009"/>
                <a:gd name="connsiteY68" fmla="*/ 7549 h 10309"/>
                <a:gd name="connsiteX69" fmla="*/ 708 w 10009"/>
                <a:gd name="connsiteY69" fmla="*/ 7350 h 10309"/>
                <a:gd name="connsiteX70" fmla="*/ 637 w 10009"/>
                <a:gd name="connsiteY70" fmla="*/ 7096 h 10309"/>
                <a:gd name="connsiteX71" fmla="*/ 590 w 10009"/>
                <a:gd name="connsiteY71" fmla="*/ 6785 h 10309"/>
                <a:gd name="connsiteX72" fmla="*/ 606 w 10009"/>
                <a:gd name="connsiteY72" fmla="*/ 6473 h 10309"/>
                <a:gd name="connsiteX73" fmla="*/ 550 w 10009"/>
                <a:gd name="connsiteY73" fmla="*/ 6077 h 10309"/>
                <a:gd name="connsiteX74" fmla="*/ 532 w 10009"/>
                <a:gd name="connsiteY74" fmla="*/ 5740 h 10309"/>
                <a:gd name="connsiteX75" fmla="*/ 380 w 10009"/>
                <a:gd name="connsiteY75" fmla="*/ 5527 h 10309"/>
                <a:gd name="connsiteX76" fmla="*/ 391 w 10009"/>
                <a:gd name="connsiteY76" fmla="*/ 4917 h 10309"/>
                <a:gd name="connsiteX77" fmla="*/ 283 w 10009"/>
                <a:gd name="connsiteY77" fmla="*/ 4544 h 10309"/>
                <a:gd name="connsiteX78" fmla="*/ 288 w 10009"/>
                <a:gd name="connsiteY78" fmla="*/ 4013 h 10309"/>
                <a:gd name="connsiteX79" fmla="*/ 280 w 10009"/>
                <a:gd name="connsiteY79" fmla="*/ 3532 h 10309"/>
                <a:gd name="connsiteX80" fmla="*/ 153 w 10009"/>
                <a:gd name="connsiteY80" fmla="*/ 2937 h 10309"/>
                <a:gd name="connsiteX81" fmla="*/ 198 w 10009"/>
                <a:gd name="connsiteY81" fmla="*/ 2395 h 10309"/>
                <a:gd name="connsiteX82" fmla="*/ 9 w 10009"/>
                <a:gd name="connsiteY82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3940 w 10009"/>
                <a:gd name="connsiteY16" fmla="*/ 820 h 10309"/>
                <a:gd name="connsiteX17" fmla="*/ 4173 w 10009"/>
                <a:gd name="connsiteY17" fmla="*/ 757 h 10309"/>
                <a:gd name="connsiteX18" fmla="*/ 4412 w 10009"/>
                <a:gd name="connsiteY18" fmla="*/ 741 h 10309"/>
                <a:gd name="connsiteX19" fmla="*/ 4668 w 10009"/>
                <a:gd name="connsiteY19" fmla="*/ 631 h 10309"/>
                <a:gd name="connsiteX20" fmla="*/ 5233 w 10009"/>
                <a:gd name="connsiteY20" fmla="*/ 631 h 10309"/>
                <a:gd name="connsiteX21" fmla="*/ 5551 w 10009"/>
                <a:gd name="connsiteY21" fmla="*/ 442 h 10309"/>
                <a:gd name="connsiteX22" fmla="*/ 5993 w 10009"/>
                <a:gd name="connsiteY22" fmla="*/ 442 h 10309"/>
                <a:gd name="connsiteX23" fmla="*/ 6346 w 10009"/>
                <a:gd name="connsiteY23" fmla="*/ 190 h 10309"/>
                <a:gd name="connsiteX24" fmla="*/ 6788 w 10009"/>
                <a:gd name="connsiteY24" fmla="*/ 379 h 10309"/>
                <a:gd name="connsiteX25" fmla="*/ 7159 w 10009"/>
                <a:gd name="connsiteY25" fmla="*/ 0 h 10309"/>
                <a:gd name="connsiteX26" fmla="*/ 7653 w 10009"/>
                <a:gd name="connsiteY26" fmla="*/ 505 h 10309"/>
                <a:gd name="connsiteX27" fmla="*/ 8148 w 10009"/>
                <a:gd name="connsiteY27" fmla="*/ 379 h 10309"/>
                <a:gd name="connsiteX28" fmla="*/ 8696 w 10009"/>
                <a:gd name="connsiteY28" fmla="*/ 631 h 10309"/>
                <a:gd name="connsiteX29" fmla="*/ 9102 w 10009"/>
                <a:gd name="connsiteY29" fmla="*/ 379 h 10309"/>
                <a:gd name="connsiteX30" fmla="*/ 9438 w 10009"/>
                <a:gd name="connsiteY30" fmla="*/ 568 h 10309"/>
                <a:gd name="connsiteX31" fmla="*/ 9738 w 10009"/>
                <a:gd name="connsiteY31" fmla="*/ 568 h 10309"/>
                <a:gd name="connsiteX32" fmla="*/ 10009 w 10009"/>
                <a:gd name="connsiteY32" fmla="*/ 243 h 10309"/>
                <a:gd name="connsiteX33" fmla="*/ 9939 w 10009"/>
                <a:gd name="connsiteY33" fmla="*/ 10243 h 10309"/>
                <a:gd name="connsiteX34" fmla="*/ 9526 w 10009"/>
                <a:gd name="connsiteY34" fmla="*/ 10085 h 10309"/>
                <a:gd name="connsiteX35" fmla="*/ 9120 w 10009"/>
                <a:gd name="connsiteY35" fmla="*/ 9958 h 10309"/>
                <a:gd name="connsiteX36" fmla="*/ 8713 w 10009"/>
                <a:gd name="connsiteY36" fmla="*/ 10211 h 10309"/>
                <a:gd name="connsiteX37" fmla="*/ 8360 w 10009"/>
                <a:gd name="connsiteY37" fmla="*/ 10084 h 10309"/>
                <a:gd name="connsiteX38" fmla="*/ 8060 w 10009"/>
                <a:gd name="connsiteY38" fmla="*/ 9895 h 10309"/>
                <a:gd name="connsiteX39" fmla="*/ 7706 w 10009"/>
                <a:gd name="connsiteY39" fmla="*/ 9958 h 10309"/>
                <a:gd name="connsiteX40" fmla="*/ 7353 w 10009"/>
                <a:gd name="connsiteY40" fmla="*/ 9769 h 10309"/>
                <a:gd name="connsiteX41" fmla="*/ 7141 w 10009"/>
                <a:gd name="connsiteY41" fmla="*/ 9958 h 10309"/>
                <a:gd name="connsiteX42" fmla="*/ 6823 w 10009"/>
                <a:gd name="connsiteY42" fmla="*/ 10021 h 10309"/>
                <a:gd name="connsiteX43" fmla="*/ 6523 w 10009"/>
                <a:gd name="connsiteY43" fmla="*/ 9895 h 10309"/>
                <a:gd name="connsiteX44" fmla="*/ 6258 w 10009"/>
                <a:gd name="connsiteY44" fmla="*/ 9643 h 10309"/>
                <a:gd name="connsiteX45" fmla="*/ 6063 w 10009"/>
                <a:gd name="connsiteY45" fmla="*/ 9769 h 10309"/>
                <a:gd name="connsiteX46" fmla="*/ 5816 w 10009"/>
                <a:gd name="connsiteY46" fmla="*/ 9706 h 10309"/>
                <a:gd name="connsiteX47" fmla="*/ 5639 w 10009"/>
                <a:gd name="connsiteY47" fmla="*/ 9958 h 10309"/>
                <a:gd name="connsiteX48" fmla="*/ 5403 w 10009"/>
                <a:gd name="connsiteY48" fmla="*/ 9727 h 10309"/>
                <a:gd name="connsiteX49" fmla="*/ 5150 w 10009"/>
                <a:gd name="connsiteY49" fmla="*/ 9811 h 10309"/>
                <a:gd name="connsiteX50" fmla="*/ 4713 w 10009"/>
                <a:gd name="connsiteY50" fmla="*/ 9598 h 10309"/>
                <a:gd name="connsiteX51" fmla="*/ 4473 w 10009"/>
                <a:gd name="connsiteY51" fmla="*/ 9391 h 10309"/>
                <a:gd name="connsiteX52" fmla="*/ 4144 w 10009"/>
                <a:gd name="connsiteY52" fmla="*/ 9604 h 10309"/>
                <a:gd name="connsiteX53" fmla="*/ 3855 w 10009"/>
                <a:gd name="connsiteY53" fmla="*/ 9517 h 10309"/>
                <a:gd name="connsiteX54" fmla="*/ 3642 w 10009"/>
                <a:gd name="connsiteY54" fmla="*/ 9699 h 10309"/>
                <a:gd name="connsiteX55" fmla="*/ 3198 w 10009"/>
                <a:gd name="connsiteY55" fmla="*/ 9500 h 10309"/>
                <a:gd name="connsiteX56" fmla="*/ 2795 w 10009"/>
                <a:gd name="connsiteY56" fmla="*/ 9643 h 10309"/>
                <a:gd name="connsiteX57" fmla="*/ 2373 w 10009"/>
                <a:gd name="connsiteY57" fmla="*/ 9529 h 10309"/>
                <a:gd name="connsiteX58" fmla="*/ 1961 w 10009"/>
                <a:gd name="connsiteY58" fmla="*/ 9472 h 10309"/>
                <a:gd name="connsiteX59" fmla="*/ 1755 w 10009"/>
                <a:gd name="connsiteY59" fmla="*/ 9245 h 10309"/>
                <a:gd name="connsiteX60" fmla="*/ 1486 w 10009"/>
                <a:gd name="connsiteY60" fmla="*/ 9557 h 10309"/>
                <a:gd name="connsiteX61" fmla="*/ 1382 w 10009"/>
                <a:gd name="connsiteY61" fmla="*/ 9444 h 10309"/>
                <a:gd name="connsiteX62" fmla="*/ 1231 w 10009"/>
                <a:gd name="connsiteY62" fmla="*/ 9585 h 10309"/>
                <a:gd name="connsiteX63" fmla="*/ 1071 w 10009"/>
                <a:gd name="connsiteY63" fmla="*/ 9366 h 10309"/>
                <a:gd name="connsiteX64" fmla="*/ 890 w 10009"/>
                <a:gd name="connsiteY64" fmla="*/ 9506 h 10309"/>
                <a:gd name="connsiteX65" fmla="*/ 774 w 10009"/>
                <a:gd name="connsiteY65" fmla="*/ 8802 h 10309"/>
                <a:gd name="connsiteX66" fmla="*/ 923 w 10009"/>
                <a:gd name="connsiteY66" fmla="*/ 8793 h 10309"/>
                <a:gd name="connsiteX67" fmla="*/ 830 w 10009"/>
                <a:gd name="connsiteY67" fmla="*/ 8419 h 10309"/>
                <a:gd name="connsiteX68" fmla="*/ 718 w 10009"/>
                <a:gd name="connsiteY68" fmla="*/ 8030 h 10309"/>
                <a:gd name="connsiteX69" fmla="*/ 764 w 10009"/>
                <a:gd name="connsiteY69" fmla="*/ 7549 h 10309"/>
                <a:gd name="connsiteX70" fmla="*/ 708 w 10009"/>
                <a:gd name="connsiteY70" fmla="*/ 7350 h 10309"/>
                <a:gd name="connsiteX71" fmla="*/ 637 w 10009"/>
                <a:gd name="connsiteY71" fmla="*/ 7096 h 10309"/>
                <a:gd name="connsiteX72" fmla="*/ 590 w 10009"/>
                <a:gd name="connsiteY72" fmla="*/ 6785 h 10309"/>
                <a:gd name="connsiteX73" fmla="*/ 606 w 10009"/>
                <a:gd name="connsiteY73" fmla="*/ 6473 h 10309"/>
                <a:gd name="connsiteX74" fmla="*/ 550 w 10009"/>
                <a:gd name="connsiteY74" fmla="*/ 6077 h 10309"/>
                <a:gd name="connsiteX75" fmla="*/ 532 w 10009"/>
                <a:gd name="connsiteY75" fmla="*/ 5740 h 10309"/>
                <a:gd name="connsiteX76" fmla="*/ 380 w 10009"/>
                <a:gd name="connsiteY76" fmla="*/ 5527 h 10309"/>
                <a:gd name="connsiteX77" fmla="*/ 391 w 10009"/>
                <a:gd name="connsiteY77" fmla="*/ 4917 h 10309"/>
                <a:gd name="connsiteX78" fmla="*/ 283 w 10009"/>
                <a:gd name="connsiteY78" fmla="*/ 4544 h 10309"/>
                <a:gd name="connsiteX79" fmla="*/ 288 w 10009"/>
                <a:gd name="connsiteY79" fmla="*/ 4013 h 10309"/>
                <a:gd name="connsiteX80" fmla="*/ 280 w 10009"/>
                <a:gd name="connsiteY80" fmla="*/ 3532 h 10309"/>
                <a:gd name="connsiteX81" fmla="*/ 153 w 10009"/>
                <a:gd name="connsiteY81" fmla="*/ 2937 h 10309"/>
                <a:gd name="connsiteX82" fmla="*/ 198 w 10009"/>
                <a:gd name="connsiteY82" fmla="*/ 2395 h 10309"/>
                <a:gd name="connsiteX83" fmla="*/ 9 w 10009"/>
                <a:gd name="connsiteY83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3940 w 10009"/>
                <a:gd name="connsiteY16" fmla="*/ 820 h 10309"/>
                <a:gd name="connsiteX17" fmla="*/ 4173 w 10009"/>
                <a:gd name="connsiteY17" fmla="*/ 757 h 10309"/>
                <a:gd name="connsiteX18" fmla="*/ 4412 w 10009"/>
                <a:gd name="connsiteY18" fmla="*/ 741 h 10309"/>
                <a:gd name="connsiteX19" fmla="*/ 4668 w 10009"/>
                <a:gd name="connsiteY19" fmla="*/ 631 h 10309"/>
                <a:gd name="connsiteX20" fmla="*/ 4950 w 10009"/>
                <a:gd name="connsiteY20" fmla="*/ 505 h 10309"/>
                <a:gd name="connsiteX21" fmla="*/ 5233 w 10009"/>
                <a:gd name="connsiteY21" fmla="*/ 631 h 10309"/>
                <a:gd name="connsiteX22" fmla="*/ 5551 w 10009"/>
                <a:gd name="connsiteY22" fmla="*/ 442 h 10309"/>
                <a:gd name="connsiteX23" fmla="*/ 5993 w 10009"/>
                <a:gd name="connsiteY23" fmla="*/ 442 h 10309"/>
                <a:gd name="connsiteX24" fmla="*/ 6346 w 10009"/>
                <a:gd name="connsiteY24" fmla="*/ 190 h 10309"/>
                <a:gd name="connsiteX25" fmla="*/ 6788 w 10009"/>
                <a:gd name="connsiteY25" fmla="*/ 379 h 10309"/>
                <a:gd name="connsiteX26" fmla="*/ 7159 w 10009"/>
                <a:gd name="connsiteY26" fmla="*/ 0 h 10309"/>
                <a:gd name="connsiteX27" fmla="*/ 7653 w 10009"/>
                <a:gd name="connsiteY27" fmla="*/ 505 h 10309"/>
                <a:gd name="connsiteX28" fmla="*/ 8148 w 10009"/>
                <a:gd name="connsiteY28" fmla="*/ 379 h 10309"/>
                <a:gd name="connsiteX29" fmla="*/ 8696 w 10009"/>
                <a:gd name="connsiteY29" fmla="*/ 631 h 10309"/>
                <a:gd name="connsiteX30" fmla="*/ 9102 w 10009"/>
                <a:gd name="connsiteY30" fmla="*/ 379 h 10309"/>
                <a:gd name="connsiteX31" fmla="*/ 9438 w 10009"/>
                <a:gd name="connsiteY31" fmla="*/ 568 h 10309"/>
                <a:gd name="connsiteX32" fmla="*/ 9738 w 10009"/>
                <a:gd name="connsiteY32" fmla="*/ 568 h 10309"/>
                <a:gd name="connsiteX33" fmla="*/ 10009 w 10009"/>
                <a:gd name="connsiteY33" fmla="*/ 243 h 10309"/>
                <a:gd name="connsiteX34" fmla="*/ 9939 w 10009"/>
                <a:gd name="connsiteY34" fmla="*/ 10243 h 10309"/>
                <a:gd name="connsiteX35" fmla="*/ 9526 w 10009"/>
                <a:gd name="connsiteY35" fmla="*/ 10085 h 10309"/>
                <a:gd name="connsiteX36" fmla="*/ 9120 w 10009"/>
                <a:gd name="connsiteY36" fmla="*/ 9958 h 10309"/>
                <a:gd name="connsiteX37" fmla="*/ 8713 w 10009"/>
                <a:gd name="connsiteY37" fmla="*/ 10211 h 10309"/>
                <a:gd name="connsiteX38" fmla="*/ 8360 w 10009"/>
                <a:gd name="connsiteY38" fmla="*/ 10084 h 10309"/>
                <a:gd name="connsiteX39" fmla="*/ 8060 w 10009"/>
                <a:gd name="connsiteY39" fmla="*/ 9895 h 10309"/>
                <a:gd name="connsiteX40" fmla="*/ 7706 w 10009"/>
                <a:gd name="connsiteY40" fmla="*/ 9958 h 10309"/>
                <a:gd name="connsiteX41" fmla="*/ 7353 w 10009"/>
                <a:gd name="connsiteY41" fmla="*/ 9769 h 10309"/>
                <a:gd name="connsiteX42" fmla="*/ 7141 w 10009"/>
                <a:gd name="connsiteY42" fmla="*/ 9958 h 10309"/>
                <a:gd name="connsiteX43" fmla="*/ 6823 w 10009"/>
                <a:gd name="connsiteY43" fmla="*/ 10021 h 10309"/>
                <a:gd name="connsiteX44" fmla="*/ 6523 w 10009"/>
                <a:gd name="connsiteY44" fmla="*/ 9895 h 10309"/>
                <a:gd name="connsiteX45" fmla="*/ 6258 w 10009"/>
                <a:gd name="connsiteY45" fmla="*/ 9643 h 10309"/>
                <a:gd name="connsiteX46" fmla="*/ 6063 w 10009"/>
                <a:gd name="connsiteY46" fmla="*/ 9769 h 10309"/>
                <a:gd name="connsiteX47" fmla="*/ 5816 w 10009"/>
                <a:gd name="connsiteY47" fmla="*/ 9706 h 10309"/>
                <a:gd name="connsiteX48" fmla="*/ 5639 w 10009"/>
                <a:gd name="connsiteY48" fmla="*/ 9958 h 10309"/>
                <a:gd name="connsiteX49" fmla="*/ 5403 w 10009"/>
                <a:gd name="connsiteY49" fmla="*/ 9727 h 10309"/>
                <a:gd name="connsiteX50" fmla="*/ 5150 w 10009"/>
                <a:gd name="connsiteY50" fmla="*/ 9811 h 10309"/>
                <a:gd name="connsiteX51" fmla="*/ 4713 w 10009"/>
                <a:gd name="connsiteY51" fmla="*/ 9598 h 10309"/>
                <a:gd name="connsiteX52" fmla="*/ 4473 w 10009"/>
                <a:gd name="connsiteY52" fmla="*/ 9391 h 10309"/>
                <a:gd name="connsiteX53" fmla="*/ 4144 w 10009"/>
                <a:gd name="connsiteY53" fmla="*/ 9604 h 10309"/>
                <a:gd name="connsiteX54" fmla="*/ 3855 w 10009"/>
                <a:gd name="connsiteY54" fmla="*/ 9517 h 10309"/>
                <a:gd name="connsiteX55" fmla="*/ 3642 w 10009"/>
                <a:gd name="connsiteY55" fmla="*/ 9699 h 10309"/>
                <a:gd name="connsiteX56" fmla="*/ 3198 w 10009"/>
                <a:gd name="connsiteY56" fmla="*/ 9500 h 10309"/>
                <a:gd name="connsiteX57" fmla="*/ 2795 w 10009"/>
                <a:gd name="connsiteY57" fmla="*/ 9643 h 10309"/>
                <a:gd name="connsiteX58" fmla="*/ 2373 w 10009"/>
                <a:gd name="connsiteY58" fmla="*/ 9529 h 10309"/>
                <a:gd name="connsiteX59" fmla="*/ 1961 w 10009"/>
                <a:gd name="connsiteY59" fmla="*/ 9472 h 10309"/>
                <a:gd name="connsiteX60" fmla="*/ 1755 w 10009"/>
                <a:gd name="connsiteY60" fmla="*/ 9245 h 10309"/>
                <a:gd name="connsiteX61" fmla="*/ 1486 w 10009"/>
                <a:gd name="connsiteY61" fmla="*/ 9557 h 10309"/>
                <a:gd name="connsiteX62" fmla="*/ 1382 w 10009"/>
                <a:gd name="connsiteY62" fmla="*/ 9444 h 10309"/>
                <a:gd name="connsiteX63" fmla="*/ 1231 w 10009"/>
                <a:gd name="connsiteY63" fmla="*/ 9585 h 10309"/>
                <a:gd name="connsiteX64" fmla="*/ 1071 w 10009"/>
                <a:gd name="connsiteY64" fmla="*/ 9366 h 10309"/>
                <a:gd name="connsiteX65" fmla="*/ 890 w 10009"/>
                <a:gd name="connsiteY65" fmla="*/ 9506 h 10309"/>
                <a:gd name="connsiteX66" fmla="*/ 774 w 10009"/>
                <a:gd name="connsiteY66" fmla="*/ 8802 h 10309"/>
                <a:gd name="connsiteX67" fmla="*/ 923 w 10009"/>
                <a:gd name="connsiteY67" fmla="*/ 8793 h 10309"/>
                <a:gd name="connsiteX68" fmla="*/ 830 w 10009"/>
                <a:gd name="connsiteY68" fmla="*/ 8419 h 10309"/>
                <a:gd name="connsiteX69" fmla="*/ 718 w 10009"/>
                <a:gd name="connsiteY69" fmla="*/ 8030 h 10309"/>
                <a:gd name="connsiteX70" fmla="*/ 764 w 10009"/>
                <a:gd name="connsiteY70" fmla="*/ 7549 h 10309"/>
                <a:gd name="connsiteX71" fmla="*/ 708 w 10009"/>
                <a:gd name="connsiteY71" fmla="*/ 7350 h 10309"/>
                <a:gd name="connsiteX72" fmla="*/ 637 w 10009"/>
                <a:gd name="connsiteY72" fmla="*/ 7096 h 10309"/>
                <a:gd name="connsiteX73" fmla="*/ 590 w 10009"/>
                <a:gd name="connsiteY73" fmla="*/ 6785 h 10309"/>
                <a:gd name="connsiteX74" fmla="*/ 606 w 10009"/>
                <a:gd name="connsiteY74" fmla="*/ 6473 h 10309"/>
                <a:gd name="connsiteX75" fmla="*/ 550 w 10009"/>
                <a:gd name="connsiteY75" fmla="*/ 6077 h 10309"/>
                <a:gd name="connsiteX76" fmla="*/ 532 w 10009"/>
                <a:gd name="connsiteY76" fmla="*/ 5740 h 10309"/>
                <a:gd name="connsiteX77" fmla="*/ 380 w 10009"/>
                <a:gd name="connsiteY77" fmla="*/ 5527 h 10309"/>
                <a:gd name="connsiteX78" fmla="*/ 391 w 10009"/>
                <a:gd name="connsiteY78" fmla="*/ 4917 h 10309"/>
                <a:gd name="connsiteX79" fmla="*/ 283 w 10009"/>
                <a:gd name="connsiteY79" fmla="*/ 4544 h 10309"/>
                <a:gd name="connsiteX80" fmla="*/ 288 w 10009"/>
                <a:gd name="connsiteY80" fmla="*/ 4013 h 10309"/>
                <a:gd name="connsiteX81" fmla="*/ 280 w 10009"/>
                <a:gd name="connsiteY81" fmla="*/ 3532 h 10309"/>
                <a:gd name="connsiteX82" fmla="*/ 153 w 10009"/>
                <a:gd name="connsiteY82" fmla="*/ 2937 h 10309"/>
                <a:gd name="connsiteX83" fmla="*/ 198 w 10009"/>
                <a:gd name="connsiteY83" fmla="*/ 2395 h 10309"/>
                <a:gd name="connsiteX84" fmla="*/ 9 w 10009"/>
                <a:gd name="connsiteY84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3940 w 10009"/>
                <a:gd name="connsiteY16" fmla="*/ 820 h 10309"/>
                <a:gd name="connsiteX17" fmla="*/ 4173 w 10009"/>
                <a:gd name="connsiteY17" fmla="*/ 757 h 10309"/>
                <a:gd name="connsiteX18" fmla="*/ 4412 w 10009"/>
                <a:gd name="connsiteY18" fmla="*/ 741 h 10309"/>
                <a:gd name="connsiteX19" fmla="*/ 4668 w 10009"/>
                <a:gd name="connsiteY19" fmla="*/ 631 h 10309"/>
                <a:gd name="connsiteX20" fmla="*/ 4950 w 10009"/>
                <a:gd name="connsiteY20" fmla="*/ 505 h 10309"/>
                <a:gd name="connsiteX21" fmla="*/ 5233 w 10009"/>
                <a:gd name="connsiteY21" fmla="*/ 631 h 10309"/>
                <a:gd name="connsiteX22" fmla="*/ 5551 w 10009"/>
                <a:gd name="connsiteY22" fmla="*/ 442 h 10309"/>
                <a:gd name="connsiteX23" fmla="*/ 5738 w 10009"/>
                <a:gd name="connsiteY23" fmla="*/ 505 h 10309"/>
                <a:gd name="connsiteX24" fmla="*/ 5993 w 10009"/>
                <a:gd name="connsiteY24" fmla="*/ 442 h 10309"/>
                <a:gd name="connsiteX25" fmla="*/ 6346 w 10009"/>
                <a:gd name="connsiteY25" fmla="*/ 190 h 10309"/>
                <a:gd name="connsiteX26" fmla="*/ 6788 w 10009"/>
                <a:gd name="connsiteY26" fmla="*/ 379 h 10309"/>
                <a:gd name="connsiteX27" fmla="*/ 7159 w 10009"/>
                <a:gd name="connsiteY27" fmla="*/ 0 h 10309"/>
                <a:gd name="connsiteX28" fmla="*/ 7653 w 10009"/>
                <a:gd name="connsiteY28" fmla="*/ 505 h 10309"/>
                <a:gd name="connsiteX29" fmla="*/ 8148 w 10009"/>
                <a:gd name="connsiteY29" fmla="*/ 379 h 10309"/>
                <a:gd name="connsiteX30" fmla="*/ 8696 w 10009"/>
                <a:gd name="connsiteY30" fmla="*/ 631 h 10309"/>
                <a:gd name="connsiteX31" fmla="*/ 9102 w 10009"/>
                <a:gd name="connsiteY31" fmla="*/ 379 h 10309"/>
                <a:gd name="connsiteX32" fmla="*/ 9438 w 10009"/>
                <a:gd name="connsiteY32" fmla="*/ 568 h 10309"/>
                <a:gd name="connsiteX33" fmla="*/ 9738 w 10009"/>
                <a:gd name="connsiteY33" fmla="*/ 568 h 10309"/>
                <a:gd name="connsiteX34" fmla="*/ 10009 w 10009"/>
                <a:gd name="connsiteY34" fmla="*/ 243 h 10309"/>
                <a:gd name="connsiteX35" fmla="*/ 9939 w 10009"/>
                <a:gd name="connsiteY35" fmla="*/ 10243 h 10309"/>
                <a:gd name="connsiteX36" fmla="*/ 9526 w 10009"/>
                <a:gd name="connsiteY36" fmla="*/ 10085 h 10309"/>
                <a:gd name="connsiteX37" fmla="*/ 9120 w 10009"/>
                <a:gd name="connsiteY37" fmla="*/ 9958 h 10309"/>
                <a:gd name="connsiteX38" fmla="*/ 8713 w 10009"/>
                <a:gd name="connsiteY38" fmla="*/ 10211 h 10309"/>
                <a:gd name="connsiteX39" fmla="*/ 8360 w 10009"/>
                <a:gd name="connsiteY39" fmla="*/ 10084 h 10309"/>
                <a:gd name="connsiteX40" fmla="*/ 8060 w 10009"/>
                <a:gd name="connsiteY40" fmla="*/ 9895 h 10309"/>
                <a:gd name="connsiteX41" fmla="*/ 7706 w 10009"/>
                <a:gd name="connsiteY41" fmla="*/ 9958 h 10309"/>
                <a:gd name="connsiteX42" fmla="*/ 7353 w 10009"/>
                <a:gd name="connsiteY42" fmla="*/ 9769 h 10309"/>
                <a:gd name="connsiteX43" fmla="*/ 7141 w 10009"/>
                <a:gd name="connsiteY43" fmla="*/ 9958 h 10309"/>
                <a:gd name="connsiteX44" fmla="*/ 6823 w 10009"/>
                <a:gd name="connsiteY44" fmla="*/ 10021 h 10309"/>
                <a:gd name="connsiteX45" fmla="*/ 6523 w 10009"/>
                <a:gd name="connsiteY45" fmla="*/ 9895 h 10309"/>
                <a:gd name="connsiteX46" fmla="*/ 6258 w 10009"/>
                <a:gd name="connsiteY46" fmla="*/ 9643 h 10309"/>
                <a:gd name="connsiteX47" fmla="*/ 6063 w 10009"/>
                <a:gd name="connsiteY47" fmla="*/ 9769 h 10309"/>
                <a:gd name="connsiteX48" fmla="*/ 5816 w 10009"/>
                <a:gd name="connsiteY48" fmla="*/ 9706 h 10309"/>
                <a:gd name="connsiteX49" fmla="*/ 5639 w 10009"/>
                <a:gd name="connsiteY49" fmla="*/ 9958 h 10309"/>
                <a:gd name="connsiteX50" fmla="*/ 5403 w 10009"/>
                <a:gd name="connsiteY50" fmla="*/ 9727 h 10309"/>
                <a:gd name="connsiteX51" fmla="*/ 5150 w 10009"/>
                <a:gd name="connsiteY51" fmla="*/ 9811 h 10309"/>
                <a:gd name="connsiteX52" fmla="*/ 4713 w 10009"/>
                <a:gd name="connsiteY52" fmla="*/ 9598 h 10309"/>
                <a:gd name="connsiteX53" fmla="*/ 4473 w 10009"/>
                <a:gd name="connsiteY53" fmla="*/ 9391 h 10309"/>
                <a:gd name="connsiteX54" fmla="*/ 4144 w 10009"/>
                <a:gd name="connsiteY54" fmla="*/ 9604 h 10309"/>
                <a:gd name="connsiteX55" fmla="*/ 3855 w 10009"/>
                <a:gd name="connsiteY55" fmla="*/ 9517 h 10309"/>
                <a:gd name="connsiteX56" fmla="*/ 3642 w 10009"/>
                <a:gd name="connsiteY56" fmla="*/ 9699 h 10309"/>
                <a:gd name="connsiteX57" fmla="*/ 3198 w 10009"/>
                <a:gd name="connsiteY57" fmla="*/ 9500 h 10309"/>
                <a:gd name="connsiteX58" fmla="*/ 2795 w 10009"/>
                <a:gd name="connsiteY58" fmla="*/ 9643 h 10309"/>
                <a:gd name="connsiteX59" fmla="*/ 2373 w 10009"/>
                <a:gd name="connsiteY59" fmla="*/ 9529 h 10309"/>
                <a:gd name="connsiteX60" fmla="*/ 1961 w 10009"/>
                <a:gd name="connsiteY60" fmla="*/ 9472 h 10309"/>
                <a:gd name="connsiteX61" fmla="*/ 1755 w 10009"/>
                <a:gd name="connsiteY61" fmla="*/ 9245 h 10309"/>
                <a:gd name="connsiteX62" fmla="*/ 1486 w 10009"/>
                <a:gd name="connsiteY62" fmla="*/ 9557 h 10309"/>
                <a:gd name="connsiteX63" fmla="*/ 1382 w 10009"/>
                <a:gd name="connsiteY63" fmla="*/ 9444 h 10309"/>
                <a:gd name="connsiteX64" fmla="*/ 1231 w 10009"/>
                <a:gd name="connsiteY64" fmla="*/ 9585 h 10309"/>
                <a:gd name="connsiteX65" fmla="*/ 1071 w 10009"/>
                <a:gd name="connsiteY65" fmla="*/ 9366 h 10309"/>
                <a:gd name="connsiteX66" fmla="*/ 890 w 10009"/>
                <a:gd name="connsiteY66" fmla="*/ 9506 h 10309"/>
                <a:gd name="connsiteX67" fmla="*/ 774 w 10009"/>
                <a:gd name="connsiteY67" fmla="*/ 8802 h 10309"/>
                <a:gd name="connsiteX68" fmla="*/ 923 w 10009"/>
                <a:gd name="connsiteY68" fmla="*/ 8793 h 10309"/>
                <a:gd name="connsiteX69" fmla="*/ 830 w 10009"/>
                <a:gd name="connsiteY69" fmla="*/ 8419 h 10309"/>
                <a:gd name="connsiteX70" fmla="*/ 718 w 10009"/>
                <a:gd name="connsiteY70" fmla="*/ 8030 h 10309"/>
                <a:gd name="connsiteX71" fmla="*/ 764 w 10009"/>
                <a:gd name="connsiteY71" fmla="*/ 7549 h 10309"/>
                <a:gd name="connsiteX72" fmla="*/ 708 w 10009"/>
                <a:gd name="connsiteY72" fmla="*/ 7350 h 10309"/>
                <a:gd name="connsiteX73" fmla="*/ 637 w 10009"/>
                <a:gd name="connsiteY73" fmla="*/ 7096 h 10309"/>
                <a:gd name="connsiteX74" fmla="*/ 590 w 10009"/>
                <a:gd name="connsiteY74" fmla="*/ 6785 h 10309"/>
                <a:gd name="connsiteX75" fmla="*/ 606 w 10009"/>
                <a:gd name="connsiteY75" fmla="*/ 6473 h 10309"/>
                <a:gd name="connsiteX76" fmla="*/ 550 w 10009"/>
                <a:gd name="connsiteY76" fmla="*/ 6077 h 10309"/>
                <a:gd name="connsiteX77" fmla="*/ 532 w 10009"/>
                <a:gd name="connsiteY77" fmla="*/ 5740 h 10309"/>
                <a:gd name="connsiteX78" fmla="*/ 380 w 10009"/>
                <a:gd name="connsiteY78" fmla="*/ 5527 h 10309"/>
                <a:gd name="connsiteX79" fmla="*/ 391 w 10009"/>
                <a:gd name="connsiteY79" fmla="*/ 4917 h 10309"/>
                <a:gd name="connsiteX80" fmla="*/ 283 w 10009"/>
                <a:gd name="connsiteY80" fmla="*/ 4544 h 10309"/>
                <a:gd name="connsiteX81" fmla="*/ 288 w 10009"/>
                <a:gd name="connsiteY81" fmla="*/ 4013 h 10309"/>
                <a:gd name="connsiteX82" fmla="*/ 280 w 10009"/>
                <a:gd name="connsiteY82" fmla="*/ 3532 h 10309"/>
                <a:gd name="connsiteX83" fmla="*/ 153 w 10009"/>
                <a:gd name="connsiteY83" fmla="*/ 2937 h 10309"/>
                <a:gd name="connsiteX84" fmla="*/ 198 w 10009"/>
                <a:gd name="connsiteY84" fmla="*/ 2395 h 10309"/>
                <a:gd name="connsiteX85" fmla="*/ 9 w 10009"/>
                <a:gd name="connsiteY85" fmla="*/ 1840 h 10309"/>
                <a:gd name="connsiteX0" fmla="*/ 9 w 10009"/>
                <a:gd name="connsiteY0" fmla="*/ 1840 h 10309"/>
                <a:gd name="connsiteX1" fmla="*/ 410 w 10009"/>
                <a:gd name="connsiteY1" fmla="*/ 1576 h 10309"/>
                <a:gd name="connsiteX2" fmla="*/ 757 w 10009"/>
                <a:gd name="connsiteY2" fmla="*/ 1555 h 10309"/>
                <a:gd name="connsiteX3" fmla="*/ 926 w 10009"/>
                <a:gd name="connsiteY3" fmla="*/ 1530 h 10309"/>
                <a:gd name="connsiteX4" fmla="*/ 999 w 10009"/>
                <a:gd name="connsiteY4" fmla="*/ 1320 h 10309"/>
                <a:gd name="connsiteX5" fmla="*/ 1187 w 10009"/>
                <a:gd name="connsiteY5" fmla="*/ 1387 h 10309"/>
                <a:gd name="connsiteX6" fmla="*/ 1302 w 10009"/>
                <a:gd name="connsiteY6" fmla="*/ 1241 h 10309"/>
                <a:gd name="connsiteX7" fmla="*/ 1558 w 10009"/>
                <a:gd name="connsiteY7" fmla="*/ 1450 h 10309"/>
                <a:gd name="connsiteX8" fmla="*/ 1852 w 10009"/>
                <a:gd name="connsiteY8" fmla="*/ 1334 h 10309"/>
                <a:gd name="connsiteX9" fmla="*/ 2097 w 10009"/>
                <a:gd name="connsiteY9" fmla="*/ 1508 h 10309"/>
                <a:gd name="connsiteX10" fmla="*/ 2311 w 10009"/>
                <a:gd name="connsiteY10" fmla="*/ 1346 h 10309"/>
                <a:gd name="connsiteX11" fmla="*/ 2459 w 10009"/>
                <a:gd name="connsiteY11" fmla="*/ 1072 h 10309"/>
                <a:gd name="connsiteX12" fmla="*/ 2760 w 10009"/>
                <a:gd name="connsiteY12" fmla="*/ 1135 h 10309"/>
                <a:gd name="connsiteX13" fmla="*/ 3056 w 10009"/>
                <a:gd name="connsiteY13" fmla="*/ 925 h 10309"/>
                <a:gd name="connsiteX14" fmla="*/ 3378 w 10009"/>
                <a:gd name="connsiteY14" fmla="*/ 1072 h 10309"/>
                <a:gd name="connsiteX15" fmla="*/ 3661 w 10009"/>
                <a:gd name="connsiteY15" fmla="*/ 757 h 10309"/>
                <a:gd name="connsiteX16" fmla="*/ 3940 w 10009"/>
                <a:gd name="connsiteY16" fmla="*/ 820 h 10309"/>
                <a:gd name="connsiteX17" fmla="*/ 4173 w 10009"/>
                <a:gd name="connsiteY17" fmla="*/ 757 h 10309"/>
                <a:gd name="connsiteX18" fmla="*/ 4412 w 10009"/>
                <a:gd name="connsiteY18" fmla="*/ 741 h 10309"/>
                <a:gd name="connsiteX19" fmla="*/ 4668 w 10009"/>
                <a:gd name="connsiteY19" fmla="*/ 631 h 10309"/>
                <a:gd name="connsiteX20" fmla="*/ 4950 w 10009"/>
                <a:gd name="connsiteY20" fmla="*/ 505 h 10309"/>
                <a:gd name="connsiteX21" fmla="*/ 5233 w 10009"/>
                <a:gd name="connsiteY21" fmla="*/ 631 h 10309"/>
                <a:gd name="connsiteX22" fmla="*/ 5551 w 10009"/>
                <a:gd name="connsiteY22" fmla="*/ 442 h 10309"/>
                <a:gd name="connsiteX23" fmla="*/ 5738 w 10009"/>
                <a:gd name="connsiteY23" fmla="*/ 505 h 10309"/>
                <a:gd name="connsiteX24" fmla="*/ 5993 w 10009"/>
                <a:gd name="connsiteY24" fmla="*/ 442 h 10309"/>
                <a:gd name="connsiteX25" fmla="*/ 6353 w 10009"/>
                <a:gd name="connsiteY25" fmla="*/ 269 h 10309"/>
                <a:gd name="connsiteX26" fmla="*/ 6788 w 10009"/>
                <a:gd name="connsiteY26" fmla="*/ 379 h 10309"/>
                <a:gd name="connsiteX27" fmla="*/ 7159 w 10009"/>
                <a:gd name="connsiteY27" fmla="*/ 0 h 10309"/>
                <a:gd name="connsiteX28" fmla="*/ 7653 w 10009"/>
                <a:gd name="connsiteY28" fmla="*/ 505 h 10309"/>
                <a:gd name="connsiteX29" fmla="*/ 8148 w 10009"/>
                <a:gd name="connsiteY29" fmla="*/ 379 h 10309"/>
                <a:gd name="connsiteX30" fmla="*/ 8696 w 10009"/>
                <a:gd name="connsiteY30" fmla="*/ 631 h 10309"/>
                <a:gd name="connsiteX31" fmla="*/ 9102 w 10009"/>
                <a:gd name="connsiteY31" fmla="*/ 379 h 10309"/>
                <a:gd name="connsiteX32" fmla="*/ 9438 w 10009"/>
                <a:gd name="connsiteY32" fmla="*/ 568 h 10309"/>
                <a:gd name="connsiteX33" fmla="*/ 9738 w 10009"/>
                <a:gd name="connsiteY33" fmla="*/ 568 h 10309"/>
                <a:gd name="connsiteX34" fmla="*/ 10009 w 10009"/>
                <a:gd name="connsiteY34" fmla="*/ 243 h 10309"/>
                <a:gd name="connsiteX35" fmla="*/ 9939 w 10009"/>
                <a:gd name="connsiteY35" fmla="*/ 10243 h 10309"/>
                <a:gd name="connsiteX36" fmla="*/ 9526 w 10009"/>
                <a:gd name="connsiteY36" fmla="*/ 10085 h 10309"/>
                <a:gd name="connsiteX37" fmla="*/ 9120 w 10009"/>
                <a:gd name="connsiteY37" fmla="*/ 9958 h 10309"/>
                <a:gd name="connsiteX38" fmla="*/ 8713 w 10009"/>
                <a:gd name="connsiteY38" fmla="*/ 10211 h 10309"/>
                <a:gd name="connsiteX39" fmla="*/ 8360 w 10009"/>
                <a:gd name="connsiteY39" fmla="*/ 10084 h 10309"/>
                <a:gd name="connsiteX40" fmla="*/ 8060 w 10009"/>
                <a:gd name="connsiteY40" fmla="*/ 9895 h 10309"/>
                <a:gd name="connsiteX41" fmla="*/ 7706 w 10009"/>
                <a:gd name="connsiteY41" fmla="*/ 9958 h 10309"/>
                <a:gd name="connsiteX42" fmla="*/ 7353 w 10009"/>
                <a:gd name="connsiteY42" fmla="*/ 9769 h 10309"/>
                <a:gd name="connsiteX43" fmla="*/ 7141 w 10009"/>
                <a:gd name="connsiteY43" fmla="*/ 9958 h 10309"/>
                <a:gd name="connsiteX44" fmla="*/ 6823 w 10009"/>
                <a:gd name="connsiteY44" fmla="*/ 10021 h 10309"/>
                <a:gd name="connsiteX45" fmla="*/ 6523 w 10009"/>
                <a:gd name="connsiteY45" fmla="*/ 9895 h 10309"/>
                <a:gd name="connsiteX46" fmla="*/ 6258 w 10009"/>
                <a:gd name="connsiteY46" fmla="*/ 9643 h 10309"/>
                <a:gd name="connsiteX47" fmla="*/ 6063 w 10009"/>
                <a:gd name="connsiteY47" fmla="*/ 9769 h 10309"/>
                <a:gd name="connsiteX48" fmla="*/ 5816 w 10009"/>
                <a:gd name="connsiteY48" fmla="*/ 9706 h 10309"/>
                <a:gd name="connsiteX49" fmla="*/ 5639 w 10009"/>
                <a:gd name="connsiteY49" fmla="*/ 9958 h 10309"/>
                <a:gd name="connsiteX50" fmla="*/ 5403 w 10009"/>
                <a:gd name="connsiteY50" fmla="*/ 9727 h 10309"/>
                <a:gd name="connsiteX51" fmla="*/ 5150 w 10009"/>
                <a:gd name="connsiteY51" fmla="*/ 9811 h 10309"/>
                <a:gd name="connsiteX52" fmla="*/ 4713 w 10009"/>
                <a:gd name="connsiteY52" fmla="*/ 9598 h 10309"/>
                <a:gd name="connsiteX53" fmla="*/ 4473 w 10009"/>
                <a:gd name="connsiteY53" fmla="*/ 9391 h 10309"/>
                <a:gd name="connsiteX54" fmla="*/ 4144 w 10009"/>
                <a:gd name="connsiteY54" fmla="*/ 9604 h 10309"/>
                <a:gd name="connsiteX55" fmla="*/ 3855 w 10009"/>
                <a:gd name="connsiteY55" fmla="*/ 9517 h 10309"/>
                <a:gd name="connsiteX56" fmla="*/ 3642 w 10009"/>
                <a:gd name="connsiteY56" fmla="*/ 9699 h 10309"/>
                <a:gd name="connsiteX57" fmla="*/ 3198 w 10009"/>
                <a:gd name="connsiteY57" fmla="*/ 9500 h 10309"/>
                <a:gd name="connsiteX58" fmla="*/ 2795 w 10009"/>
                <a:gd name="connsiteY58" fmla="*/ 9643 h 10309"/>
                <a:gd name="connsiteX59" fmla="*/ 2373 w 10009"/>
                <a:gd name="connsiteY59" fmla="*/ 9529 h 10309"/>
                <a:gd name="connsiteX60" fmla="*/ 1961 w 10009"/>
                <a:gd name="connsiteY60" fmla="*/ 9472 h 10309"/>
                <a:gd name="connsiteX61" fmla="*/ 1755 w 10009"/>
                <a:gd name="connsiteY61" fmla="*/ 9245 h 10309"/>
                <a:gd name="connsiteX62" fmla="*/ 1486 w 10009"/>
                <a:gd name="connsiteY62" fmla="*/ 9557 h 10309"/>
                <a:gd name="connsiteX63" fmla="*/ 1382 w 10009"/>
                <a:gd name="connsiteY63" fmla="*/ 9444 h 10309"/>
                <a:gd name="connsiteX64" fmla="*/ 1231 w 10009"/>
                <a:gd name="connsiteY64" fmla="*/ 9585 h 10309"/>
                <a:gd name="connsiteX65" fmla="*/ 1071 w 10009"/>
                <a:gd name="connsiteY65" fmla="*/ 9366 h 10309"/>
                <a:gd name="connsiteX66" fmla="*/ 890 w 10009"/>
                <a:gd name="connsiteY66" fmla="*/ 9506 h 10309"/>
                <a:gd name="connsiteX67" fmla="*/ 774 w 10009"/>
                <a:gd name="connsiteY67" fmla="*/ 8802 h 10309"/>
                <a:gd name="connsiteX68" fmla="*/ 923 w 10009"/>
                <a:gd name="connsiteY68" fmla="*/ 8793 h 10309"/>
                <a:gd name="connsiteX69" fmla="*/ 830 w 10009"/>
                <a:gd name="connsiteY69" fmla="*/ 8419 h 10309"/>
                <a:gd name="connsiteX70" fmla="*/ 718 w 10009"/>
                <a:gd name="connsiteY70" fmla="*/ 8030 h 10309"/>
                <a:gd name="connsiteX71" fmla="*/ 764 w 10009"/>
                <a:gd name="connsiteY71" fmla="*/ 7549 h 10309"/>
                <a:gd name="connsiteX72" fmla="*/ 708 w 10009"/>
                <a:gd name="connsiteY72" fmla="*/ 7350 h 10309"/>
                <a:gd name="connsiteX73" fmla="*/ 637 w 10009"/>
                <a:gd name="connsiteY73" fmla="*/ 7096 h 10309"/>
                <a:gd name="connsiteX74" fmla="*/ 590 w 10009"/>
                <a:gd name="connsiteY74" fmla="*/ 6785 h 10309"/>
                <a:gd name="connsiteX75" fmla="*/ 606 w 10009"/>
                <a:gd name="connsiteY75" fmla="*/ 6473 h 10309"/>
                <a:gd name="connsiteX76" fmla="*/ 550 w 10009"/>
                <a:gd name="connsiteY76" fmla="*/ 6077 h 10309"/>
                <a:gd name="connsiteX77" fmla="*/ 532 w 10009"/>
                <a:gd name="connsiteY77" fmla="*/ 5740 h 10309"/>
                <a:gd name="connsiteX78" fmla="*/ 380 w 10009"/>
                <a:gd name="connsiteY78" fmla="*/ 5527 h 10309"/>
                <a:gd name="connsiteX79" fmla="*/ 391 w 10009"/>
                <a:gd name="connsiteY79" fmla="*/ 4917 h 10309"/>
                <a:gd name="connsiteX80" fmla="*/ 283 w 10009"/>
                <a:gd name="connsiteY80" fmla="*/ 4544 h 10309"/>
                <a:gd name="connsiteX81" fmla="*/ 288 w 10009"/>
                <a:gd name="connsiteY81" fmla="*/ 4013 h 10309"/>
                <a:gd name="connsiteX82" fmla="*/ 280 w 10009"/>
                <a:gd name="connsiteY82" fmla="*/ 3532 h 10309"/>
                <a:gd name="connsiteX83" fmla="*/ 153 w 10009"/>
                <a:gd name="connsiteY83" fmla="*/ 2937 h 10309"/>
                <a:gd name="connsiteX84" fmla="*/ 198 w 10009"/>
                <a:gd name="connsiteY84" fmla="*/ 2395 h 10309"/>
                <a:gd name="connsiteX85" fmla="*/ 9 w 10009"/>
                <a:gd name="connsiteY85" fmla="*/ 1840 h 10309"/>
                <a:gd name="connsiteX0" fmla="*/ 9 w 10009"/>
                <a:gd name="connsiteY0" fmla="*/ 1844 h 10313"/>
                <a:gd name="connsiteX1" fmla="*/ 410 w 10009"/>
                <a:gd name="connsiteY1" fmla="*/ 1580 h 10313"/>
                <a:gd name="connsiteX2" fmla="*/ 757 w 10009"/>
                <a:gd name="connsiteY2" fmla="*/ 1559 h 10313"/>
                <a:gd name="connsiteX3" fmla="*/ 926 w 10009"/>
                <a:gd name="connsiteY3" fmla="*/ 1534 h 10313"/>
                <a:gd name="connsiteX4" fmla="*/ 999 w 10009"/>
                <a:gd name="connsiteY4" fmla="*/ 1324 h 10313"/>
                <a:gd name="connsiteX5" fmla="*/ 1187 w 10009"/>
                <a:gd name="connsiteY5" fmla="*/ 1391 h 10313"/>
                <a:gd name="connsiteX6" fmla="*/ 1302 w 10009"/>
                <a:gd name="connsiteY6" fmla="*/ 1245 h 10313"/>
                <a:gd name="connsiteX7" fmla="*/ 1558 w 10009"/>
                <a:gd name="connsiteY7" fmla="*/ 1454 h 10313"/>
                <a:gd name="connsiteX8" fmla="*/ 1852 w 10009"/>
                <a:gd name="connsiteY8" fmla="*/ 1338 h 10313"/>
                <a:gd name="connsiteX9" fmla="*/ 2097 w 10009"/>
                <a:gd name="connsiteY9" fmla="*/ 1512 h 10313"/>
                <a:gd name="connsiteX10" fmla="*/ 2311 w 10009"/>
                <a:gd name="connsiteY10" fmla="*/ 1350 h 10313"/>
                <a:gd name="connsiteX11" fmla="*/ 2459 w 10009"/>
                <a:gd name="connsiteY11" fmla="*/ 1076 h 10313"/>
                <a:gd name="connsiteX12" fmla="*/ 2760 w 10009"/>
                <a:gd name="connsiteY12" fmla="*/ 1139 h 10313"/>
                <a:gd name="connsiteX13" fmla="*/ 3056 w 10009"/>
                <a:gd name="connsiteY13" fmla="*/ 929 h 10313"/>
                <a:gd name="connsiteX14" fmla="*/ 3378 w 10009"/>
                <a:gd name="connsiteY14" fmla="*/ 1076 h 10313"/>
                <a:gd name="connsiteX15" fmla="*/ 3661 w 10009"/>
                <a:gd name="connsiteY15" fmla="*/ 761 h 10313"/>
                <a:gd name="connsiteX16" fmla="*/ 3940 w 10009"/>
                <a:gd name="connsiteY16" fmla="*/ 824 h 10313"/>
                <a:gd name="connsiteX17" fmla="*/ 4173 w 10009"/>
                <a:gd name="connsiteY17" fmla="*/ 761 h 10313"/>
                <a:gd name="connsiteX18" fmla="*/ 4412 w 10009"/>
                <a:gd name="connsiteY18" fmla="*/ 745 h 10313"/>
                <a:gd name="connsiteX19" fmla="*/ 4668 w 10009"/>
                <a:gd name="connsiteY19" fmla="*/ 635 h 10313"/>
                <a:gd name="connsiteX20" fmla="*/ 4950 w 10009"/>
                <a:gd name="connsiteY20" fmla="*/ 509 h 10313"/>
                <a:gd name="connsiteX21" fmla="*/ 5233 w 10009"/>
                <a:gd name="connsiteY21" fmla="*/ 635 h 10313"/>
                <a:gd name="connsiteX22" fmla="*/ 5551 w 10009"/>
                <a:gd name="connsiteY22" fmla="*/ 446 h 10313"/>
                <a:gd name="connsiteX23" fmla="*/ 5738 w 10009"/>
                <a:gd name="connsiteY23" fmla="*/ 509 h 10313"/>
                <a:gd name="connsiteX24" fmla="*/ 5993 w 10009"/>
                <a:gd name="connsiteY24" fmla="*/ 446 h 10313"/>
                <a:gd name="connsiteX25" fmla="*/ 6353 w 10009"/>
                <a:gd name="connsiteY25" fmla="*/ 273 h 10313"/>
                <a:gd name="connsiteX26" fmla="*/ 6788 w 10009"/>
                <a:gd name="connsiteY26" fmla="*/ 383 h 10313"/>
                <a:gd name="connsiteX27" fmla="*/ 6999 w 10009"/>
                <a:gd name="connsiteY27" fmla="*/ 403 h 10313"/>
                <a:gd name="connsiteX28" fmla="*/ 7159 w 10009"/>
                <a:gd name="connsiteY28" fmla="*/ 4 h 10313"/>
                <a:gd name="connsiteX29" fmla="*/ 7653 w 10009"/>
                <a:gd name="connsiteY29" fmla="*/ 509 h 10313"/>
                <a:gd name="connsiteX30" fmla="*/ 8148 w 10009"/>
                <a:gd name="connsiteY30" fmla="*/ 383 h 10313"/>
                <a:gd name="connsiteX31" fmla="*/ 8696 w 10009"/>
                <a:gd name="connsiteY31" fmla="*/ 635 h 10313"/>
                <a:gd name="connsiteX32" fmla="*/ 9102 w 10009"/>
                <a:gd name="connsiteY32" fmla="*/ 383 h 10313"/>
                <a:gd name="connsiteX33" fmla="*/ 9438 w 10009"/>
                <a:gd name="connsiteY33" fmla="*/ 572 h 10313"/>
                <a:gd name="connsiteX34" fmla="*/ 9738 w 10009"/>
                <a:gd name="connsiteY34" fmla="*/ 572 h 10313"/>
                <a:gd name="connsiteX35" fmla="*/ 10009 w 10009"/>
                <a:gd name="connsiteY35" fmla="*/ 247 h 10313"/>
                <a:gd name="connsiteX36" fmla="*/ 9939 w 10009"/>
                <a:gd name="connsiteY36" fmla="*/ 10247 h 10313"/>
                <a:gd name="connsiteX37" fmla="*/ 9526 w 10009"/>
                <a:gd name="connsiteY37" fmla="*/ 10089 h 10313"/>
                <a:gd name="connsiteX38" fmla="*/ 9120 w 10009"/>
                <a:gd name="connsiteY38" fmla="*/ 9962 h 10313"/>
                <a:gd name="connsiteX39" fmla="*/ 8713 w 10009"/>
                <a:gd name="connsiteY39" fmla="*/ 10215 h 10313"/>
                <a:gd name="connsiteX40" fmla="*/ 8360 w 10009"/>
                <a:gd name="connsiteY40" fmla="*/ 10088 h 10313"/>
                <a:gd name="connsiteX41" fmla="*/ 8060 w 10009"/>
                <a:gd name="connsiteY41" fmla="*/ 9899 h 10313"/>
                <a:gd name="connsiteX42" fmla="*/ 7706 w 10009"/>
                <a:gd name="connsiteY42" fmla="*/ 9962 h 10313"/>
                <a:gd name="connsiteX43" fmla="*/ 7353 w 10009"/>
                <a:gd name="connsiteY43" fmla="*/ 9773 h 10313"/>
                <a:gd name="connsiteX44" fmla="*/ 7141 w 10009"/>
                <a:gd name="connsiteY44" fmla="*/ 9962 h 10313"/>
                <a:gd name="connsiteX45" fmla="*/ 6823 w 10009"/>
                <a:gd name="connsiteY45" fmla="*/ 10025 h 10313"/>
                <a:gd name="connsiteX46" fmla="*/ 6523 w 10009"/>
                <a:gd name="connsiteY46" fmla="*/ 9899 h 10313"/>
                <a:gd name="connsiteX47" fmla="*/ 6258 w 10009"/>
                <a:gd name="connsiteY47" fmla="*/ 9647 h 10313"/>
                <a:gd name="connsiteX48" fmla="*/ 6063 w 10009"/>
                <a:gd name="connsiteY48" fmla="*/ 9773 h 10313"/>
                <a:gd name="connsiteX49" fmla="*/ 5816 w 10009"/>
                <a:gd name="connsiteY49" fmla="*/ 9710 h 10313"/>
                <a:gd name="connsiteX50" fmla="*/ 5639 w 10009"/>
                <a:gd name="connsiteY50" fmla="*/ 9962 h 10313"/>
                <a:gd name="connsiteX51" fmla="*/ 5403 w 10009"/>
                <a:gd name="connsiteY51" fmla="*/ 9731 h 10313"/>
                <a:gd name="connsiteX52" fmla="*/ 5150 w 10009"/>
                <a:gd name="connsiteY52" fmla="*/ 9815 h 10313"/>
                <a:gd name="connsiteX53" fmla="*/ 4713 w 10009"/>
                <a:gd name="connsiteY53" fmla="*/ 9602 h 10313"/>
                <a:gd name="connsiteX54" fmla="*/ 4473 w 10009"/>
                <a:gd name="connsiteY54" fmla="*/ 9395 h 10313"/>
                <a:gd name="connsiteX55" fmla="*/ 4144 w 10009"/>
                <a:gd name="connsiteY55" fmla="*/ 9608 h 10313"/>
                <a:gd name="connsiteX56" fmla="*/ 3855 w 10009"/>
                <a:gd name="connsiteY56" fmla="*/ 9521 h 10313"/>
                <a:gd name="connsiteX57" fmla="*/ 3642 w 10009"/>
                <a:gd name="connsiteY57" fmla="*/ 9703 h 10313"/>
                <a:gd name="connsiteX58" fmla="*/ 3198 w 10009"/>
                <a:gd name="connsiteY58" fmla="*/ 9504 h 10313"/>
                <a:gd name="connsiteX59" fmla="*/ 2795 w 10009"/>
                <a:gd name="connsiteY59" fmla="*/ 9647 h 10313"/>
                <a:gd name="connsiteX60" fmla="*/ 2373 w 10009"/>
                <a:gd name="connsiteY60" fmla="*/ 9533 h 10313"/>
                <a:gd name="connsiteX61" fmla="*/ 1961 w 10009"/>
                <a:gd name="connsiteY61" fmla="*/ 9476 h 10313"/>
                <a:gd name="connsiteX62" fmla="*/ 1755 w 10009"/>
                <a:gd name="connsiteY62" fmla="*/ 9249 h 10313"/>
                <a:gd name="connsiteX63" fmla="*/ 1486 w 10009"/>
                <a:gd name="connsiteY63" fmla="*/ 9561 h 10313"/>
                <a:gd name="connsiteX64" fmla="*/ 1382 w 10009"/>
                <a:gd name="connsiteY64" fmla="*/ 9448 h 10313"/>
                <a:gd name="connsiteX65" fmla="*/ 1231 w 10009"/>
                <a:gd name="connsiteY65" fmla="*/ 9589 h 10313"/>
                <a:gd name="connsiteX66" fmla="*/ 1071 w 10009"/>
                <a:gd name="connsiteY66" fmla="*/ 9370 h 10313"/>
                <a:gd name="connsiteX67" fmla="*/ 890 w 10009"/>
                <a:gd name="connsiteY67" fmla="*/ 9510 h 10313"/>
                <a:gd name="connsiteX68" fmla="*/ 774 w 10009"/>
                <a:gd name="connsiteY68" fmla="*/ 8806 h 10313"/>
                <a:gd name="connsiteX69" fmla="*/ 923 w 10009"/>
                <a:gd name="connsiteY69" fmla="*/ 8797 h 10313"/>
                <a:gd name="connsiteX70" fmla="*/ 830 w 10009"/>
                <a:gd name="connsiteY70" fmla="*/ 8423 h 10313"/>
                <a:gd name="connsiteX71" fmla="*/ 718 w 10009"/>
                <a:gd name="connsiteY71" fmla="*/ 8034 h 10313"/>
                <a:gd name="connsiteX72" fmla="*/ 764 w 10009"/>
                <a:gd name="connsiteY72" fmla="*/ 7553 h 10313"/>
                <a:gd name="connsiteX73" fmla="*/ 708 w 10009"/>
                <a:gd name="connsiteY73" fmla="*/ 7354 h 10313"/>
                <a:gd name="connsiteX74" fmla="*/ 637 w 10009"/>
                <a:gd name="connsiteY74" fmla="*/ 7100 h 10313"/>
                <a:gd name="connsiteX75" fmla="*/ 590 w 10009"/>
                <a:gd name="connsiteY75" fmla="*/ 6789 h 10313"/>
                <a:gd name="connsiteX76" fmla="*/ 606 w 10009"/>
                <a:gd name="connsiteY76" fmla="*/ 6477 h 10313"/>
                <a:gd name="connsiteX77" fmla="*/ 550 w 10009"/>
                <a:gd name="connsiteY77" fmla="*/ 6081 h 10313"/>
                <a:gd name="connsiteX78" fmla="*/ 532 w 10009"/>
                <a:gd name="connsiteY78" fmla="*/ 5744 h 10313"/>
                <a:gd name="connsiteX79" fmla="*/ 380 w 10009"/>
                <a:gd name="connsiteY79" fmla="*/ 5531 h 10313"/>
                <a:gd name="connsiteX80" fmla="*/ 391 w 10009"/>
                <a:gd name="connsiteY80" fmla="*/ 4921 h 10313"/>
                <a:gd name="connsiteX81" fmla="*/ 283 w 10009"/>
                <a:gd name="connsiteY81" fmla="*/ 4548 h 10313"/>
                <a:gd name="connsiteX82" fmla="*/ 288 w 10009"/>
                <a:gd name="connsiteY82" fmla="*/ 4017 h 10313"/>
                <a:gd name="connsiteX83" fmla="*/ 280 w 10009"/>
                <a:gd name="connsiteY83" fmla="*/ 3536 h 10313"/>
                <a:gd name="connsiteX84" fmla="*/ 153 w 10009"/>
                <a:gd name="connsiteY84" fmla="*/ 2941 h 10313"/>
                <a:gd name="connsiteX85" fmla="*/ 198 w 10009"/>
                <a:gd name="connsiteY85" fmla="*/ 2399 h 10313"/>
                <a:gd name="connsiteX86" fmla="*/ 9 w 10009"/>
                <a:gd name="connsiteY86" fmla="*/ 1844 h 10313"/>
                <a:gd name="connsiteX0" fmla="*/ 9 w 10009"/>
                <a:gd name="connsiteY0" fmla="*/ 1845 h 10314"/>
                <a:gd name="connsiteX1" fmla="*/ 410 w 10009"/>
                <a:gd name="connsiteY1" fmla="*/ 1581 h 10314"/>
                <a:gd name="connsiteX2" fmla="*/ 757 w 10009"/>
                <a:gd name="connsiteY2" fmla="*/ 1560 h 10314"/>
                <a:gd name="connsiteX3" fmla="*/ 926 w 10009"/>
                <a:gd name="connsiteY3" fmla="*/ 1535 h 10314"/>
                <a:gd name="connsiteX4" fmla="*/ 999 w 10009"/>
                <a:gd name="connsiteY4" fmla="*/ 1325 h 10314"/>
                <a:gd name="connsiteX5" fmla="*/ 1187 w 10009"/>
                <a:gd name="connsiteY5" fmla="*/ 1392 h 10314"/>
                <a:gd name="connsiteX6" fmla="*/ 1302 w 10009"/>
                <a:gd name="connsiteY6" fmla="*/ 1246 h 10314"/>
                <a:gd name="connsiteX7" fmla="*/ 1558 w 10009"/>
                <a:gd name="connsiteY7" fmla="*/ 1455 h 10314"/>
                <a:gd name="connsiteX8" fmla="*/ 1852 w 10009"/>
                <a:gd name="connsiteY8" fmla="*/ 1339 h 10314"/>
                <a:gd name="connsiteX9" fmla="*/ 2097 w 10009"/>
                <a:gd name="connsiteY9" fmla="*/ 1513 h 10314"/>
                <a:gd name="connsiteX10" fmla="*/ 2311 w 10009"/>
                <a:gd name="connsiteY10" fmla="*/ 1351 h 10314"/>
                <a:gd name="connsiteX11" fmla="*/ 2459 w 10009"/>
                <a:gd name="connsiteY11" fmla="*/ 1077 h 10314"/>
                <a:gd name="connsiteX12" fmla="*/ 2760 w 10009"/>
                <a:gd name="connsiteY12" fmla="*/ 1140 h 10314"/>
                <a:gd name="connsiteX13" fmla="*/ 3056 w 10009"/>
                <a:gd name="connsiteY13" fmla="*/ 930 h 10314"/>
                <a:gd name="connsiteX14" fmla="*/ 3378 w 10009"/>
                <a:gd name="connsiteY14" fmla="*/ 1077 h 10314"/>
                <a:gd name="connsiteX15" fmla="*/ 3661 w 10009"/>
                <a:gd name="connsiteY15" fmla="*/ 762 h 10314"/>
                <a:gd name="connsiteX16" fmla="*/ 3940 w 10009"/>
                <a:gd name="connsiteY16" fmla="*/ 825 h 10314"/>
                <a:gd name="connsiteX17" fmla="*/ 4173 w 10009"/>
                <a:gd name="connsiteY17" fmla="*/ 762 h 10314"/>
                <a:gd name="connsiteX18" fmla="*/ 4412 w 10009"/>
                <a:gd name="connsiteY18" fmla="*/ 746 h 10314"/>
                <a:gd name="connsiteX19" fmla="*/ 4668 w 10009"/>
                <a:gd name="connsiteY19" fmla="*/ 636 h 10314"/>
                <a:gd name="connsiteX20" fmla="*/ 4950 w 10009"/>
                <a:gd name="connsiteY20" fmla="*/ 510 h 10314"/>
                <a:gd name="connsiteX21" fmla="*/ 5233 w 10009"/>
                <a:gd name="connsiteY21" fmla="*/ 636 h 10314"/>
                <a:gd name="connsiteX22" fmla="*/ 5551 w 10009"/>
                <a:gd name="connsiteY22" fmla="*/ 447 h 10314"/>
                <a:gd name="connsiteX23" fmla="*/ 5738 w 10009"/>
                <a:gd name="connsiteY23" fmla="*/ 510 h 10314"/>
                <a:gd name="connsiteX24" fmla="*/ 5993 w 10009"/>
                <a:gd name="connsiteY24" fmla="*/ 447 h 10314"/>
                <a:gd name="connsiteX25" fmla="*/ 6353 w 10009"/>
                <a:gd name="connsiteY25" fmla="*/ 274 h 10314"/>
                <a:gd name="connsiteX26" fmla="*/ 6788 w 10009"/>
                <a:gd name="connsiteY26" fmla="*/ 384 h 10314"/>
                <a:gd name="connsiteX27" fmla="*/ 6962 w 10009"/>
                <a:gd name="connsiteY27" fmla="*/ 351 h 10314"/>
                <a:gd name="connsiteX28" fmla="*/ 7159 w 10009"/>
                <a:gd name="connsiteY28" fmla="*/ 5 h 10314"/>
                <a:gd name="connsiteX29" fmla="*/ 7653 w 10009"/>
                <a:gd name="connsiteY29" fmla="*/ 510 h 10314"/>
                <a:gd name="connsiteX30" fmla="*/ 8148 w 10009"/>
                <a:gd name="connsiteY30" fmla="*/ 384 h 10314"/>
                <a:gd name="connsiteX31" fmla="*/ 8696 w 10009"/>
                <a:gd name="connsiteY31" fmla="*/ 636 h 10314"/>
                <a:gd name="connsiteX32" fmla="*/ 9102 w 10009"/>
                <a:gd name="connsiteY32" fmla="*/ 384 h 10314"/>
                <a:gd name="connsiteX33" fmla="*/ 9438 w 10009"/>
                <a:gd name="connsiteY33" fmla="*/ 573 h 10314"/>
                <a:gd name="connsiteX34" fmla="*/ 9738 w 10009"/>
                <a:gd name="connsiteY34" fmla="*/ 573 h 10314"/>
                <a:gd name="connsiteX35" fmla="*/ 10009 w 10009"/>
                <a:gd name="connsiteY35" fmla="*/ 248 h 10314"/>
                <a:gd name="connsiteX36" fmla="*/ 9939 w 10009"/>
                <a:gd name="connsiteY36" fmla="*/ 10248 h 10314"/>
                <a:gd name="connsiteX37" fmla="*/ 9526 w 10009"/>
                <a:gd name="connsiteY37" fmla="*/ 10090 h 10314"/>
                <a:gd name="connsiteX38" fmla="*/ 9120 w 10009"/>
                <a:gd name="connsiteY38" fmla="*/ 9963 h 10314"/>
                <a:gd name="connsiteX39" fmla="*/ 8713 w 10009"/>
                <a:gd name="connsiteY39" fmla="*/ 10216 h 10314"/>
                <a:gd name="connsiteX40" fmla="*/ 8360 w 10009"/>
                <a:gd name="connsiteY40" fmla="*/ 10089 h 10314"/>
                <a:gd name="connsiteX41" fmla="*/ 8060 w 10009"/>
                <a:gd name="connsiteY41" fmla="*/ 9900 h 10314"/>
                <a:gd name="connsiteX42" fmla="*/ 7706 w 10009"/>
                <a:gd name="connsiteY42" fmla="*/ 9963 h 10314"/>
                <a:gd name="connsiteX43" fmla="*/ 7353 w 10009"/>
                <a:gd name="connsiteY43" fmla="*/ 9774 h 10314"/>
                <a:gd name="connsiteX44" fmla="*/ 7141 w 10009"/>
                <a:gd name="connsiteY44" fmla="*/ 9963 h 10314"/>
                <a:gd name="connsiteX45" fmla="*/ 6823 w 10009"/>
                <a:gd name="connsiteY45" fmla="*/ 10026 h 10314"/>
                <a:gd name="connsiteX46" fmla="*/ 6523 w 10009"/>
                <a:gd name="connsiteY46" fmla="*/ 9900 h 10314"/>
                <a:gd name="connsiteX47" fmla="*/ 6258 w 10009"/>
                <a:gd name="connsiteY47" fmla="*/ 9648 h 10314"/>
                <a:gd name="connsiteX48" fmla="*/ 6063 w 10009"/>
                <a:gd name="connsiteY48" fmla="*/ 9774 h 10314"/>
                <a:gd name="connsiteX49" fmla="*/ 5816 w 10009"/>
                <a:gd name="connsiteY49" fmla="*/ 9711 h 10314"/>
                <a:gd name="connsiteX50" fmla="*/ 5639 w 10009"/>
                <a:gd name="connsiteY50" fmla="*/ 9963 h 10314"/>
                <a:gd name="connsiteX51" fmla="*/ 5403 w 10009"/>
                <a:gd name="connsiteY51" fmla="*/ 9732 h 10314"/>
                <a:gd name="connsiteX52" fmla="*/ 5150 w 10009"/>
                <a:gd name="connsiteY52" fmla="*/ 9816 h 10314"/>
                <a:gd name="connsiteX53" fmla="*/ 4713 w 10009"/>
                <a:gd name="connsiteY53" fmla="*/ 9603 h 10314"/>
                <a:gd name="connsiteX54" fmla="*/ 4473 w 10009"/>
                <a:gd name="connsiteY54" fmla="*/ 9396 h 10314"/>
                <a:gd name="connsiteX55" fmla="*/ 4144 w 10009"/>
                <a:gd name="connsiteY55" fmla="*/ 9609 h 10314"/>
                <a:gd name="connsiteX56" fmla="*/ 3855 w 10009"/>
                <a:gd name="connsiteY56" fmla="*/ 9522 h 10314"/>
                <a:gd name="connsiteX57" fmla="*/ 3642 w 10009"/>
                <a:gd name="connsiteY57" fmla="*/ 9704 h 10314"/>
                <a:gd name="connsiteX58" fmla="*/ 3198 w 10009"/>
                <a:gd name="connsiteY58" fmla="*/ 9505 h 10314"/>
                <a:gd name="connsiteX59" fmla="*/ 2795 w 10009"/>
                <a:gd name="connsiteY59" fmla="*/ 9648 h 10314"/>
                <a:gd name="connsiteX60" fmla="*/ 2373 w 10009"/>
                <a:gd name="connsiteY60" fmla="*/ 9534 h 10314"/>
                <a:gd name="connsiteX61" fmla="*/ 1961 w 10009"/>
                <a:gd name="connsiteY61" fmla="*/ 9477 h 10314"/>
                <a:gd name="connsiteX62" fmla="*/ 1755 w 10009"/>
                <a:gd name="connsiteY62" fmla="*/ 9250 h 10314"/>
                <a:gd name="connsiteX63" fmla="*/ 1486 w 10009"/>
                <a:gd name="connsiteY63" fmla="*/ 9562 h 10314"/>
                <a:gd name="connsiteX64" fmla="*/ 1382 w 10009"/>
                <a:gd name="connsiteY64" fmla="*/ 9449 h 10314"/>
                <a:gd name="connsiteX65" fmla="*/ 1231 w 10009"/>
                <a:gd name="connsiteY65" fmla="*/ 9590 h 10314"/>
                <a:gd name="connsiteX66" fmla="*/ 1071 w 10009"/>
                <a:gd name="connsiteY66" fmla="*/ 9371 h 10314"/>
                <a:gd name="connsiteX67" fmla="*/ 890 w 10009"/>
                <a:gd name="connsiteY67" fmla="*/ 9511 h 10314"/>
                <a:gd name="connsiteX68" fmla="*/ 774 w 10009"/>
                <a:gd name="connsiteY68" fmla="*/ 8807 h 10314"/>
                <a:gd name="connsiteX69" fmla="*/ 923 w 10009"/>
                <a:gd name="connsiteY69" fmla="*/ 8798 h 10314"/>
                <a:gd name="connsiteX70" fmla="*/ 830 w 10009"/>
                <a:gd name="connsiteY70" fmla="*/ 8424 h 10314"/>
                <a:gd name="connsiteX71" fmla="*/ 718 w 10009"/>
                <a:gd name="connsiteY71" fmla="*/ 8035 h 10314"/>
                <a:gd name="connsiteX72" fmla="*/ 764 w 10009"/>
                <a:gd name="connsiteY72" fmla="*/ 7554 h 10314"/>
                <a:gd name="connsiteX73" fmla="*/ 708 w 10009"/>
                <a:gd name="connsiteY73" fmla="*/ 7355 h 10314"/>
                <a:gd name="connsiteX74" fmla="*/ 637 w 10009"/>
                <a:gd name="connsiteY74" fmla="*/ 7101 h 10314"/>
                <a:gd name="connsiteX75" fmla="*/ 590 w 10009"/>
                <a:gd name="connsiteY75" fmla="*/ 6790 h 10314"/>
                <a:gd name="connsiteX76" fmla="*/ 606 w 10009"/>
                <a:gd name="connsiteY76" fmla="*/ 6478 h 10314"/>
                <a:gd name="connsiteX77" fmla="*/ 550 w 10009"/>
                <a:gd name="connsiteY77" fmla="*/ 6082 h 10314"/>
                <a:gd name="connsiteX78" fmla="*/ 532 w 10009"/>
                <a:gd name="connsiteY78" fmla="*/ 5745 h 10314"/>
                <a:gd name="connsiteX79" fmla="*/ 380 w 10009"/>
                <a:gd name="connsiteY79" fmla="*/ 5532 h 10314"/>
                <a:gd name="connsiteX80" fmla="*/ 391 w 10009"/>
                <a:gd name="connsiteY80" fmla="*/ 4922 h 10314"/>
                <a:gd name="connsiteX81" fmla="*/ 283 w 10009"/>
                <a:gd name="connsiteY81" fmla="*/ 4549 h 10314"/>
                <a:gd name="connsiteX82" fmla="*/ 288 w 10009"/>
                <a:gd name="connsiteY82" fmla="*/ 4018 h 10314"/>
                <a:gd name="connsiteX83" fmla="*/ 280 w 10009"/>
                <a:gd name="connsiteY83" fmla="*/ 3537 h 10314"/>
                <a:gd name="connsiteX84" fmla="*/ 153 w 10009"/>
                <a:gd name="connsiteY84" fmla="*/ 2942 h 10314"/>
                <a:gd name="connsiteX85" fmla="*/ 198 w 10009"/>
                <a:gd name="connsiteY85" fmla="*/ 2400 h 10314"/>
                <a:gd name="connsiteX86" fmla="*/ 9 w 10009"/>
                <a:gd name="connsiteY86" fmla="*/ 1845 h 10314"/>
                <a:gd name="connsiteX0" fmla="*/ 9 w 10009"/>
                <a:gd name="connsiteY0" fmla="*/ 1718 h 10187"/>
                <a:gd name="connsiteX1" fmla="*/ 410 w 10009"/>
                <a:gd name="connsiteY1" fmla="*/ 1454 h 10187"/>
                <a:gd name="connsiteX2" fmla="*/ 757 w 10009"/>
                <a:gd name="connsiteY2" fmla="*/ 1433 h 10187"/>
                <a:gd name="connsiteX3" fmla="*/ 926 w 10009"/>
                <a:gd name="connsiteY3" fmla="*/ 1408 h 10187"/>
                <a:gd name="connsiteX4" fmla="*/ 999 w 10009"/>
                <a:gd name="connsiteY4" fmla="*/ 1198 h 10187"/>
                <a:gd name="connsiteX5" fmla="*/ 1187 w 10009"/>
                <a:gd name="connsiteY5" fmla="*/ 1265 h 10187"/>
                <a:gd name="connsiteX6" fmla="*/ 1302 w 10009"/>
                <a:gd name="connsiteY6" fmla="*/ 1119 h 10187"/>
                <a:gd name="connsiteX7" fmla="*/ 1558 w 10009"/>
                <a:gd name="connsiteY7" fmla="*/ 1328 h 10187"/>
                <a:gd name="connsiteX8" fmla="*/ 1852 w 10009"/>
                <a:gd name="connsiteY8" fmla="*/ 1212 h 10187"/>
                <a:gd name="connsiteX9" fmla="*/ 2097 w 10009"/>
                <a:gd name="connsiteY9" fmla="*/ 1386 h 10187"/>
                <a:gd name="connsiteX10" fmla="*/ 2311 w 10009"/>
                <a:gd name="connsiteY10" fmla="*/ 1224 h 10187"/>
                <a:gd name="connsiteX11" fmla="*/ 2459 w 10009"/>
                <a:gd name="connsiteY11" fmla="*/ 950 h 10187"/>
                <a:gd name="connsiteX12" fmla="*/ 2760 w 10009"/>
                <a:gd name="connsiteY12" fmla="*/ 1013 h 10187"/>
                <a:gd name="connsiteX13" fmla="*/ 3056 w 10009"/>
                <a:gd name="connsiteY13" fmla="*/ 803 h 10187"/>
                <a:gd name="connsiteX14" fmla="*/ 3378 w 10009"/>
                <a:gd name="connsiteY14" fmla="*/ 950 h 10187"/>
                <a:gd name="connsiteX15" fmla="*/ 3661 w 10009"/>
                <a:gd name="connsiteY15" fmla="*/ 635 h 10187"/>
                <a:gd name="connsiteX16" fmla="*/ 3940 w 10009"/>
                <a:gd name="connsiteY16" fmla="*/ 698 h 10187"/>
                <a:gd name="connsiteX17" fmla="*/ 4173 w 10009"/>
                <a:gd name="connsiteY17" fmla="*/ 635 h 10187"/>
                <a:gd name="connsiteX18" fmla="*/ 4412 w 10009"/>
                <a:gd name="connsiteY18" fmla="*/ 619 h 10187"/>
                <a:gd name="connsiteX19" fmla="*/ 4668 w 10009"/>
                <a:gd name="connsiteY19" fmla="*/ 509 h 10187"/>
                <a:gd name="connsiteX20" fmla="*/ 4950 w 10009"/>
                <a:gd name="connsiteY20" fmla="*/ 383 h 10187"/>
                <a:gd name="connsiteX21" fmla="*/ 5233 w 10009"/>
                <a:gd name="connsiteY21" fmla="*/ 509 h 10187"/>
                <a:gd name="connsiteX22" fmla="*/ 5551 w 10009"/>
                <a:gd name="connsiteY22" fmla="*/ 320 h 10187"/>
                <a:gd name="connsiteX23" fmla="*/ 5738 w 10009"/>
                <a:gd name="connsiteY23" fmla="*/ 383 h 10187"/>
                <a:gd name="connsiteX24" fmla="*/ 5993 w 10009"/>
                <a:gd name="connsiteY24" fmla="*/ 320 h 10187"/>
                <a:gd name="connsiteX25" fmla="*/ 6353 w 10009"/>
                <a:gd name="connsiteY25" fmla="*/ 147 h 10187"/>
                <a:gd name="connsiteX26" fmla="*/ 6788 w 10009"/>
                <a:gd name="connsiteY26" fmla="*/ 257 h 10187"/>
                <a:gd name="connsiteX27" fmla="*/ 6962 w 10009"/>
                <a:gd name="connsiteY27" fmla="*/ 224 h 10187"/>
                <a:gd name="connsiteX28" fmla="*/ 7196 w 10009"/>
                <a:gd name="connsiteY28" fmla="*/ 9 h 10187"/>
                <a:gd name="connsiteX29" fmla="*/ 7653 w 10009"/>
                <a:gd name="connsiteY29" fmla="*/ 383 h 10187"/>
                <a:gd name="connsiteX30" fmla="*/ 8148 w 10009"/>
                <a:gd name="connsiteY30" fmla="*/ 257 h 10187"/>
                <a:gd name="connsiteX31" fmla="*/ 8696 w 10009"/>
                <a:gd name="connsiteY31" fmla="*/ 509 h 10187"/>
                <a:gd name="connsiteX32" fmla="*/ 9102 w 10009"/>
                <a:gd name="connsiteY32" fmla="*/ 257 h 10187"/>
                <a:gd name="connsiteX33" fmla="*/ 9438 w 10009"/>
                <a:gd name="connsiteY33" fmla="*/ 446 h 10187"/>
                <a:gd name="connsiteX34" fmla="*/ 9738 w 10009"/>
                <a:gd name="connsiteY34" fmla="*/ 446 h 10187"/>
                <a:gd name="connsiteX35" fmla="*/ 10009 w 10009"/>
                <a:gd name="connsiteY35" fmla="*/ 121 h 10187"/>
                <a:gd name="connsiteX36" fmla="*/ 9939 w 10009"/>
                <a:gd name="connsiteY36" fmla="*/ 10121 h 10187"/>
                <a:gd name="connsiteX37" fmla="*/ 9526 w 10009"/>
                <a:gd name="connsiteY37" fmla="*/ 9963 h 10187"/>
                <a:gd name="connsiteX38" fmla="*/ 9120 w 10009"/>
                <a:gd name="connsiteY38" fmla="*/ 9836 h 10187"/>
                <a:gd name="connsiteX39" fmla="*/ 8713 w 10009"/>
                <a:gd name="connsiteY39" fmla="*/ 10089 h 10187"/>
                <a:gd name="connsiteX40" fmla="*/ 8360 w 10009"/>
                <a:gd name="connsiteY40" fmla="*/ 9962 h 10187"/>
                <a:gd name="connsiteX41" fmla="*/ 8060 w 10009"/>
                <a:gd name="connsiteY41" fmla="*/ 9773 h 10187"/>
                <a:gd name="connsiteX42" fmla="*/ 7706 w 10009"/>
                <a:gd name="connsiteY42" fmla="*/ 9836 h 10187"/>
                <a:gd name="connsiteX43" fmla="*/ 7353 w 10009"/>
                <a:gd name="connsiteY43" fmla="*/ 9647 h 10187"/>
                <a:gd name="connsiteX44" fmla="*/ 7141 w 10009"/>
                <a:gd name="connsiteY44" fmla="*/ 9836 h 10187"/>
                <a:gd name="connsiteX45" fmla="*/ 6823 w 10009"/>
                <a:gd name="connsiteY45" fmla="*/ 9899 h 10187"/>
                <a:gd name="connsiteX46" fmla="*/ 6523 w 10009"/>
                <a:gd name="connsiteY46" fmla="*/ 9773 h 10187"/>
                <a:gd name="connsiteX47" fmla="*/ 6258 w 10009"/>
                <a:gd name="connsiteY47" fmla="*/ 9521 h 10187"/>
                <a:gd name="connsiteX48" fmla="*/ 6063 w 10009"/>
                <a:gd name="connsiteY48" fmla="*/ 9647 h 10187"/>
                <a:gd name="connsiteX49" fmla="*/ 5816 w 10009"/>
                <a:gd name="connsiteY49" fmla="*/ 9584 h 10187"/>
                <a:gd name="connsiteX50" fmla="*/ 5639 w 10009"/>
                <a:gd name="connsiteY50" fmla="*/ 9836 h 10187"/>
                <a:gd name="connsiteX51" fmla="*/ 5403 w 10009"/>
                <a:gd name="connsiteY51" fmla="*/ 9605 h 10187"/>
                <a:gd name="connsiteX52" fmla="*/ 5150 w 10009"/>
                <a:gd name="connsiteY52" fmla="*/ 9689 h 10187"/>
                <a:gd name="connsiteX53" fmla="*/ 4713 w 10009"/>
                <a:gd name="connsiteY53" fmla="*/ 9476 h 10187"/>
                <a:gd name="connsiteX54" fmla="*/ 4473 w 10009"/>
                <a:gd name="connsiteY54" fmla="*/ 9269 h 10187"/>
                <a:gd name="connsiteX55" fmla="*/ 4144 w 10009"/>
                <a:gd name="connsiteY55" fmla="*/ 9482 h 10187"/>
                <a:gd name="connsiteX56" fmla="*/ 3855 w 10009"/>
                <a:gd name="connsiteY56" fmla="*/ 9395 h 10187"/>
                <a:gd name="connsiteX57" fmla="*/ 3642 w 10009"/>
                <a:gd name="connsiteY57" fmla="*/ 9577 h 10187"/>
                <a:gd name="connsiteX58" fmla="*/ 3198 w 10009"/>
                <a:gd name="connsiteY58" fmla="*/ 9378 h 10187"/>
                <a:gd name="connsiteX59" fmla="*/ 2795 w 10009"/>
                <a:gd name="connsiteY59" fmla="*/ 9521 h 10187"/>
                <a:gd name="connsiteX60" fmla="*/ 2373 w 10009"/>
                <a:gd name="connsiteY60" fmla="*/ 9407 h 10187"/>
                <a:gd name="connsiteX61" fmla="*/ 1961 w 10009"/>
                <a:gd name="connsiteY61" fmla="*/ 9350 h 10187"/>
                <a:gd name="connsiteX62" fmla="*/ 1755 w 10009"/>
                <a:gd name="connsiteY62" fmla="*/ 9123 h 10187"/>
                <a:gd name="connsiteX63" fmla="*/ 1486 w 10009"/>
                <a:gd name="connsiteY63" fmla="*/ 9435 h 10187"/>
                <a:gd name="connsiteX64" fmla="*/ 1382 w 10009"/>
                <a:gd name="connsiteY64" fmla="*/ 9322 h 10187"/>
                <a:gd name="connsiteX65" fmla="*/ 1231 w 10009"/>
                <a:gd name="connsiteY65" fmla="*/ 9463 h 10187"/>
                <a:gd name="connsiteX66" fmla="*/ 1071 w 10009"/>
                <a:gd name="connsiteY66" fmla="*/ 9244 h 10187"/>
                <a:gd name="connsiteX67" fmla="*/ 890 w 10009"/>
                <a:gd name="connsiteY67" fmla="*/ 9384 h 10187"/>
                <a:gd name="connsiteX68" fmla="*/ 774 w 10009"/>
                <a:gd name="connsiteY68" fmla="*/ 8680 h 10187"/>
                <a:gd name="connsiteX69" fmla="*/ 923 w 10009"/>
                <a:gd name="connsiteY69" fmla="*/ 8671 h 10187"/>
                <a:gd name="connsiteX70" fmla="*/ 830 w 10009"/>
                <a:gd name="connsiteY70" fmla="*/ 8297 h 10187"/>
                <a:gd name="connsiteX71" fmla="*/ 718 w 10009"/>
                <a:gd name="connsiteY71" fmla="*/ 7908 h 10187"/>
                <a:gd name="connsiteX72" fmla="*/ 764 w 10009"/>
                <a:gd name="connsiteY72" fmla="*/ 7427 h 10187"/>
                <a:gd name="connsiteX73" fmla="*/ 708 w 10009"/>
                <a:gd name="connsiteY73" fmla="*/ 7228 h 10187"/>
                <a:gd name="connsiteX74" fmla="*/ 637 w 10009"/>
                <a:gd name="connsiteY74" fmla="*/ 6974 h 10187"/>
                <a:gd name="connsiteX75" fmla="*/ 590 w 10009"/>
                <a:gd name="connsiteY75" fmla="*/ 6663 h 10187"/>
                <a:gd name="connsiteX76" fmla="*/ 606 w 10009"/>
                <a:gd name="connsiteY76" fmla="*/ 6351 h 10187"/>
                <a:gd name="connsiteX77" fmla="*/ 550 w 10009"/>
                <a:gd name="connsiteY77" fmla="*/ 5955 h 10187"/>
                <a:gd name="connsiteX78" fmla="*/ 532 w 10009"/>
                <a:gd name="connsiteY78" fmla="*/ 5618 h 10187"/>
                <a:gd name="connsiteX79" fmla="*/ 380 w 10009"/>
                <a:gd name="connsiteY79" fmla="*/ 5405 h 10187"/>
                <a:gd name="connsiteX80" fmla="*/ 391 w 10009"/>
                <a:gd name="connsiteY80" fmla="*/ 4795 h 10187"/>
                <a:gd name="connsiteX81" fmla="*/ 283 w 10009"/>
                <a:gd name="connsiteY81" fmla="*/ 4422 h 10187"/>
                <a:gd name="connsiteX82" fmla="*/ 288 w 10009"/>
                <a:gd name="connsiteY82" fmla="*/ 3891 h 10187"/>
                <a:gd name="connsiteX83" fmla="*/ 280 w 10009"/>
                <a:gd name="connsiteY83" fmla="*/ 3410 h 10187"/>
                <a:gd name="connsiteX84" fmla="*/ 153 w 10009"/>
                <a:gd name="connsiteY84" fmla="*/ 2815 h 10187"/>
                <a:gd name="connsiteX85" fmla="*/ 198 w 10009"/>
                <a:gd name="connsiteY85" fmla="*/ 2273 h 10187"/>
                <a:gd name="connsiteX86" fmla="*/ 9 w 10009"/>
                <a:gd name="connsiteY86" fmla="*/ 1718 h 10187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148 w 10009"/>
                <a:gd name="connsiteY31" fmla="*/ 248 h 10178"/>
                <a:gd name="connsiteX32" fmla="*/ 8696 w 10009"/>
                <a:gd name="connsiteY32" fmla="*/ 500 h 10178"/>
                <a:gd name="connsiteX33" fmla="*/ 9102 w 10009"/>
                <a:gd name="connsiteY33" fmla="*/ 248 h 10178"/>
                <a:gd name="connsiteX34" fmla="*/ 9438 w 10009"/>
                <a:gd name="connsiteY34" fmla="*/ 437 h 10178"/>
                <a:gd name="connsiteX35" fmla="*/ 9738 w 10009"/>
                <a:gd name="connsiteY35" fmla="*/ 437 h 10178"/>
                <a:gd name="connsiteX36" fmla="*/ 10009 w 10009"/>
                <a:gd name="connsiteY36" fmla="*/ 112 h 10178"/>
                <a:gd name="connsiteX37" fmla="*/ 9939 w 10009"/>
                <a:gd name="connsiteY37" fmla="*/ 10112 h 10178"/>
                <a:gd name="connsiteX38" fmla="*/ 9526 w 10009"/>
                <a:gd name="connsiteY38" fmla="*/ 9954 h 10178"/>
                <a:gd name="connsiteX39" fmla="*/ 9120 w 10009"/>
                <a:gd name="connsiteY39" fmla="*/ 9827 h 10178"/>
                <a:gd name="connsiteX40" fmla="*/ 8713 w 10009"/>
                <a:gd name="connsiteY40" fmla="*/ 10080 h 10178"/>
                <a:gd name="connsiteX41" fmla="*/ 8360 w 10009"/>
                <a:gd name="connsiteY41" fmla="*/ 9953 h 10178"/>
                <a:gd name="connsiteX42" fmla="*/ 8060 w 10009"/>
                <a:gd name="connsiteY42" fmla="*/ 9764 h 10178"/>
                <a:gd name="connsiteX43" fmla="*/ 7706 w 10009"/>
                <a:gd name="connsiteY43" fmla="*/ 9827 h 10178"/>
                <a:gd name="connsiteX44" fmla="*/ 7353 w 10009"/>
                <a:gd name="connsiteY44" fmla="*/ 9638 h 10178"/>
                <a:gd name="connsiteX45" fmla="*/ 7141 w 10009"/>
                <a:gd name="connsiteY45" fmla="*/ 9827 h 10178"/>
                <a:gd name="connsiteX46" fmla="*/ 6823 w 10009"/>
                <a:gd name="connsiteY46" fmla="*/ 9890 h 10178"/>
                <a:gd name="connsiteX47" fmla="*/ 6523 w 10009"/>
                <a:gd name="connsiteY47" fmla="*/ 9764 h 10178"/>
                <a:gd name="connsiteX48" fmla="*/ 6258 w 10009"/>
                <a:gd name="connsiteY48" fmla="*/ 9512 h 10178"/>
                <a:gd name="connsiteX49" fmla="*/ 6063 w 10009"/>
                <a:gd name="connsiteY49" fmla="*/ 9638 h 10178"/>
                <a:gd name="connsiteX50" fmla="*/ 5816 w 10009"/>
                <a:gd name="connsiteY50" fmla="*/ 9575 h 10178"/>
                <a:gd name="connsiteX51" fmla="*/ 5639 w 10009"/>
                <a:gd name="connsiteY51" fmla="*/ 9827 h 10178"/>
                <a:gd name="connsiteX52" fmla="*/ 5403 w 10009"/>
                <a:gd name="connsiteY52" fmla="*/ 9596 h 10178"/>
                <a:gd name="connsiteX53" fmla="*/ 5150 w 10009"/>
                <a:gd name="connsiteY53" fmla="*/ 9680 h 10178"/>
                <a:gd name="connsiteX54" fmla="*/ 4713 w 10009"/>
                <a:gd name="connsiteY54" fmla="*/ 9467 h 10178"/>
                <a:gd name="connsiteX55" fmla="*/ 4473 w 10009"/>
                <a:gd name="connsiteY55" fmla="*/ 9260 h 10178"/>
                <a:gd name="connsiteX56" fmla="*/ 4144 w 10009"/>
                <a:gd name="connsiteY56" fmla="*/ 9473 h 10178"/>
                <a:gd name="connsiteX57" fmla="*/ 3855 w 10009"/>
                <a:gd name="connsiteY57" fmla="*/ 9386 h 10178"/>
                <a:gd name="connsiteX58" fmla="*/ 3642 w 10009"/>
                <a:gd name="connsiteY58" fmla="*/ 9568 h 10178"/>
                <a:gd name="connsiteX59" fmla="*/ 3198 w 10009"/>
                <a:gd name="connsiteY59" fmla="*/ 9369 h 10178"/>
                <a:gd name="connsiteX60" fmla="*/ 2795 w 10009"/>
                <a:gd name="connsiteY60" fmla="*/ 9512 h 10178"/>
                <a:gd name="connsiteX61" fmla="*/ 2373 w 10009"/>
                <a:gd name="connsiteY61" fmla="*/ 9398 h 10178"/>
                <a:gd name="connsiteX62" fmla="*/ 1961 w 10009"/>
                <a:gd name="connsiteY62" fmla="*/ 9341 h 10178"/>
                <a:gd name="connsiteX63" fmla="*/ 1755 w 10009"/>
                <a:gd name="connsiteY63" fmla="*/ 9114 h 10178"/>
                <a:gd name="connsiteX64" fmla="*/ 1486 w 10009"/>
                <a:gd name="connsiteY64" fmla="*/ 9426 h 10178"/>
                <a:gd name="connsiteX65" fmla="*/ 1382 w 10009"/>
                <a:gd name="connsiteY65" fmla="*/ 9313 h 10178"/>
                <a:gd name="connsiteX66" fmla="*/ 1231 w 10009"/>
                <a:gd name="connsiteY66" fmla="*/ 9454 h 10178"/>
                <a:gd name="connsiteX67" fmla="*/ 1071 w 10009"/>
                <a:gd name="connsiteY67" fmla="*/ 9235 h 10178"/>
                <a:gd name="connsiteX68" fmla="*/ 890 w 10009"/>
                <a:gd name="connsiteY68" fmla="*/ 9375 h 10178"/>
                <a:gd name="connsiteX69" fmla="*/ 774 w 10009"/>
                <a:gd name="connsiteY69" fmla="*/ 8671 h 10178"/>
                <a:gd name="connsiteX70" fmla="*/ 923 w 10009"/>
                <a:gd name="connsiteY70" fmla="*/ 8662 h 10178"/>
                <a:gd name="connsiteX71" fmla="*/ 830 w 10009"/>
                <a:gd name="connsiteY71" fmla="*/ 8288 h 10178"/>
                <a:gd name="connsiteX72" fmla="*/ 718 w 10009"/>
                <a:gd name="connsiteY72" fmla="*/ 7899 h 10178"/>
                <a:gd name="connsiteX73" fmla="*/ 764 w 10009"/>
                <a:gd name="connsiteY73" fmla="*/ 7418 h 10178"/>
                <a:gd name="connsiteX74" fmla="*/ 708 w 10009"/>
                <a:gd name="connsiteY74" fmla="*/ 7219 h 10178"/>
                <a:gd name="connsiteX75" fmla="*/ 637 w 10009"/>
                <a:gd name="connsiteY75" fmla="*/ 6965 h 10178"/>
                <a:gd name="connsiteX76" fmla="*/ 590 w 10009"/>
                <a:gd name="connsiteY76" fmla="*/ 6654 h 10178"/>
                <a:gd name="connsiteX77" fmla="*/ 606 w 10009"/>
                <a:gd name="connsiteY77" fmla="*/ 6342 h 10178"/>
                <a:gd name="connsiteX78" fmla="*/ 550 w 10009"/>
                <a:gd name="connsiteY78" fmla="*/ 5946 h 10178"/>
                <a:gd name="connsiteX79" fmla="*/ 532 w 10009"/>
                <a:gd name="connsiteY79" fmla="*/ 5609 h 10178"/>
                <a:gd name="connsiteX80" fmla="*/ 380 w 10009"/>
                <a:gd name="connsiteY80" fmla="*/ 5396 h 10178"/>
                <a:gd name="connsiteX81" fmla="*/ 391 w 10009"/>
                <a:gd name="connsiteY81" fmla="*/ 4786 h 10178"/>
                <a:gd name="connsiteX82" fmla="*/ 283 w 10009"/>
                <a:gd name="connsiteY82" fmla="*/ 4413 h 10178"/>
                <a:gd name="connsiteX83" fmla="*/ 288 w 10009"/>
                <a:gd name="connsiteY83" fmla="*/ 3882 h 10178"/>
                <a:gd name="connsiteX84" fmla="*/ 280 w 10009"/>
                <a:gd name="connsiteY84" fmla="*/ 3401 h 10178"/>
                <a:gd name="connsiteX85" fmla="*/ 153 w 10009"/>
                <a:gd name="connsiteY85" fmla="*/ 2806 h 10178"/>
                <a:gd name="connsiteX86" fmla="*/ 198 w 10009"/>
                <a:gd name="connsiteY86" fmla="*/ 2264 h 10178"/>
                <a:gd name="connsiteX87" fmla="*/ 9 w 10009"/>
                <a:gd name="connsiteY87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015 w 10009"/>
                <a:gd name="connsiteY31" fmla="*/ 432 h 10178"/>
                <a:gd name="connsiteX32" fmla="*/ 8696 w 10009"/>
                <a:gd name="connsiteY32" fmla="*/ 500 h 10178"/>
                <a:gd name="connsiteX33" fmla="*/ 9102 w 10009"/>
                <a:gd name="connsiteY33" fmla="*/ 248 h 10178"/>
                <a:gd name="connsiteX34" fmla="*/ 9438 w 10009"/>
                <a:gd name="connsiteY34" fmla="*/ 437 h 10178"/>
                <a:gd name="connsiteX35" fmla="*/ 9738 w 10009"/>
                <a:gd name="connsiteY35" fmla="*/ 437 h 10178"/>
                <a:gd name="connsiteX36" fmla="*/ 10009 w 10009"/>
                <a:gd name="connsiteY36" fmla="*/ 112 h 10178"/>
                <a:gd name="connsiteX37" fmla="*/ 9939 w 10009"/>
                <a:gd name="connsiteY37" fmla="*/ 10112 h 10178"/>
                <a:gd name="connsiteX38" fmla="*/ 9526 w 10009"/>
                <a:gd name="connsiteY38" fmla="*/ 9954 h 10178"/>
                <a:gd name="connsiteX39" fmla="*/ 9120 w 10009"/>
                <a:gd name="connsiteY39" fmla="*/ 9827 h 10178"/>
                <a:gd name="connsiteX40" fmla="*/ 8713 w 10009"/>
                <a:gd name="connsiteY40" fmla="*/ 10080 h 10178"/>
                <a:gd name="connsiteX41" fmla="*/ 8360 w 10009"/>
                <a:gd name="connsiteY41" fmla="*/ 9953 h 10178"/>
                <a:gd name="connsiteX42" fmla="*/ 8060 w 10009"/>
                <a:gd name="connsiteY42" fmla="*/ 9764 h 10178"/>
                <a:gd name="connsiteX43" fmla="*/ 7706 w 10009"/>
                <a:gd name="connsiteY43" fmla="*/ 9827 h 10178"/>
                <a:gd name="connsiteX44" fmla="*/ 7353 w 10009"/>
                <a:gd name="connsiteY44" fmla="*/ 9638 h 10178"/>
                <a:gd name="connsiteX45" fmla="*/ 7141 w 10009"/>
                <a:gd name="connsiteY45" fmla="*/ 9827 h 10178"/>
                <a:gd name="connsiteX46" fmla="*/ 6823 w 10009"/>
                <a:gd name="connsiteY46" fmla="*/ 9890 h 10178"/>
                <a:gd name="connsiteX47" fmla="*/ 6523 w 10009"/>
                <a:gd name="connsiteY47" fmla="*/ 9764 h 10178"/>
                <a:gd name="connsiteX48" fmla="*/ 6258 w 10009"/>
                <a:gd name="connsiteY48" fmla="*/ 9512 h 10178"/>
                <a:gd name="connsiteX49" fmla="*/ 6063 w 10009"/>
                <a:gd name="connsiteY49" fmla="*/ 9638 h 10178"/>
                <a:gd name="connsiteX50" fmla="*/ 5816 w 10009"/>
                <a:gd name="connsiteY50" fmla="*/ 9575 h 10178"/>
                <a:gd name="connsiteX51" fmla="*/ 5639 w 10009"/>
                <a:gd name="connsiteY51" fmla="*/ 9827 h 10178"/>
                <a:gd name="connsiteX52" fmla="*/ 5403 w 10009"/>
                <a:gd name="connsiteY52" fmla="*/ 9596 h 10178"/>
                <a:gd name="connsiteX53" fmla="*/ 5150 w 10009"/>
                <a:gd name="connsiteY53" fmla="*/ 9680 h 10178"/>
                <a:gd name="connsiteX54" fmla="*/ 4713 w 10009"/>
                <a:gd name="connsiteY54" fmla="*/ 9467 h 10178"/>
                <a:gd name="connsiteX55" fmla="*/ 4473 w 10009"/>
                <a:gd name="connsiteY55" fmla="*/ 9260 h 10178"/>
                <a:gd name="connsiteX56" fmla="*/ 4144 w 10009"/>
                <a:gd name="connsiteY56" fmla="*/ 9473 h 10178"/>
                <a:gd name="connsiteX57" fmla="*/ 3855 w 10009"/>
                <a:gd name="connsiteY57" fmla="*/ 9386 h 10178"/>
                <a:gd name="connsiteX58" fmla="*/ 3642 w 10009"/>
                <a:gd name="connsiteY58" fmla="*/ 9568 h 10178"/>
                <a:gd name="connsiteX59" fmla="*/ 3198 w 10009"/>
                <a:gd name="connsiteY59" fmla="*/ 9369 h 10178"/>
                <a:gd name="connsiteX60" fmla="*/ 2795 w 10009"/>
                <a:gd name="connsiteY60" fmla="*/ 9512 h 10178"/>
                <a:gd name="connsiteX61" fmla="*/ 2373 w 10009"/>
                <a:gd name="connsiteY61" fmla="*/ 9398 h 10178"/>
                <a:gd name="connsiteX62" fmla="*/ 1961 w 10009"/>
                <a:gd name="connsiteY62" fmla="*/ 9341 h 10178"/>
                <a:gd name="connsiteX63" fmla="*/ 1755 w 10009"/>
                <a:gd name="connsiteY63" fmla="*/ 9114 h 10178"/>
                <a:gd name="connsiteX64" fmla="*/ 1486 w 10009"/>
                <a:gd name="connsiteY64" fmla="*/ 9426 h 10178"/>
                <a:gd name="connsiteX65" fmla="*/ 1382 w 10009"/>
                <a:gd name="connsiteY65" fmla="*/ 9313 h 10178"/>
                <a:gd name="connsiteX66" fmla="*/ 1231 w 10009"/>
                <a:gd name="connsiteY66" fmla="*/ 9454 h 10178"/>
                <a:gd name="connsiteX67" fmla="*/ 1071 w 10009"/>
                <a:gd name="connsiteY67" fmla="*/ 9235 h 10178"/>
                <a:gd name="connsiteX68" fmla="*/ 890 w 10009"/>
                <a:gd name="connsiteY68" fmla="*/ 9375 h 10178"/>
                <a:gd name="connsiteX69" fmla="*/ 774 w 10009"/>
                <a:gd name="connsiteY69" fmla="*/ 8671 h 10178"/>
                <a:gd name="connsiteX70" fmla="*/ 923 w 10009"/>
                <a:gd name="connsiteY70" fmla="*/ 8662 h 10178"/>
                <a:gd name="connsiteX71" fmla="*/ 830 w 10009"/>
                <a:gd name="connsiteY71" fmla="*/ 8288 h 10178"/>
                <a:gd name="connsiteX72" fmla="*/ 718 w 10009"/>
                <a:gd name="connsiteY72" fmla="*/ 7899 h 10178"/>
                <a:gd name="connsiteX73" fmla="*/ 764 w 10009"/>
                <a:gd name="connsiteY73" fmla="*/ 7418 h 10178"/>
                <a:gd name="connsiteX74" fmla="*/ 708 w 10009"/>
                <a:gd name="connsiteY74" fmla="*/ 7219 h 10178"/>
                <a:gd name="connsiteX75" fmla="*/ 637 w 10009"/>
                <a:gd name="connsiteY75" fmla="*/ 6965 h 10178"/>
                <a:gd name="connsiteX76" fmla="*/ 590 w 10009"/>
                <a:gd name="connsiteY76" fmla="*/ 6654 h 10178"/>
                <a:gd name="connsiteX77" fmla="*/ 606 w 10009"/>
                <a:gd name="connsiteY77" fmla="*/ 6342 h 10178"/>
                <a:gd name="connsiteX78" fmla="*/ 550 w 10009"/>
                <a:gd name="connsiteY78" fmla="*/ 5946 h 10178"/>
                <a:gd name="connsiteX79" fmla="*/ 532 w 10009"/>
                <a:gd name="connsiteY79" fmla="*/ 5609 h 10178"/>
                <a:gd name="connsiteX80" fmla="*/ 380 w 10009"/>
                <a:gd name="connsiteY80" fmla="*/ 5396 h 10178"/>
                <a:gd name="connsiteX81" fmla="*/ 391 w 10009"/>
                <a:gd name="connsiteY81" fmla="*/ 4786 h 10178"/>
                <a:gd name="connsiteX82" fmla="*/ 283 w 10009"/>
                <a:gd name="connsiteY82" fmla="*/ 4413 h 10178"/>
                <a:gd name="connsiteX83" fmla="*/ 288 w 10009"/>
                <a:gd name="connsiteY83" fmla="*/ 3882 h 10178"/>
                <a:gd name="connsiteX84" fmla="*/ 280 w 10009"/>
                <a:gd name="connsiteY84" fmla="*/ 3401 h 10178"/>
                <a:gd name="connsiteX85" fmla="*/ 153 w 10009"/>
                <a:gd name="connsiteY85" fmla="*/ 2806 h 10178"/>
                <a:gd name="connsiteX86" fmla="*/ 198 w 10009"/>
                <a:gd name="connsiteY86" fmla="*/ 2264 h 10178"/>
                <a:gd name="connsiteX87" fmla="*/ 9 w 10009"/>
                <a:gd name="connsiteY87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015 w 10009"/>
                <a:gd name="connsiteY31" fmla="*/ 432 h 10178"/>
                <a:gd name="connsiteX32" fmla="*/ 8377 w 10009"/>
                <a:gd name="connsiteY32" fmla="*/ 400 h 10178"/>
                <a:gd name="connsiteX33" fmla="*/ 8696 w 10009"/>
                <a:gd name="connsiteY33" fmla="*/ 500 h 10178"/>
                <a:gd name="connsiteX34" fmla="*/ 9102 w 10009"/>
                <a:gd name="connsiteY34" fmla="*/ 248 h 10178"/>
                <a:gd name="connsiteX35" fmla="*/ 9438 w 10009"/>
                <a:gd name="connsiteY35" fmla="*/ 437 h 10178"/>
                <a:gd name="connsiteX36" fmla="*/ 9738 w 10009"/>
                <a:gd name="connsiteY36" fmla="*/ 437 h 10178"/>
                <a:gd name="connsiteX37" fmla="*/ 10009 w 10009"/>
                <a:gd name="connsiteY37" fmla="*/ 112 h 10178"/>
                <a:gd name="connsiteX38" fmla="*/ 9939 w 10009"/>
                <a:gd name="connsiteY38" fmla="*/ 10112 h 10178"/>
                <a:gd name="connsiteX39" fmla="*/ 9526 w 10009"/>
                <a:gd name="connsiteY39" fmla="*/ 9954 h 10178"/>
                <a:gd name="connsiteX40" fmla="*/ 9120 w 10009"/>
                <a:gd name="connsiteY40" fmla="*/ 9827 h 10178"/>
                <a:gd name="connsiteX41" fmla="*/ 8713 w 10009"/>
                <a:gd name="connsiteY41" fmla="*/ 10080 h 10178"/>
                <a:gd name="connsiteX42" fmla="*/ 8360 w 10009"/>
                <a:gd name="connsiteY42" fmla="*/ 9953 h 10178"/>
                <a:gd name="connsiteX43" fmla="*/ 8060 w 10009"/>
                <a:gd name="connsiteY43" fmla="*/ 9764 h 10178"/>
                <a:gd name="connsiteX44" fmla="*/ 7706 w 10009"/>
                <a:gd name="connsiteY44" fmla="*/ 9827 h 10178"/>
                <a:gd name="connsiteX45" fmla="*/ 7353 w 10009"/>
                <a:gd name="connsiteY45" fmla="*/ 9638 h 10178"/>
                <a:gd name="connsiteX46" fmla="*/ 7141 w 10009"/>
                <a:gd name="connsiteY46" fmla="*/ 9827 h 10178"/>
                <a:gd name="connsiteX47" fmla="*/ 6823 w 10009"/>
                <a:gd name="connsiteY47" fmla="*/ 9890 h 10178"/>
                <a:gd name="connsiteX48" fmla="*/ 6523 w 10009"/>
                <a:gd name="connsiteY48" fmla="*/ 9764 h 10178"/>
                <a:gd name="connsiteX49" fmla="*/ 6258 w 10009"/>
                <a:gd name="connsiteY49" fmla="*/ 9512 h 10178"/>
                <a:gd name="connsiteX50" fmla="*/ 6063 w 10009"/>
                <a:gd name="connsiteY50" fmla="*/ 9638 h 10178"/>
                <a:gd name="connsiteX51" fmla="*/ 5816 w 10009"/>
                <a:gd name="connsiteY51" fmla="*/ 9575 h 10178"/>
                <a:gd name="connsiteX52" fmla="*/ 5639 w 10009"/>
                <a:gd name="connsiteY52" fmla="*/ 9827 h 10178"/>
                <a:gd name="connsiteX53" fmla="*/ 5403 w 10009"/>
                <a:gd name="connsiteY53" fmla="*/ 9596 h 10178"/>
                <a:gd name="connsiteX54" fmla="*/ 5150 w 10009"/>
                <a:gd name="connsiteY54" fmla="*/ 9680 h 10178"/>
                <a:gd name="connsiteX55" fmla="*/ 4713 w 10009"/>
                <a:gd name="connsiteY55" fmla="*/ 9467 h 10178"/>
                <a:gd name="connsiteX56" fmla="*/ 4473 w 10009"/>
                <a:gd name="connsiteY56" fmla="*/ 9260 h 10178"/>
                <a:gd name="connsiteX57" fmla="*/ 4144 w 10009"/>
                <a:gd name="connsiteY57" fmla="*/ 9473 h 10178"/>
                <a:gd name="connsiteX58" fmla="*/ 3855 w 10009"/>
                <a:gd name="connsiteY58" fmla="*/ 9386 h 10178"/>
                <a:gd name="connsiteX59" fmla="*/ 3642 w 10009"/>
                <a:gd name="connsiteY59" fmla="*/ 9568 h 10178"/>
                <a:gd name="connsiteX60" fmla="*/ 3198 w 10009"/>
                <a:gd name="connsiteY60" fmla="*/ 9369 h 10178"/>
                <a:gd name="connsiteX61" fmla="*/ 2795 w 10009"/>
                <a:gd name="connsiteY61" fmla="*/ 9512 h 10178"/>
                <a:gd name="connsiteX62" fmla="*/ 2373 w 10009"/>
                <a:gd name="connsiteY62" fmla="*/ 9398 h 10178"/>
                <a:gd name="connsiteX63" fmla="*/ 1961 w 10009"/>
                <a:gd name="connsiteY63" fmla="*/ 9341 h 10178"/>
                <a:gd name="connsiteX64" fmla="*/ 1755 w 10009"/>
                <a:gd name="connsiteY64" fmla="*/ 9114 h 10178"/>
                <a:gd name="connsiteX65" fmla="*/ 1486 w 10009"/>
                <a:gd name="connsiteY65" fmla="*/ 9426 h 10178"/>
                <a:gd name="connsiteX66" fmla="*/ 1382 w 10009"/>
                <a:gd name="connsiteY66" fmla="*/ 9313 h 10178"/>
                <a:gd name="connsiteX67" fmla="*/ 1231 w 10009"/>
                <a:gd name="connsiteY67" fmla="*/ 9454 h 10178"/>
                <a:gd name="connsiteX68" fmla="*/ 1071 w 10009"/>
                <a:gd name="connsiteY68" fmla="*/ 9235 h 10178"/>
                <a:gd name="connsiteX69" fmla="*/ 890 w 10009"/>
                <a:gd name="connsiteY69" fmla="*/ 9375 h 10178"/>
                <a:gd name="connsiteX70" fmla="*/ 774 w 10009"/>
                <a:gd name="connsiteY70" fmla="*/ 8671 h 10178"/>
                <a:gd name="connsiteX71" fmla="*/ 923 w 10009"/>
                <a:gd name="connsiteY71" fmla="*/ 8662 h 10178"/>
                <a:gd name="connsiteX72" fmla="*/ 830 w 10009"/>
                <a:gd name="connsiteY72" fmla="*/ 8288 h 10178"/>
                <a:gd name="connsiteX73" fmla="*/ 718 w 10009"/>
                <a:gd name="connsiteY73" fmla="*/ 7899 h 10178"/>
                <a:gd name="connsiteX74" fmla="*/ 764 w 10009"/>
                <a:gd name="connsiteY74" fmla="*/ 7418 h 10178"/>
                <a:gd name="connsiteX75" fmla="*/ 708 w 10009"/>
                <a:gd name="connsiteY75" fmla="*/ 7219 h 10178"/>
                <a:gd name="connsiteX76" fmla="*/ 637 w 10009"/>
                <a:gd name="connsiteY76" fmla="*/ 6965 h 10178"/>
                <a:gd name="connsiteX77" fmla="*/ 590 w 10009"/>
                <a:gd name="connsiteY77" fmla="*/ 6654 h 10178"/>
                <a:gd name="connsiteX78" fmla="*/ 606 w 10009"/>
                <a:gd name="connsiteY78" fmla="*/ 6342 h 10178"/>
                <a:gd name="connsiteX79" fmla="*/ 550 w 10009"/>
                <a:gd name="connsiteY79" fmla="*/ 5946 h 10178"/>
                <a:gd name="connsiteX80" fmla="*/ 532 w 10009"/>
                <a:gd name="connsiteY80" fmla="*/ 5609 h 10178"/>
                <a:gd name="connsiteX81" fmla="*/ 380 w 10009"/>
                <a:gd name="connsiteY81" fmla="*/ 5396 h 10178"/>
                <a:gd name="connsiteX82" fmla="*/ 391 w 10009"/>
                <a:gd name="connsiteY82" fmla="*/ 4786 h 10178"/>
                <a:gd name="connsiteX83" fmla="*/ 283 w 10009"/>
                <a:gd name="connsiteY83" fmla="*/ 4413 h 10178"/>
                <a:gd name="connsiteX84" fmla="*/ 288 w 10009"/>
                <a:gd name="connsiteY84" fmla="*/ 3882 h 10178"/>
                <a:gd name="connsiteX85" fmla="*/ 280 w 10009"/>
                <a:gd name="connsiteY85" fmla="*/ 3401 h 10178"/>
                <a:gd name="connsiteX86" fmla="*/ 153 w 10009"/>
                <a:gd name="connsiteY86" fmla="*/ 2806 h 10178"/>
                <a:gd name="connsiteX87" fmla="*/ 198 w 10009"/>
                <a:gd name="connsiteY87" fmla="*/ 2264 h 10178"/>
                <a:gd name="connsiteX88" fmla="*/ 9 w 10009"/>
                <a:gd name="connsiteY88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015 w 10009"/>
                <a:gd name="connsiteY31" fmla="*/ 432 h 10178"/>
                <a:gd name="connsiteX32" fmla="*/ 8377 w 10009"/>
                <a:gd name="connsiteY32" fmla="*/ 400 h 10178"/>
                <a:gd name="connsiteX33" fmla="*/ 8748 w 10009"/>
                <a:gd name="connsiteY33" fmla="*/ 631 h 10178"/>
                <a:gd name="connsiteX34" fmla="*/ 9102 w 10009"/>
                <a:gd name="connsiteY34" fmla="*/ 248 h 10178"/>
                <a:gd name="connsiteX35" fmla="*/ 9438 w 10009"/>
                <a:gd name="connsiteY35" fmla="*/ 437 h 10178"/>
                <a:gd name="connsiteX36" fmla="*/ 9738 w 10009"/>
                <a:gd name="connsiteY36" fmla="*/ 437 h 10178"/>
                <a:gd name="connsiteX37" fmla="*/ 10009 w 10009"/>
                <a:gd name="connsiteY37" fmla="*/ 112 h 10178"/>
                <a:gd name="connsiteX38" fmla="*/ 9939 w 10009"/>
                <a:gd name="connsiteY38" fmla="*/ 10112 h 10178"/>
                <a:gd name="connsiteX39" fmla="*/ 9526 w 10009"/>
                <a:gd name="connsiteY39" fmla="*/ 9954 h 10178"/>
                <a:gd name="connsiteX40" fmla="*/ 9120 w 10009"/>
                <a:gd name="connsiteY40" fmla="*/ 9827 h 10178"/>
                <a:gd name="connsiteX41" fmla="*/ 8713 w 10009"/>
                <a:gd name="connsiteY41" fmla="*/ 10080 h 10178"/>
                <a:gd name="connsiteX42" fmla="*/ 8360 w 10009"/>
                <a:gd name="connsiteY42" fmla="*/ 9953 h 10178"/>
                <a:gd name="connsiteX43" fmla="*/ 8060 w 10009"/>
                <a:gd name="connsiteY43" fmla="*/ 9764 h 10178"/>
                <a:gd name="connsiteX44" fmla="*/ 7706 w 10009"/>
                <a:gd name="connsiteY44" fmla="*/ 9827 h 10178"/>
                <a:gd name="connsiteX45" fmla="*/ 7353 w 10009"/>
                <a:gd name="connsiteY45" fmla="*/ 9638 h 10178"/>
                <a:gd name="connsiteX46" fmla="*/ 7141 w 10009"/>
                <a:gd name="connsiteY46" fmla="*/ 9827 h 10178"/>
                <a:gd name="connsiteX47" fmla="*/ 6823 w 10009"/>
                <a:gd name="connsiteY47" fmla="*/ 9890 h 10178"/>
                <a:gd name="connsiteX48" fmla="*/ 6523 w 10009"/>
                <a:gd name="connsiteY48" fmla="*/ 9764 h 10178"/>
                <a:gd name="connsiteX49" fmla="*/ 6258 w 10009"/>
                <a:gd name="connsiteY49" fmla="*/ 9512 h 10178"/>
                <a:gd name="connsiteX50" fmla="*/ 6063 w 10009"/>
                <a:gd name="connsiteY50" fmla="*/ 9638 h 10178"/>
                <a:gd name="connsiteX51" fmla="*/ 5816 w 10009"/>
                <a:gd name="connsiteY51" fmla="*/ 9575 h 10178"/>
                <a:gd name="connsiteX52" fmla="*/ 5639 w 10009"/>
                <a:gd name="connsiteY52" fmla="*/ 9827 h 10178"/>
                <a:gd name="connsiteX53" fmla="*/ 5403 w 10009"/>
                <a:gd name="connsiteY53" fmla="*/ 9596 h 10178"/>
                <a:gd name="connsiteX54" fmla="*/ 5150 w 10009"/>
                <a:gd name="connsiteY54" fmla="*/ 9680 h 10178"/>
                <a:gd name="connsiteX55" fmla="*/ 4713 w 10009"/>
                <a:gd name="connsiteY55" fmla="*/ 9467 h 10178"/>
                <a:gd name="connsiteX56" fmla="*/ 4473 w 10009"/>
                <a:gd name="connsiteY56" fmla="*/ 9260 h 10178"/>
                <a:gd name="connsiteX57" fmla="*/ 4144 w 10009"/>
                <a:gd name="connsiteY57" fmla="*/ 9473 h 10178"/>
                <a:gd name="connsiteX58" fmla="*/ 3855 w 10009"/>
                <a:gd name="connsiteY58" fmla="*/ 9386 h 10178"/>
                <a:gd name="connsiteX59" fmla="*/ 3642 w 10009"/>
                <a:gd name="connsiteY59" fmla="*/ 9568 h 10178"/>
                <a:gd name="connsiteX60" fmla="*/ 3198 w 10009"/>
                <a:gd name="connsiteY60" fmla="*/ 9369 h 10178"/>
                <a:gd name="connsiteX61" fmla="*/ 2795 w 10009"/>
                <a:gd name="connsiteY61" fmla="*/ 9512 h 10178"/>
                <a:gd name="connsiteX62" fmla="*/ 2373 w 10009"/>
                <a:gd name="connsiteY62" fmla="*/ 9398 h 10178"/>
                <a:gd name="connsiteX63" fmla="*/ 1961 w 10009"/>
                <a:gd name="connsiteY63" fmla="*/ 9341 h 10178"/>
                <a:gd name="connsiteX64" fmla="*/ 1755 w 10009"/>
                <a:gd name="connsiteY64" fmla="*/ 9114 h 10178"/>
                <a:gd name="connsiteX65" fmla="*/ 1486 w 10009"/>
                <a:gd name="connsiteY65" fmla="*/ 9426 h 10178"/>
                <a:gd name="connsiteX66" fmla="*/ 1382 w 10009"/>
                <a:gd name="connsiteY66" fmla="*/ 9313 h 10178"/>
                <a:gd name="connsiteX67" fmla="*/ 1231 w 10009"/>
                <a:gd name="connsiteY67" fmla="*/ 9454 h 10178"/>
                <a:gd name="connsiteX68" fmla="*/ 1071 w 10009"/>
                <a:gd name="connsiteY68" fmla="*/ 9235 h 10178"/>
                <a:gd name="connsiteX69" fmla="*/ 890 w 10009"/>
                <a:gd name="connsiteY69" fmla="*/ 9375 h 10178"/>
                <a:gd name="connsiteX70" fmla="*/ 774 w 10009"/>
                <a:gd name="connsiteY70" fmla="*/ 8671 h 10178"/>
                <a:gd name="connsiteX71" fmla="*/ 923 w 10009"/>
                <a:gd name="connsiteY71" fmla="*/ 8662 h 10178"/>
                <a:gd name="connsiteX72" fmla="*/ 830 w 10009"/>
                <a:gd name="connsiteY72" fmla="*/ 8288 h 10178"/>
                <a:gd name="connsiteX73" fmla="*/ 718 w 10009"/>
                <a:gd name="connsiteY73" fmla="*/ 7899 h 10178"/>
                <a:gd name="connsiteX74" fmla="*/ 764 w 10009"/>
                <a:gd name="connsiteY74" fmla="*/ 7418 h 10178"/>
                <a:gd name="connsiteX75" fmla="*/ 708 w 10009"/>
                <a:gd name="connsiteY75" fmla="*/ 7219 h 10178"/>
                <a:gd name="connsiteX76" fmla="*/ 637 w 10009"/>
                <a:gd name="connsiteY76" fmla="*/ 6965 h 10178"/>
                <a:gd name="connsiteX77" fmla="*/ 590 w 10009"/>
                <a:gd name="connsiteY77" fmla="*/ 6654 h 10178"/>
                <a:gd name="connsiteX78" fmla="*/ 606 w 10009"/>
                <a:gd name="connsiteY78" fmla="*/ 6342 h 10178"/>
                <a:gd name="connsiteX79" fmla="*/ 550 w 10009"/>
                <a:gd name="connsiteY79" fmla="*/ 5946 h 10178"/>
                <a:gd name="connsiteX80" fmla="*/ 532 w 10009"/>
                <a:gd name="connsiteY80" fmla="*/ 5609 h 10178"/>
                <a:gd name="connsiteX81" fmla="*/ 380 w 10009"/>
                <a:gd name="connsiteY81" fmla="*/ 5396 h 10178"/>
                <a:gd name="connsiteX82" fmla="*/ 391 w 10009"/>
                <a:gd name="connsiteY82" fmla="*/ 4786 h 10178"/>
                <a:gd name="connsiteX83" fmla="*/ 283 w 10009"/>
                <a:gd name="connsiteY83" fmla="*/ 4413 h 10178"/>
                <a:gd name="connsiteX84" fmla="*/ 288 w 10009"/>
                <a:gd name="connsiteY84" fmla="*/ 3882 h 10178"/>
                <a:gd name="connsiteX85" fmla="*/ 280 w 10009"/>
                <a:gd name="connsiteY85" fmla="*/ 3401 h 10178"/>
                <a:gd name="connsiteX86" fmla="*/ 153 w 10009"/>
                <a:gd name="connsiteY86" fmla="*/ 2806 h 10178"/>
                <a:gd name="connsiteX87" fmla="*/ 198 w 10009"/>
                <a:gd name="connsiteY87" fmla="*/ 2264 h 10178"/>
                <a:gd name="connsiteX88" fmla="*/ 9 w 10009"/>
                <a:gd name="connsiteY88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015 w 10009"/>
                <a:gd name="connsiteY31" fmla="*/ 432 h 10178"/>
                <a:gd name="connsiteX32" fmla="*/ 8377 w 10009"/>
                <a:gd name="connsiteY32" fmla="*/ 400 h 10178"/>
                <a:gd name="connsiteX33" fmla="*/ 8748 w 10009"/>
                <a:gd name="connsiteY33" fmla="*/ 631 h 10178"/>
                <a:gd name="connsiteX34" fmla="*/ 8937 w 10009"/>
                <a:gd name="connsiteY34" fmla="*/ 505 h 10178"/>
                <a:gd name="connsiteX35" fmla="*/ 9102 w 10009"/>
                <a:gd name="connsiteY35" fmla="*/ 248 h 10178"/>
                <a:gd name="connsiteX36" fmla="*/ 9438 w 10009"/>
                <a:gd name="connsiteY36" fmla="*/ 437 h 10178"/>
                <a:gd name="connsiteX37" fmla="*/ 9738 w 10009"/>
                <a:gd name="connsiteY37" fmla="*/ 437 h 10178"/>
                <a:gd name="connsiteX38" fmla="*/ 10009 w 10009"/>
                <a:gd name="connsiteY38" fmla="*/ 112 h 10178"/>
                <a:gd name="connsiteX39" fmla="*/ 9939 w 10009"/>
                <a:gd name="connsiteY39" fmla="*/ 10112 h 10178"/>
                <a:gd name="connsiteX40" fmla="*/ 9526 w 10009"/>
                <a:gd name="connsiteY40" fmla="*/ 9954 h 10178"/>
                <a:gd name="connsiteX41" fmla="*/ 9120 w 10009"/>
                <a:gd name="connsiteY41" fmla="*/ 9827 h 10178"/>
                <a:gd name="connsiteX42" fmla="*/ 8713 w 10009"/>
                <a:gd name="connsiteY42" fmla="*/ 10080 h 10178"/>
                <a:gd name="connsiteX43" fmla="*/ 8360 w 10009"/>
                <a:gd name="connsiteY43" fmla="*/ 9953 h 10178"/>
                <a:gd name="connsiteX44" fmla="*/ 8060 w 10009"/>
                <a:gd name="connsiteY44" fmla="*/ 9764 h 10178"/>
                <a:gd name="connsiteX45" fmla="*/ 7706 w 10009"/>
                <a:gd name="connsiteY45" fmla="*/ 9827 h 10178"/>
                <a:gd name="connsiteX46" fmla="*/ 7353 w 10009"/>
                <a:gd name="connsiteY46" fmla="*/ 9638 h 10178"/>
                <a:gd name="connsiteX47" fmla="*/ 7141 w 10009"/>
                <a:gd name="connsiteY47" fmla="*/ 9827 h 10178"/>
                <a:gd name="connsiteX48" fmla="*/ 6823 w 10009"/>
                <a:gd name="connsiteY48" fmla="*/ 9890 h 10178"/>
                <a:gd name="connsiteX49" fmla="*/ 6523 w 10009"/>
                <a:gd name="connsiteY49" fmla="*/ 9764 h 10178"/>
                <a:gd name="connsiteX50" fmla="*/ 6258 w 10009"/>
                <a:gd name="connsiteY50" fmla="*/ 9512 h 10178"/>
                <a:gd name="connsiteX51" fmla="*/ 6063 w 10009"/>
                <a:gd name="connsiteY51" fmla="*/ 9638 h 10178"/>
                <a:gd name="connsiteX52" fmla="*/ 5816 w 10009"/>
                <a:gd name="connsiteY52" fmla="*/ 9575 h 10178"/>
                <a:gd name="connsiteX53" fmla="*/ 5639 w 10009"/>
                <a:gd name="connsiteY53" fmla="*/ 9827 h 10178"/>
                <a:gd name="connsiteX54" fmla="*/ 5403 w 10009"/>
                <a:gd name="connsiteY54" fmla="*/ 9596 h 10178"/>
                <a:gd name="connsiteX55" fmla="*/ 5150 w 10009"/>
                <a:gd name="connsiteY55" fmla="*/ 9680 h 10178"/>
                <a:gd name="connsiteX56" fmla="*/ 4713 w 10009"/>
                <a:gd name="connsiteY56" fmla="*/ 9467 h 10178"/>
                <a:gd name="connsiteX57" fmla="*/ 4473 w 10009"/>
                <a:gd name="connsiteY57" fmla="*/ 9260 h 10178"/>
                <a:gd name="connsiteX58" fmla="*/ 4144 w 10009"/>
                <a:gd name="connsiteY58" fmla="*/ 9473 h 10178"/>
                <a:gd name="connsiteX59" fmla="*/ 3855 w 10009"/>
                <a:gd name="connsiteY59" fmla="*/ 9386 h 10178"/>
                <a:gd name="connsiteX60" fmla="*/ 3642 w 10009"/>
                <a:gd name="connsiteY60" fmla="*/ 9568 h 10178"/>
                <a:gd name="connsiteX61" fmla="*/ 3198 w 10009"/>
                <a:gd name="connsiteY61" fmla="*/ 9369 h 10178"/>
                <a:gd name="connsiteX62" fmla="*/ 2795 w 10009"/>
                <a:gd name="connsiteY62" fmla="*/ 9512 h 10178"/>
                <a:gd name="connsiteX63" fmla="*/ 2373 w 10009"/>
                <a:gd name="connsiteY63" fmla="*/ 9398 h 10178"/>
                <a:gd name="connsiteX64" fmla="*/ 1961 w 10009"/>
                <a:gd name="connsiteY64" fmla="*/ 9341 h 10178"/>
                <a:gd name="connsiteX65" fmla="*/ 1755 w 10009"/>
                <a:gd name="connsiteY65" fmla="*/ 9114 h 10178"/>
                <a:gd name="connsiteX66" fmla="*/ 1486 w 10009"/>
                <a:gd name="connsiteY66" fmla="*/ 9426 h 10178"/>
                <a:gd name="connsiteX67" fmla="*/ 1382 w 10009"/>
                <a:gd name="connsiteY67" fmla="*/ 9313 h 10178"/>
                <a:gd name="connsiteX68" fmla="*/ 1231 w 10009"/>
                <a:gd name="connsiteY68" fmla="*/ 9454 h 10178"/>
                <a:gd name="connsiteX69" fmla="*/ 1071 w 10009"/>
                <a:gd name="connsiteY69" fmla="*/ 9235 h 10178"/>
                <a:gd name="connsiteX70" fmla="*/ 890 w 10009"/>
                <a:gd name="connsiteY70" fmla="*/ 9375 h 10178"/>
                <a:gd name="connsiteX71" fmla="*/ 774 w 10009"/>
                <a:gd name="connsiteY71" fmla="*/ 8671 h 10178"/>
                <a:gd name="connsiteX72" fmla="*/ 923 w 10009"/>
                <a:gd name="connsiteY72" fmla="*/ 8662 h 10178"/>
                <a:gd name="connsiteX73" fmla="*/ 830 w 10009"/>
                <a:gd name="connsiteY73" fmla="*/ 8288 h 10178"/>
                <a:gd name="connsiteX74" fmla="*/ 718 w 10009"/>
                <a:gd name="connsiteY74" fmla="*/ 7899 h 10178"/>
                <a:gd name="connsiteX75" fmla="*/ 764 w 10009"/>
                <a:gd name="connsiteY75" fmla="*/ 7418 h 10178"/>
                <a:gd name="connsiteX76" fmla="*/ 708 w 10009"/>
                <a:gd name="connsiteY76" fmla="*/ 7219 h 10178"/>
                <a:gd name="connsiteX77" fmla="*/ 637 w 10009"/>
                <a:gd name="connsiteY77" fmla="*/ 6965 h 10178"/>
                <a:gd name="connsiteX78" fmla="*/ 590 w 10009"/>
                <a:gd name="connsiteY78" fmla="*/ 6654 h 10178"/>
                <a:gd name="connsiteX79" fmla="*/ 606 w 10009"/>
                <a:gd name="connsiteY79" fmla="*/ 6342 h 10178"/>
                <a:gd name="connsiteX80" fmla="*/ 550 w 10009"/>
                <a:gd name="connsiteY80" fmla="*/ 5946 h 10178"/>
                <a:gd name="connsiteX81" fmla="*/ 532 w 10009"/>
                <a:gd name="connsiteY81" fmla="*/ 5609 h 10178"/>
                <a:gd name="connsiteX82" fmla="*/ 380 w 10009"/>
                <a:gd name="connsiteY82" fmla="*/ 5396 h 10178"/>
                <a:gd name="connsiteX83" fmla="*/ 391 w 10009"/>
                <a:gd name="connsiteY83" fmla="*/ 4786 h 10178"/>
                <a:gd name="connsiteX84" fmla="*/ 283 w 10009"/>
                <a:gd name="connsiteY84" fmla="*/ 4413 h 10178"/>
                <a:gd name="connsiteX85" fmla="*/ 288 w 10009"/>
                <a:gd name="connsiteY85" fmla="*/ 3882 h 10178"/>
                <a:gd name="connsiteX86" fmla="*/ 280 w 10009"/>
                <a:gd name="connsiteY86" fmla="*/ 3401 h 10178"/>
                <a:gd name="connsiteX87" fmla="*/ 153 w 10009"/>
                <a:gd name="connsiteY87" fmla="*/ 2806 h 10178"/>
                <a:gd name="connsiteX88" fmla="*/ 198 w 10009"/>
                <a:gd name="connsiteY88" fmla="*/ 2264 h 10178"/>
                <a:gd name="connsiteX89" fmla="*/ 9 w 10009"/>
                <a:gd name="connsiteY89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8015 w 10009"/>
                <a:gd name="connsiteY31" fmla="*/ 432 h 10178"/>
                <a:gd name="connsiteX32" fmla="*/ 8377 w 10009"/>
                <a:gd name="connsiteY32" fmla="*/ 400 h 10178"/>
                <a:gd name="connsiteX33" fmla="*/ 8748 w 10009"/>
                <a:gd name="connsiteY33" fmla="*/ 631 h 10178"/>
                <a:gd name="connsiteX34" fmla="*/ 8841 w 10009"/>
                <a:gd name="connsiteY34" fmla="*/ 426 h 10178"/>
                <a:gd name="connsiteX35" fmla="*/ 8937 w 10009"/>
                <a:gd name="connsiteY35" fmla="*/ 505 h 10178"/>
                <a:gd name="connsiteX36" fmla="*/ 9102 w 10009"/>
                <a:gd name="connsiteY36" fmla="*/ 248 h 10178"/>
                <a:gd name="connsiteX37" fmla="*/ 9438 w 10009"/>
                <a:gd name="connsiteY37" fmla="*/ 437 h 10178"/>
                <a:gd name="connsiteX38" fmla="*/ 9738 w 10009"/>
                <a:gd name="connsiteY38" fmla="*/ 437 h 10178"/>
                <a:gd name="connsiteX39" fmla="*/ 10009 w 10009"/>
                <a:gd name="connsiteY39" fmla="*/ 112 h 10178"/>
                <a:gd name="connsiteX40" fmla="*/ 9939 w 10009"/>
                <a:gd name="connsiteY40" fmla="*/ 10112 h 10178"/>
                <a:gd name="connsiteX41" fmla="*/ 9526 w 10009"/>
                <a:gd name="connsiteY41" fmla="*/ 9954 h 10178"/>
                <a:gd name="connsiteX42" fmla="*/ 9120 w 10009"/>
                <a:gd name="connsiteY42" fmla="*/ 9827 h 10178"/>
                <a:gd name="connsiteX43" fmla="*/ 8713 w 10009"/>
                <a:gd name="connsiteY43" fmla="*/ 10080 h 10178"/>
                <a:gd name="connsiteX44" fmla="*/ 8360 w 10009"/>
                <a:gd name="connsiteY44" fmla="*/ 9953 h 10178"/>
                <a:gd name="connsiteX45" fmla="*/ 8060 w 10009"/>
                <a:gd name="connsiteY45" fmla="*/ 9764 h 10178"/>
                <a:gd name="connsiteX46" fmla="*/ 7706 w 10009"/>
                <a:gd name="connsiteY46" fmla="*/ 9827 h 10178"/>
                <a:gd name="connsiteX47" fmla="*/ 7353 w 10009"/>
                <a:gd name="connsiteY47" fmla="*/ 9638 h 10178"/>
                <a:gd name="connsiteX48" fmla="*/ 7141 w 10009"/>
                <a:gd name="connsiteY48" fmla="*/ 9827 h 10178"/>
                <a:gd name="connsiteX49" fmla="*/ 6823 w 10009"/>
                <a:gd name="connsiteY49" fmla="*/ 9890 h 10178"/>
                <a:gd name="connsiteX50" fmla="*/ 6523 w 10009"/>
                <a:gd name="connsiteY50" fmla="*/ 9764 h 10178"/>
                <a:gd name="connsiteX51" fmla="*/ 6258 w 10009"/>
                <a:gd name="connsiteY51" fmla="*/ 9512 h 10178"/>
                <a:gd name="connsiteX52" fmla="*/ 6063 w 10009"/>
                <a:gd name="connsiteY52" fmla="*/ 9638 h 10178"/>
                <a:gd name="connsiteX53" fmla="*/ 5816 w 10009"/>
                <a:gd name="connsiteY53" fmla="*/ 9575 h 10178"/>
                <a:gd name="connsiteX54" fmla="*/ 5639 w 10009"/>
                <a:gd name="connsiteY54" fmla="*/ 9827 h 10178"/>
                <a:gd name="connsiteX55" fmla="*/ 5403 w 10009"/>
                <a:gd name="connsiteY55" fmla="*/ 9596 h 10178"/>
                <a:gd name="connsiteX56" fmla="*/ 5150 w 10009"/>
                <a:gd name="connsiteY56" fmla="*/ 9680 h 10178"/>
                <a:gd name="connsiteX57" fmla="*/ 4713 w 10009"/>
                <a:gd name="connsiteY57" fmla="*/ 9467 h 10178"/>
                <a:gd name="connsiteX58" fmla="*/ 4473 w 10009"/>
                <a:gd name="connsiteY58" fmla="*/ 9260 h 10178"/>
                <a:gd name="connsiteX59" fmla="*/ 4144 w 10009"/>
                <a:gd name="connsiteY59" fmla="*/ 9473 h 10178"/>
                <a:gd name="connsiteX60" fmla="*/ 3855 w 10009"/>
                <a:gd name="connsiteY60" fmla="*/ 9386 h 10178"/>
                <a:gd name="connsiteX61" fmla="*/ 3642 w 10009"/>
                <a:gd name="connsiteY61" fmla="*/ 9568 h 10178"/>
                <a:gd name="connsiteX62" fmla="*/ 3198 w 10009"/>
                <a:gd name="connsiteY62" fmla="*/ 9369 h 10178"/>
                <a:gd name="connsiteX63" fmla="*/ 2795 w 10009"/>
                <a:gd name="connsiteY63" fmla="*/ 9512 h 10178"/>
                <a:gd name="connsiteX64" fmla="*/ 2373 w 10009"/>
                <a:gd name="connsiteY64" fmla="*/ 9398 h 10178"/>
                <a:gd name="connsiteX65" fmla="*/ 1961 w 10009"/>
                <a:gd name="connsiteY65" fmla="*/ 9341 h 10178"/>
                <a:gd name="connsiteX66" fmla="*/ 1755 w 10009"/>
                <a:gd name="connsiteY66" fmla="*/ 9114 h 10178"/>
                <a:gd name="connsiteX67" fmla="*/ 1486 w 10009"/>
                <a:gd name="connsiteY67" fmla="*/ 9426 h 10178"/>
                <a:gd name="connsiteX68" fmla="*/ 1382 w 10009"/>
                <a:gd name="connsiteY68" fmla="*/ 9313 h 10178"/>
                <a:gd name="connsiteX69" fmla="*/ 1231 w 10009"/>
                <a:gd name="connsiteY69" fmla="*/ 9454 h 10178"/>
                <a:gd name="connsiteX70" fmla="*/ 1071 w 10009"/>
                <a:gd name="connsiteY70" fmla="*/ 9235 h 10178"/>
                <a:gd name="connsiteX71" fmla="*/ 890 w 10009"/>
                <a:gd name="connsiteY71" fmla="*/ 9375 h 10178"/>
                <a:gd name="connsiteX72" fmla="*/ 774 w 10009"/>
                <a:gd name="connsiteY72" fmla="*/ 8671 h 10178"/>
                <a:gd name="connsiteX73" fmla="*/ 923 w 10009"/>
                <a:gd name="connsiteY73" fmla="*/ 8662 h 10178"/>
                <a:gd name="connsiteX74" fmla="*/ 830 w 10009"/>
                <a:gd name="connsiteY74" fmla="*/ 8288 h 10178"/>
                <a:gd name="connsiteX75" fmla="*/ 718 w 10009"/>
                <a:gd name="connsiteY75" fmla="*/ 7899 h 10178"/>
                <a:gd name="connsiteX76" fmla="*/ 764 w 10009"/>
                <a:gd name="connsiteY76" fmla="*/ 7418 h 10178"/>
                <a:gd name="connsiteX77" fmla="*/ 708 w 10009"/>
                <a:gd name="connsiteY77" fmla="*/ 7219 h 10178"/>
                <a:gd name="connsiteX78" fmla="*/ 637 w 10009"/>
                <a:gd name="connsiteY78" fmla="*/ 6965 h 10178"/>
                <a:gd name="connsiteX79" fmla="*/ 590 w 10009"/>
                <a:gd name="connsiteY79" fmla="*/ 6654 h 10178"/>
                <a:gd name="connsiteX80" fmla="*/ 606 w 10009"/>
                <a:gd name="connsiteY80" fmla="*/ 6342 h 10178"/>
                <a:gd name="connsiteX81" fmla="*/ 550 w 10009"/>
                <a:gd name="connsiteY81" fmla="*/ 5946 h 10178"/>
                <a:gd name="connsiteX82" fmla="*/ 532 w 10009"/>
                <a:gd name="connsiteY82" fmla="*/ 5609 h 10178"/>
                <a:gd name="connsiteX83" fmla="*/ 380 w 10009"/>
                <a:gd name="connsiteY83" fmla="*/ 5396 h 10178"/>
                <a:gd name="connsiteX84" fmla="*/ 391 w 10009"/>
                <a:gd name="connsiteY84" fmla="*/ 4786 h 10178"/>
                <a:gd name="connsiteX85" fmla="*/ 283 w 10009"/>
                <a:gd name="connsiteY85" fmla="*/ 4413 h 10178"/>
                <a:gd name="connsiteX86" fmla="*/ 288 w 10009"/>
                <a:gd name="connsiteY86" fmla="*/ 3882 h 10178"/>
                <a:gd name="connsiteX87" fmla="*/ 280 w 10009"/>
                <a:gd name="connsiteY87" fmla="*/ 3401 h 10178"/>
                <a:gd name="connsiteX88" fmla="*/ 153 w 10009"/>
                <a:gd name="connsiteY88" fmla="*/ 2806 h 10178"/>
                <a:gd name="connsiteX89" fmla="*/ 198 w 10009"/>
                <a:gd name="connsiteY89" fmla="*/ 2264 h 10178"/>
                <a:gd name="connsiteX90" fmla="*/ 9 w 10009"/>
                <a:gd name="connsiteY90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7854 w 10009"/>
                <a:gd name="connsiteY31" fmla="*/ 268 h 10178"/>
                <a:gd name="connsiteX32" fmla="*/ 8015 w 10009"/>
                <a:gd name="connsiteY32" fmla="*/ 432 h 10178"/>
                <a:gd name="connsiteX33" fmla="*/ 8377 w 10009"/>
                <a:gd name="connsiteY33" fmla="*/ 400 h 10178"/>
                <a:gd name="connsiteX34" fmla="*/ 8748 w 10009"/>
                <a:gd name="connsiteY34" fmla="*/ 631 h 10178"/>
                <a:gd name="connsiteX35" fmla="*/ 8841 w 10009"/>
                <a:gd name="connsiteY35" fmla="*/ 426 h 10178"/>
                <a:gd name="connsiteX36" fmla="*/ 8937 w 10009"/>
                <a:gd name="connsiteY36" fmla="*/ 505 h 10178"/>
                <a:gd name="connsiteX37" fmla="*/ 9102 w 10009"/>
                <a:gd name="connsiteY37" fmla="*/ 248 h 10178"/>
                <a:gd name="connsiteX38" fmla="*/ 9438 w 10009"/>
                <a:gd name="connsiteY38" fmla="*/ 437 h 10178"/>
                <a:gd name="connsiteX39" fmla="*/ 9738 w 10009"/>
                <a:gd name="connsiteY39" fmla="*/ 437 h 10178"/>
                <a:gd name="connsiteX40" fmla="*/ 10009 w 10009"/>
                <a:gd name="connsiteY40" fmla="*/ 112 h 10178"/>
                <a:gd name="connsiteX41" fmla="*/ 9939 w 10009"/>
                <a:gd name="connsiteY41" fmla="*/ 10112 h 10178"/>
                <a:gd name="connsiteX42" fmla="*/ 9526 w 10009"/>
                <a:gd name="connsiteY42" fmla="*/ 9954 h 10178"/>
                <a:gd name="connsiteX43" fmla="*/ 9120 w 10009"/>
                <a:gd name="connsiteY43" fmla="*/ 9827 h 10178"/>
                <a:gd name="connsiteX44" fmla="*/ 8713 w 10009"/>
                <a:gd name="connsiteY44" fmla="*/ 10080 h 10178"/>
                <a:gd name="connsiteX45" fmla="*/ 8360 w 10009"/>
                <a:gd name="connsiteY45" fmla="*/ 9953 h 10178"/>
                <a:gd name="connsiteX46" fmla="*/ 8060 w 10009"/>
                <a:gd name="connsiteY46" fmla="*/ 9764 h 10178"/>
                <a:gd name="connsiteX47" fmla="*/ 7706 w 10009"/>
                <a:gd name="connsiteY47" fmla="*/ 9827 h 10178"/>
                <a:gd name="connsiteX48" fmla="*/ 7353 w 10009"/>
                <a:gd name="connsiteY48" fmla="*/ 9638 h 10178"/>
                <a:gd name="connsiteX49" fmla="*/ 7141 w 10009"/>
                <a:gd name="connsiteY49" fmla="*/ 9827 h 10178"/>
                <a:gd name="connsiteX50" fmla="*/ 6823 w 10009"/>
                <a:gd name="connsiteY50" fmla="*/ 9890 h 10178"/>
                <a:gd name="connsiteX51" fmla="*/ 6523 w 10009"/>
                <a:gd name="connsiteY51" fmla="*/ 9764 h 10178"/>
                <a:gd name="connsiteX52" fmla="*/ 6258 w 10009"/>
                <a:gd name="connsiteY52" fmla="*/ 9512 h 10178"/>
                <a:gd name="connsiteX53" fmla="*/ 6063 w 10009"/>
                <a:gd name="connsiteY53" fmla="*/ 9638 h 10178"/>
                <a:gd name="connsiteX54" fmla="*/ 5816 w 10009"/>
                <a:gd name="connsiteY54" fmla="*/ 9575 h 10178"/>
                <a:gd name="connsiteX55" fmla="*/ 5639 w 10009"/>
                <a:gd name="connsiteY55" fmla="*/ 9827 h 10178"/>
                <a:gd name="connsiteX56" fmla="*/ 5403 w 10009"/>
                <a:gd name="connsiteY56" fmla="*/ 9596 h 10178"/>
                <a:gd name="connsiteX57" fmla="*/ 5150 w 10009"/>
                <a:gd name="connsiteY57" fmla="*/ 9680 h 10178"/>
                <a:gd name="connsiteX58" fmla="*/ 4713 w 10009"/>
                <a:gd name="connsiteY58" fmla="*/ 9467 h 10178"/>
                <a:gd name="connsiteX59" fmla="*/ 4473 w 10009"/>
                <a:gd name="connsiteY59" fmla="*/ 9260 h 10178"/>
                <a:gd name="connsiteX60" fmla="*/ 4144 w 10009"/>
                <a:gd name="connsiteY60" fmla="*/ 9473 h 10178"/>
                <a:gd name="connsiteX61" fmla="*/ 3855 w 10009"/>
                <a:gd name="connsiteY61" fmla="*/ 9386 h 10178"/>
                <a:gd name="connsiteX62" fmla="*/ 3642 w 10009"/>
                <a:gd name="connsiteY62" fmla="*/ 9568 h 10178"/>
                <a:gd name="connsiteX63" fmla="*/ 3198 w 10009"/>
                <a:gd name="connsiteY63" fmla="*/ 9369 h 10178"/>
                <a:gd name="connsiteX64" fmla="*/ 2795 w 10009"/>
                <a:gd name="connsiteY64" fmla="*/ 9512 h 10178"/>
                <a:gd name="connsiteX65" fmla="*/ 2373 w 10009"/>
                <a:gd name="connsiteY65" fmla="*/ 9398 h 10178"/>
                <a:gd name="connsiteX66" fmla="*/ 1961 w 10009"/>
                <a:gd name="connsiteY66" fmla="*/ 9341 h 10178"/>
                <a:gd name="connsiteX67" fmla="*/ 1755 w 10009"/>
                <a:gd name="connsiteY67" fmla="*/ 9114 h 10178"/>
                <a:gd name="connsiteX68" fmla="*/ 1486 w 10009"/>
                <a:gd name="connsiteY68" fmla="*/ 9426 h 10178"/>
                <a:gd name="connsiteX69" fmla="*/ 1382 w 10009"/>
                <a:gd name="connsiteY69" fmla="*/ 9313 h 10178"/>
                <a:gd name="connsiteX70" fmla="*/ 1231 w 10009"/>
                <a:gd name="connsiteY70" fmla="*/ 9454 h 10178"/>
                <a:gd name="connsiteX71" fmla="*/ 1071 w 10009"/>
                <a:gd name="connsiteY71" fmla="*/ 9235 h 10178"/>
                <a:gd name="connsiteX72" fmla="*/ 890 w 10009"/>
                <a:gd name="connsiteY72" fmla="*/ 9375 h 10178"/>
                <a:gd name="connsiteX73" fmla="*/ 774 w 10009"/>
                <a:gd name="connsiteY73" fmla="*/ 8671 h 10178"/>
                <a:gd name="connsiteX74" fmla="*/ 923 w 10009"/>
                <a:gd name="connsiteY74" fmla="*/ 8662 h 10178"/>
                <a:gd name="connsiteX75" fmla="*/ 830 w 10009"/>
                <a:gd name="connsiteY75" fmla="*/ 8288 h 10178"/>
                <a:gd name="connsiteX76" fmla="*/ 718 w 10009"/>
                <a:gd name="connsiteY76" fmla="*/ 7899 h 10178"/>
                <a:gd name="connsiteX77" fmla="*/ 764 w 10009"/>
                <a:gd name="connsiteY77" fmla="*/ 7418 h 10178"/>
                <a:gd name="connsiteX78" fmla="*/ 708 w 10009"/>
                <a:gd name="connsiteY78" fmla="*/ 7219 h 10178"/>
                <a:gd name="connsiteX79" fmla="*/ 637 w 10009"/>
                <a:gd name="connsiteY79" fmla="*/ 6965 h 10178"/>
                <a:gd name="connsiteX80" fmla="*/ 590 w 10009"/>
                <a:gd name="connsiteY80" fmla="*/ 6654 h 10178"/>
                <a:gd name="connsiteX81" fmla="*/ 606 w 10009"/>
                <a:gd name="connsiteY81" fmla="*/ 6342 h 10178"/>
                <a:gd name="connsiteX82" fmla="*/ 550 w 10009"/>
                <a:gd name="connsiteY82" fmla="*/ 5946 h 10178"/>
                <a:gd name="connsiteX83" fmla="*/ 532 w 10009"/>
                <a:gd name="connsiteY83" fmla="*/ 5609 h 10178"/>
                <a:gd name="connsiteX84" fmla="*/ 380 w 10009"/>
                <a:gd name="connsiteY84" fmla="*/ 5396 h 10178"/>
                <a:gd name="connsiteX85" fmla="*/ 391 w 10009"/>
                <a:gd name="connsiteY85" fmla="*/ 4786 h 10178"/>
                <a:gd name="connsiteX86" fmla="*/ 283 w 10009"/>
                <a:gd name="connsiteY86" fmla="*/ 4413 h 10178"/>
                <a:gd name="connsiteX87" fmla="*/ 288 w 10009"/>
                <a:gd name="connsiteY87" fmla="*/ 3882 h 10178"/>
                <a:gd name="connsiteX88" fmla="*/ 280 w 10009"/>
                <a:gd name="connsiteY88" fmla="*/ 3401 h 10178"/>
                <a:gd name="connsiteX89" fmla="*/ 153 w 10009"/>
                <a:gd name="connsiteY89" fmla="*/ 2806 h 10178"/>
                <a:gd name="connsiteX90" fmla="*/ 198 w 10009"/>
                <a:gd name="connsiteY90" fmla="*/ 2264 h 10178"/>
                <a:gd name="connsiteX91" fmla="*/ 9 w 10009"/>
                <a:gd name="connsiteY91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7854 w 10009"/>
                <a:gd name="connsiteY31" fmla="*/ 268 h 10178"/>
                <a:gd name="connsiteX32" fmla="*/ 8015 w 10009"/>
                <a:gd name="connsiteY32" fmla="*/ 432 h 10178"/>
                <a:gd name="connsiteX33" fmla="*/ 8377 w 10009"/>
                <a:gd name="connsiteY33" fmla="*/ 400 h 10178"/>
                <a:gd name="connsiteX34" fmla="*/ 8748 w 10009"/>
                <a:gd name="connsiteY34" fmla="*/ 631 h 10178"/>
                <a:gd name="connsiteX35" fmla="*/ 8841 w 10009"/>
                <a:gd name="connsiteY35" fmla="*/ 426 h 10178"/>
                <a:gd name="connsiteX36" fmla="*/ 8937 w 10009"/>
                <a:gd name="connsiteY36" fmla="*/ 505 h 10178"/>
                <a:gd name="connsiteX37" fmla="*/ 9102 w 10009"/>
                <a:gd name="connsiteY37" fmla="*/ 248 h 10178"/>
                <a:gd name="connsiteX38" fmla="*/ 9247 w 10009"/>
                <a:gd name="connsiteY38" fmla="*/ 558 h 10178"/>
                <a:gd name="connsiteX39" fmla="*/ 9438 w 10009"/>
                <a:gd name="connsiteY39" fmla="*/ 437 h 10178"/>
                <a:gd name="connsiteX40" fmla="*/ 9738 w 10009"/>
                <a:gd name="connsiteY40" fmla="*/ 437 h 10178"/>
                <a:gd name="connsiteX41" fmla="*/ 10009 w 10009"/>
                <a:gd name="connsiteY41" fmla="*/ 112 h 10178"/>
                <a:gd name="connsiteX42" fmla="*/ 9939 w 10009"/>
                <a:gd name="connsiteY42" fmla="*/ 10112 h 10178"/>
                <a:gd name="connsiteX43" fmla="*/ 9526 w 10009"/>
                <a:gd name="connsiteY43" fmla="*/ 9954 h 10178"/>
                <a:gd name="connsiteX44" fmla="*/ 9120 w 10009"/>
                <a:gd name="connsiteY44" fmla="*/ 9827 h 10178"/>
                <a:gd name="connsiteX45" fmla="*/ 8713 w 10009"/>
                <a:gd name="connsiteY45" fmla="*/ 10080 h 10178"/>
                <a:gd name="connsiteX46" fmla="*/ 8360 w 10009"/>
                <a:gd name="connsiteY46" fmla="*/ 9953 h 10178"/>
                <a:gd name="connsiteX47" fmla="*/ 8060 w 10009"/>
                <a:gd name="connsiteY47" fmla="*/ 9764 h 10178"/>
                <a:gd name="connsiteX48" fmla="*/ 7706 w 10009"/>
                <a:gd name="connsiteY48" fmla="*/ 9827 h 10178"/>
                <a:gd name="connsiteX49" fmla="*/ 7353 w 10009"/>
                <a:gd name="connsiteY49" fmla="*/ 9638 h 10178"/>
                <a:gd name="connsiteX50" fmla="*/ 7141 w 10009"/>
                <a:gd name="connsiteY50" fmla="*/ 9827 h 10178"/>
                <a:gd name="connsiteX51" fmla="*/ 6823 w 10009"/>
                <a:gd name="connsiteY51" fmla="*/ 9890 h 10178"/>
                <a:gd name="connsiteX52" fmla="*/ 6523 w 10009"/>
                <a:gd name="connsiteY52" fmla="*/ 9764 h 10178"/>
                <a:gd name="connsiteX53" fmla="*/ 6258 w 10009"/>
                <a:gd name="connsiteY53" fmla="*/ 9512 h 10178"/>
                <a:gd name="connsiteX54" fmla="*/ 6063 w 10009"/>
                <a:gd name="connsiteY54" fmla="*/ 9638 h 10178"/>
                <a:gd name="connsiteX55" fmla="*/ 5816 w 10009"/>
                <a:gd name="connsiteY55" fmla="*/ 9575 h 10178"/>
                <a:gd name="connsiteX56" fmla="*/ 5639 w 10009"/>
                <a:gd name="connsiteY56" fmla="*/ 9827 h 10178"/>
                <a:gd name="connsiteX57" fmla="*/ 5403 w 10009"/>
                <a:gd name="connsiteY57" fmla="*/ 9596 h 10178"/>
                <a:gd name="connsiteX58" fmla="*/ 5150 w 10009"/>
                <a:gd name="connsiteY58" fmla="*/ 9680 h 10178"/>
                <a:gd name="connsiteX59" fmla="*/ 4713 w 10009"/>
                <a:gd name="connsiteY59" fmla="*/ 9467 h 10178"/>
                <a:gd name="connsiteX60" fmla="*/ 4473 w 10009"/>
                <a:gd name="connsiteY60" fmla="*/ 9260 h 10178"/>
                <a:gd name="connsiteX61" fmla="*/ 4144 w 10009"/>
                <a:gd name="connsiteY61" fmla="*/ 9473 h 10178"/>
                <a:gd name="connsiteX62" fmla="*/ 3855 w 10009"/>
                <a:gd name="connsiteY62" fmla="*/ 9386 h 10178"/>
                <a:gd name="connsiteX63" fmla="*/ 3642 w 10009"/>
                <a:gd name="connsiteY63" fmla="*/ 9568 h 10178"/>
                <a:gd name="connsiteX64" fmla="*/ 3198 w 10009"/>
                <a:gd name="connsiteY64" fmla="*/ 9369 h 10178"/>
                <a:gd name="connsiteX65" fmla="*/ 2795 w 10009"/>
                <a:gd name="connsiteY65" fmla="*/ 9512 h 10178"/>
                <a:gd name="connsiteX66" fmla="*/ 2373 w 10009"/>
                <a:gd name="connsiteY66" fmla="*/ 9398 h 10178"/>
                <a:gd name="connsiteX67" fmla="*/ 1961 w 10009"/>
                <a:gd name="connsiteY67" fmla="*/ 9341 h 10178"/>
                <a:gd name="connsiteX68" fmla="*/ 1755 w 10009"/>
                <a:gd name="connsiteY68" fmla="*/ 9114 h 10178"/>
                <a:gd name="connsiteX69" fmla="*/ 1486 w 10009"/>
                <a:gd name="connsiteY69" fmla="*/ 9426 h 10178"/>
                <a:gd name="connsiteX70" fmla="*/ 1382 w 10009"/>
                <a:gd name="connsiteY70" fmla="*/ 9313 h 10178"/>
                <a:gd name="connsiteX71" fmla="*/ 1231 w 10009"/>
                <a:gd name="connsiteY71" fmla="*/ 9454 h 10178"/>
                <a:gd name="connsiteX72" fmla="*/ 1071 w 10009"/>
                <a:gd name="connsiteY72" fmla="*/ 9235 h 10178"/>
                <a:gd name="connsiteX73" fmla="*/ 890 w 10009"/>
                <a:gd name="connsiteY73" fmla="*/ 9375 h 10178"/>
                <a:gd name="connsiteX74" fmla="*/ 774 w 10009"/>
                <a:gd name="connsiteY74" fmla="*/ 8671 h 10178"/>
                <a:gd name="connsiteX75" fmla="*/ 923 w 10009"/>
                <a:gd name="connsiteY75" fmla="*/ 8662 h 10178"/>
                <a:gd name="connsiteX76" fmla="*/ 830 w 10009"/>
                <a:gd name="connsiteY76" fmla="*/ 8288 h 10178"/>
                <a:gd name="connsiteX77" fmla="*/ 718 w 10009"/>
                <a:gd name="connsiteY77" fmla="*/ 7899 h 10178"/>
                <a:gd name="connsiteX78" fmla="*/ 764 w 10009"/>
                <a:gd name="connsiteY78" fmla="*/ 7418 h 10178"/>
                <a:gd name="connsiteX79" fmla="*/ 708 w 10009"/>
                <a:gd name="connsiteY79" fmla="*/ 7219 h 10178"/>
                <a:gd name="connsiteX80" fmla="*/ 637 w 10009"/>
                <a:gd name="connsiteY80" fmla="*/ 6965 h 10178"/>
                <a:gd name="connsiteX81" fmla="*/ 590 w 10009"/>
                <a:gd name="connsiteY81" fmla="*/ 6654 h 10178"/>
                <a:gd name="connsiteX82" fmla="*/ 606 w 10009"/>
                <a:gd name="connsiteY82" fmla="*/ 6342 h 10178"/>
                <a:gd name="connsiteX83" fmla="*/ 550 w 10009"/>
                <a:gd name="connsiteY83" fmla="*/ 5946 h 10178"/>
                <a:gd name="connsiteX84" fmla="*/ 532 w 10009"/>
                <a:gd name="connsiteY84" fmla="*/ 5609 h 10178"/>
                <a:gd name="connsiteX85" fmla="*/ 380 w 10009"/>
                <a:gd name="connsiteY85" fmla="*/ 5396 h 10178"/>
                <a:gd name="connsiteX86" fmla="*/ 391 w 10009"/>
                <a:gd name="connsiteY86" fmla="*/ 4786 h 10178"/>
                <a:gd name="connsiteX87" fmla="*/ 283 w 10009"/>
                <a:gd name="connsiteY87" fmla="*/ 4413 h 10178"/>
                <a:gd name="connsiteX88" fmla="*/ 288 w 10009"/>
                <a:gd name="connsiteY88" fmla="*/ 3882 h 10178"/>
                <a:gd name="connsiteX89" fmla="*/ 280 w 10009"/>
                <a:gd name="connsiteY89" fmla="*/ 3401 h 10178"/>
                <a:gd name="connsiteX90" fmla="*/ 153 w 10009"/>
                <a:gd name="connsiteY90" fmla="*/ 2806 h 10178"/>
                <a:gd name="connsiteX91" fmla="*/ 198 w 10009"/>
                <a:gd name="connsiteY91" fmla="*/ 2264 h 10178"/>
                <a:gd name="connsiteX92" fmla="*/ 9 w 10009"/>
                <a:gd name="connsiteY92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7854 w 10009"/>
                <a:gd name="connsiteY31" fmla="*/ 268 h 10178"/>
                <a:gd name="connsiteX32" fmla="*/ 8015 w 10009"/>
                <a:gd name="connsiteY32" fmla="*/ 432 h 10178"/>
                <a:gd name="connsiteX33" fmla="*/ 8377 w 10009"/>
                <a:gd name="connsiteY33" fmla="*/ 400 h 10178"/>
                <a:gd name="connsiteX34" fmla="*/ 8748 w 10009"/>
                <a:gd name="connsiteY34" fmla="*/ 631 h 10178"/>
                <a:gd name="connsiteX35" fmla="*/ 8841 w 10009"/>
                <a:gd name="connsiteY35" fmla="*/ 426 h 10178"/>
                <a:gd name="connsiteX36" fmla="*/ 8937 w 10009"/>
                <a:gd name="connsiteY36" fmla="*/ 505 h 10178"/>
                <a:gd name="connsiteX37" fmla="*/ 9087 w 10009"/>
                <a:gd name="connsiteY37" fmla="*/ 406 h 10178"/>
                <a:gd name="connsiteX38" fmla="*/ 9247 w 10009"/>
                <a:gd name="connsiteY38" fmla="*/ 558 h 10178"/>
                <a:gd name="connsiteX39" fmla="*/ 9438 w 10009"/>
                <a:gd name="connsiteY39" fmla="*/ 437 h 10178"/>
                <a:gd name="connsiteX40" fmla="*/ 9738 w 10009"/>
                <a:gd name="connsiteY40" fmla="*/ 437 h 10178"/>
                <a:gd name="connsiteX41" fmla="*/ 10009 w 10009"/>
                <a:gd name="connsiteY41" fmla="*/ 112 h 10178"/>
                <a:gd name="connsiteX42" fmla="*/ 9939 w 10009"/>
                <a:gd name="connsiteY42" fmla="*/ 10112 h 10178"/>
                <a:gd name="connsiteX43" fmla="*/ 9526 w 10009"/>
                <a:gd name="connsiteY43" fmla="*/ 9954 h 10178"/>
                <a:gd name="connsiteX44" fmla="*/ 9120 w 10009"/>
                <a:gd name="connsiteY44" fmla="*/ 9827 h 10178"/>
                <a:gd name="connsiteX45" fmla="*/ 8713 w 10009"/>
                <a:gd name="connsiteY45" fmla="*/ 10080 h 10178"/>
                <a:gd name="connsiteX46" fmla="*/ 8360 w 10009"/>
                <a:gd name="connsiteY46" fmla="*/ 9953 h 10178"/>
                <a:gd name="connsiteX47" fmla="*/ 8060 w 10009"/>
                <a:gd name="connsiteY47" fmla="*/ 9764 h 10178"/>
                <a:gd name="connsiteX48" fmla="*/ 7706 w 10009"/>
                <a:gd name="connsiteY48" fmla="*/ 9827 h 10178"/>
                <a:gd name="connsiteX49" fmla="*/ 7353 w 10009"/>
                <a:gd name="connsiteY49" fmla="*/ 9638 h 10178"/>
                <a:gd name="connsiteX50" fmla="*/ 7141 w 10009"/>
                <a:gd name="connsiteY50" fmla="*/ 9827 h 10178"/>
                <a:gd name="connsiteX51" fmla="*/ 6823 w 10009"/>
                <a:gd name="connsiteY51" fmla="*/ 9890 h 10178"/>
                <a:gd name="connsiteX52" fmla="*/ 6523 w 10009"/>
                <a:gd name="connsiteY52" fmla="*/ 9764 h 10178"/>
                <a:gd name="connsiteX53" fmla="*/ 6258 w 10009"/>
                <a:gd name="connsiteY53" fmla="*/ 9512 h 10178"/>
                <a:gd name="connsiteX54" fmla="*/ 6063 w 10009"/>
                <a:gd name="connsiteY54" fmla="*/ 9638 h 10178"/>
                <a:gd name="connsiteX55" fmla="*/ 5816 w 10009"/>
                <a:gd name="connsiteY55" fmla="*/ 9575 h 10178"/>
                <a:gd name="connsiteX56" fmla="*/ 5639 w 10009"/>
                <a:gd name="connsiteY56" fmla="*/ 9827 h 10178"/>
                <a:gd name="connsiteX57" fmla="*/ 5403 w 10009"/>
                <a:gd name="connsiteY57" fmla="*/ 9596 h 10178"/>
                <a:gd name="connsiteX58" fmla="*/ 5150 w 10009"/>
                <a:gd name="connsiteY58" fmla="*/ 9680 h 10178"/>
                <a:gd name="connsiteX59" fmla="*/ 4713 w 10009"/>
                <a:gd name="connsiteY59" fmla="*/ 9467 h 10178"/>
                <a:gd name="connsiteX60" fmla="*/ 4473 w 10009"/>
                <a:gd name="connsiteY60" fmla="*/ 9260 h 10178"/>
                <a:gd name="connsiteX61" fmla="*/ 4144 w 10009"/>
                <a:gd name="connsiteY61" fmla="*/ 9473 h 10178"/>
                <a:gd name="connsiteX62" fmla="*/ 3855 w 10009"/>
                <a:gd name="connsiteY62" fmla="*/ 9386 h 10178"/>
                <a:gd name="connsiteX63" fmla="*/ 3642 w 10009"/>
                <a:gd name="connsiteY63" fmla="*/ 9568 h 10178"/>
                <a:gd name="connsiteX64" fmla="*/ 3198 w 10009"/>
                <a:gd name="connsiteY64" fmla="*/ 9369 h 10178"/>
                <a:gd name="connsiteX65" fmla="*/ 2795 w 10009"/>
                <a:gd name="connsiteY65" fmla="*/ 9512 h 10178"/>
                <a:gd name="connsiteX66" fmla="*/ 2373 w 10009"/>
                <a:gd name="connsiteY66" fmla="*/ 9398 h 10178"/>
                <a:gd name="connsiteX67" fmla="*/ 1961 w 10009"/>
                <a:gd name="connsiteY67" fmla="*/ 9341 h 10178"/>
                <a:gd name="connsiteX68" fmla="*/ 1755 w 10009"/>
                <a:gd name="connsiteY68" fmla="*/ 9114 h 10178"/>
                <a:gd name="connsiteX69" fmla="*/ 1486 w 10009"/>
                <a:gd name="connsiteY69" fmla="*/ 9426 h 10178"/>
                <a:gd name="connsiteX70" fmla="*/ 1382 w 10009"/>
                <a:gd name="connsiteY70" fmla="*/ 9313 h 10178"/>
                <a:gd name="connsiteX71" fmla="*/ 1231 w 10009"/>
                <a:gd name="connsiteY71" fmla="*/ 9454 h 10178"/>
                <a:gd name="connsiteX72" fmla="*/ 1071 w 10009"/>
                <a:gd name="connsiteY72" fmla="*/ 9235 h 10178"/>
                <a:gd name="connsiteX73" fmla="*/ 890 w 10009"/>
                <a:gd name="connsiteY73" fmla="*/ 9375 h 10178"/>
                <a:gd name="connsiteX74" fmla="*/ 774 w 10009"/>
                <a:gd name="connsiteY74" fmla="*/ 8671 h 10178"/>
                <a:gd name="connsiteX75" fmla="*/ 923 w 10009"/>
                <a:gd name="connsiteY75" fmla="*/ 8662 h 10178"/>
                <a:gd name="connsiteX76" fmla="*/ 830 w 10009"/>
                <a:gd name="connsiteY76" fmla="*/ 8288 h 10178"/>
                <a:gd name="connsiteX77" fmla="*/ 718 w 10009"/>
                <a:gd name="connsiteY77" fmla="*/ 7899 h 10178"/>
                <a:gd name="connsiteX78" fmla="*/ 764 w 10009"/>
                <a:gd name="connsiteY78" fmla="*/ 7418 h 10178"/>
                <a:gd name="connsiteX79" fmla="*/ 708 w 10009"/>
                <a:gd name="connsiteY79" fmla="*/ 7219 h 10178"/>
                <a:gd name="connsiteX80" fmla="*/ 637 w 10009"/>
                <a:gd name="connsiteY80" fmla="*/ 6965 h 10178"/>
                <a:gd name="connsiteX81" fmla="*/ 590 w 10009"/>
                <a:gd name="connsiteY81" fmla="*/ 6654 h 10178"/>
                <a:gd name="connsiteX82" fmla="*/ 606 w 10009"/>
                <a:gd name="connsiteY82" fmla="*/ 6342 h 10178"/>
                <a:gd name="connsiteX83" fmla="*/ 550 w 10009"/>
                <a:gd name="connsiteY83" fmla="*/ 5946 h 10178"/>
                <a:gd name="connsiteX84" fmla="*/ 532 w 10009"/>
                <a:gd name="connsiteY84" fmla="*/ 5609 h 10178"/>
                <a:gd name="connsiteX85" fmla="*/ 380 w 10009"/>
                <a:gd name="connsiteY85" fmla="*/ 5396 h 10178"/>
                <a:gd name="connsiteX86" fmla="*/ 391 w 10009"/>
                <a:gd name="connsiteY86" fmla="*/ 4786 h 10178"/>
                <a:gd name="connsiteX87" fmla="*/ 283 w 10009"/>
                <a:gd name="connsiteY87" fmla="*/ 4413 h 10178"/>
                <a:gd name="connsiteX88" fmla="*/ 288 w 10009"/>
                <a:gd name="connsiteY88" fmla="*/ 3882 h 10178"/>
                <a:gd name="connsiteX89" fmla="*/ 280 w 10009"/>
                <a:gd name="connsiteY89" fmla="*/ 3401 h 10178"/>
                <a:gd name="connsiteX90" fmla="*/ 153 w 10009"/>
                <a:gd name="connsiteY90" fmla="*/ 2806 h 10178"/>
                <a:gd name="connsiteX91" fmla="*/ 198 w 10009"/>
                <a:gd name="connsiteY91" fmla="*/ 2264 h 10178"/>
                <a:gd name="connsiteX92" fmla="*/ 9 w 10009"/>
                <a:gd name="connsiteY92" fmla="*/ 1709 h 10178"/>
                <a:gd name="connsiteX0" fmla="*/ 9 w 10009"/>
                <a:gd name="connsiteY0" fmla="*/ 1709 h 10178"/>
                <a:gd name="connsiteX1" fmla="*/ 410 w 10009"/>
                <a:gd name="connsiteY1" fmla="*/ 1445 h 10178"/>
                <a:gd name="connsiteX2" fmla="*/ 757 w 10009"/>
                <a:gd name="connsiteY2" fmla="*/ 1424 h 10178"/>
                <a:gd name="connsiteX3" fmla="*/ 926 w 10009"/>
                <a:gd name="connsiteY3" fmla="*/ 1399 h 10178"/>
                <a:gd name="connsiteX4" fmla="*/ 999 w 10009"/>
                <a:gd name="connsiteY4" fmla="*/ 1189 h 10178"/>
                <a:gd name="connsiteX5" fmla="*/ 1187 w 10009"/>
                <a:gd name="connsiteY5" fmla="*/ 1256 h 10178"/>
                <a:gd name="connsiteX6" fmla="*/ 1302 w 10009"/>
                <a:gd name="connsiteY6" fmla="*/ 1110 h 10178"/>
                <a:gd name="connsiteX7" fmla="*/ 1558 w 10009"/>
                <a:gd name="connsiteY7" fmla="*/ 1319 h 10178"/>
                <a:gd name="connsiteX8" fmla="*/ 1852 w 10009"/>
                <a:gd name="connsiteY8" fmla="*/ 1203 h 10178"/>
                <a:gd name="connsiteX9" fmla="*/ 2097 w 10009"/>
                <a:gd name="connsiteY9" fmla="*/ 1377 h 10178"/>
                <a:gd name="connsiteX10" fmla="*/ 2311 w 10009"/>
                <a:gd name="connsiteY10" fmla="*/ 1215 h 10178"/>
                <a:gd name="connsiteX11" fmla="*/ 2459 w 10009"/>
                <a:gd name="connsiteY11" fmla="*/ 941 h 10178"/>
                <a:gd name="connsiteX12" fmla="*/ 2760 w 10009"/>
                <a:gd name="connsiteY12" fmla="*/ 1004 h 10178"/>
                <a:gd name="connsiteX13" fmla="*/ 3056 w 10009"/>
                <a:gd name="connsiteY13" fmla="*/ 794 h 10178"/>
                <a:gd name="connsiteX14" fmla="*/ 3378 w 10009"/>
                <a:gd name="connsiteY14" fmla="*/ 941 h 10178"/>
                <a:gd name="connsiteX15" fmla="*/ 3661 w 10009"/>
                <a:gd name="connsiteY15" fmla="*/ 626 h 10178"/>
                <a:gd name="connsiteX16" fmla="*/ 3940 w 10009"/>
                <a:gd name="connsiteY16" fmla="*/ 689 h 10178"/>
                <a:gd name="connsiteX17" fmla="*/ 4173 w 10009"/>
                <a:gd name="connsiteY17" fmla="*/ 626 h 10178"/>
                <a:gd name="connsiteX18" fmla="*/ 4412 w 10009"/>
                <a:gd name="connsiteY18" fmla="*/ 610 h 10178"/>
                <a:gd name="connsiteX19" fmla="*/ 4668 w 10009"/>
                <a:gd name="connsiteY19" fmla="*/ 500 h 10178"/>
                <a:gd name="connsiteX20" fmla="*/ 4950 w 10009"/>
                <a:gd name="connsiteY20" fmla="*/ 374 h 10178"/>
                <a:gd name="connsiteX21" fmla="*/ 5233 w 10009"/>
                <a:gd name="connsiteY21" fmla="*/ 500 h 10178"/>
                <a:gd name="connsiteX22" fmla="*/ 5551 w 10009"/>
                <a:gd name="connsiteY22" fmla="*/ 311 h 10178"/>
                <a:gd name="connsiteX23" fmla="*/ 5738 w 10009"/>
                <a:gd name="connsiteY23" fmla="*/ 374 h 10178"/>
                <a:gd name="connsiteX24" fmla="*/ 5993 w 10009"/>
                <a:gd name="connsiteY24" fmla="*/ 311 h 10178"/>
                <a:gd name="connsiteX25" fmla="*/ 6353 w 10009"/>
                <a:gd name="connsiteY25" fmla="*/ 138 h 10178"/>
                <a:gd name="connsiteX26" fmla="*/ 6788 w 10009"/>
                <a:gd name="connsiteY26" fmla="*/ 248 h 10178"/>
                <a:gd name="connsiteX27" fmla="*/ 6962 w 10009"/>
                <a:gd name="connsiteY27" fmla="*/ 215 h 10178"/>
                <a:gd name="connsiteX28" fmla="*/ 7196 w 10009"/>
                <a:gd name="connsiteY28" fmla="*/ 0 h 10178"/>
                <a:gd name="connsiteX29" fmla="*/ 7478 w 10009"/>
                <a:gd name="connsiteY29" fmla="*/ 137 h 10178"/>
                <a:gd name="connsiteX30" fmla="*/ 7653 w 10009"/>
                <a:gd name="connsiteY30" fmla="*/ 374 h 10178"/>
                <a:gd name="connsiteX31" fmla="*/ 7854 w 10009"/>
                <a:gd name="connsiteY31" fmla="*/ 268 h 10178"/>
                <a:gd name="connsiteX32" fmla="*/ 8015 w 10009"/>
                <a:gd name="connsiteY32" fmla="*/ 432 h 10178"/>
                <a:gd name="connsiteX33" fmla="*/ 8377 w 10009"/>
                <a:gd name="connsiteY33" fmla="*/ 400 h 10178"/>
                <a:gd name="connsiteX34" fmla="*/ 8748 w 10009"/>
                <a:gd name="connsiteY34" fmla="*/ 631 h 10178"/>
                <a:gd name="connsiteX35" fmla="*/ 8841 w 10009"/>
                <a:gd name="connsiteY35" fmla="*/ 426 h 10178"/>
                <a:gd name="connsiteX36" fmla="*/ 8937 w 10009"/>
                <a:gd name="connsiteY36" fmla="*/ 505 h 10178"/>
                <a:gd name="connsiteX37" fmla="*/ 9087 w 10009"/>
                <a:gd name="connsiteY37" fmla="*/ 406 h 10178"/>
                <a:gd name="connsiteX38" fmla="*/ 9247 w 10009"/>
                <a:gd name="connsiteY38" fmla="*/ 558 h 10178"/>
                <a:gd name="connsiteX39" fmla="*/ 9438 w 10009"/>
                <a:gd name="connsiteY39" fmla="*/ 437 h 10178"/>
                <a:gd name="connsiteX40" fmla="*/ 9686 w 10009"/>
                <a:gd name="connsiteY40" fmla="*/ 595 h 10178"/>
                <a:gd name="connsiteX41" fmla="*/ 10009 w 10009"/>
                <a:gd name="connsiteY41" fmla="*/ 112 h 10178"/>
                <a:gd name="connsiteX42" fmla="*/ 9939 w 10009"/>
                <a:gd name="connsiteY42" fmla="*/ 10112 h 10178"/>
                <a:gd name="connsiteX43" fmla="*/ 9526 w 10009"/>
                <a:gd name="connsiteY43" fmla="*/ 9954 h 10178"/>
                <a:gd name="connsiteX44" fmla="*/ 9120 w 10009"/>
                <a:gd name="connsiteY44" fmla="*/ 9827 h 10178"/>
                <a:gd name="connsiteX45" fmla="*/ 8713 w 10009"/>
                <a:gd name="connsiteY45" fmla="*/ 10080 h 10178"/>
                <a:gd name="connsiteX46" fmla="*/ 8360 w 10009"/>
                <a:gd name="connsiteY46" fmla="*/ 9953 h 10178"/>
                <a:gd name="connsiteX47" fmla="*/ 8060 w 10009"/>
                <a:gd name="connsiteY47" fmla="*/ 9764 h 10178"/>
                <a:gd name="connsiteX48" fmla="*/ 7706 w 10009"/>
                <a:gd name="connsiteY48" fmla="*/ 9827 h 10178"/>
                <a:gd name="connsiteX49" fmla="*/ 7353 w 10009"/>
                <a:gd name="connsiteY49" fmla="*/ 9638 h 10178"/>
                <a:gd name="connsiteX50" fmla="*/ 7141 w 10009"/>
                <a:gd name="connsiteY50" fmla="*/ 9827 h 10178"/>
                <a:gd name="connsiteX51" fmla="*/ 6823 w 10009"/>
                <a:gd name="connsiteY51" fmla="*/ 9890 h 10178"/>
                <a:gd name="connsiteX52" fmla="*/ 6523 w 10009"/>
                <a:gd name="connsiteY52" fmla="*/ 9764 h 10178"/>
                <a:gd name="connsiteX53" fmla="*/ 6258 w 10009"/>
                <a:gd name="connsiteY53" fmla="*/ 9512 h 10178"/>
                <a:gd name="connsiteX54" fmla="*/ 6063 w 10009"/>
                <a:gd name="connsiteY54" fmla="*/ 9638 h 10178"/>
                <a:gd name="connsiteX55" fmla="*/ 5816 w 10009"/>
                <a:gd name="connsiteY55" fmla="*/ 9575 h 10178"/>
                <a:gd name="connsiteX56" fmla="*/ 5639 w 10009"/>
                <a:gd name="connsiteY56" fmla="*/ 9827 h 10178"/>
                <a:gd name="connsiteX57" fmla="*/ 5403 w 10009"/>
                <a:gd name="connsiteY57" fmla="*/ 9596 h 10178"/>
                <a:gd name="connsiteX58" fmla="*/ 5150 w 10009"/>
                <a:gd name="connsiteY58" fmla="*/ 9680 h 10178"/>
                <a:gd name="connsiteX59" fmla="*/ 4713 w 10009"/>
                <a:gd name="connsiteY59" fmla="*/ 9467 h 10178"/>
                <a:gd name="connsiteX60" fmla="*/ 4473 w 10009"/>
                <a:gd name="connsiteY60" fmla="*/ 9260 h 10178"/>
                <a:gd name="connsiteX61" fmla="*/ 4144 w 10009"/>
                <a:gd name="connsiteY61" fmla="*/ 9473 h 10178"/>
                <a:gd name="connsiteX62" fmla="*/ 3855 w 10009"/>
                <a:gd name="connsiteY62" fmla="*/ 9386 h 10178"/>
                <a:gd name="connsiteX63" fmla="*/ 3642 w 10009"/>
                <a:gd name="connsiteY63" fmla="*/ 9568 h 10178"/>
                <a:gd name="connsiteX64" fmla="*/ 3198 w 10009"/>
                <a:gd name="connsiteY64" fmla="*/ 9369 h 10178"/>
                <a:gd name="connsiteX65" fmla="*/ 2795 w 10009"/>
                <a:gd name="connsiteY65" fmla="*/ 9512 h 10178"/>
                <a:gd name="connsiteX66" fmla="*/ 2373 w 10009"/>
                <a:gd name="connsiteY66" fmla="*/ 9398 h 10178"/>
                <a:gd name="connsiteX67" fmla="*/ 1961 w 10009"/>
                <a:gd name="connsiteY67" fmla="*/ 9341 h 10178"/>
                <a:gd name="connsiteX68" fmla="*/ 1755 w 10009"/>
                <a:gd name="connsiteY68" fmla="*/ 9114 h 10178"/>
                <a:gd name="connsiteX69" fmla="*/ 1486 w 10009"/>
                <a:gd name="connsiteY69" fmla="*/ 9426 h 10178"/>
                <a:gd name="connsiteX70" fmla="*/ 1382 w 10009"/>
                <a:gd name="connsiteY70" fmla="*/ 9313 h 10178"/>
                <a:gd name="connsiteX71" fmla="*/ 1231 w 10009"/>
                <a:gd name="connsiteY71" fmla="*/ 9454 h 10178"/>
                <a:gd name="connsiteX72" fmla="*/ 1071 w 10009"/>
                <a:gd name="connsiteY72" fmla="*/ 9235 h 10178"/>
                <a:gd name="connsiteX73" fmla="*/ 890 w 10009"/>
                <a:gd name="connsiteY73" fmla="*/ 9375 h 10178"/>
                <a:gd name="connsiteX74" fmla="*/ 774 w 10009"/>
                <a:gd name="connsiteY74" fmla="*/ 8671 h 10178"/>
                <a:gd name="connsiteX75" fmla="*/ 923 w 10009"/>
                <a:gd name="connsiteY75" fmla="*/ 8662 h 10178"/>
                <a:gd name="connsiteX76" fmla="*/ 830 w 10009"/>
                <a:gd name="connsiteY76" fmla="*/ 8288 h 10178"/>
                <a:gd name="connsiteX77" fmla="*/ 718 w 10009"/>
                <a:gd name="connsiteY77" fmla="*/ 7899 h 10178"/>
                <a:gd name="connsiteX78" fmla="*/ 764 w 10009"/>
                <a:gd name="connsiteY78" fmla="*/ 7418 h 10178"/>
                <a:gd name="connsiteX79" fmla="*/ 708 w 10009"/>
                <a:gd name="connsiteY79" fmla="*/ 7219 h 10178"/>
                <a:gd name="connsiteX80" fmla="*/ 637 w 10009"/>
                <a:gd name="connsiteY80" fmla="*/ 6965 h 10178"/>
                <a:gd name="connsiteX81" fmla="*/ 590 w 10009"/>
                <a:gd name="connsiteY81" fmla="*/ 6654 h 10178"/>
                <a:gd name="connsiteX82" fmla="*/ 606 w 10009"/>
                <a:gd name="connsiteY82" fmla="*/ 6342 h 10178"/>
                <a:gd name="connsiteX83" fmla="*/ 550 w 10009"/>
                <a:gd name="connsiteY83" fmla="*/ 5946 h 10178"/>
                <a:gd name="connsiteX84" fmla="*/ 532 w 10009"/>
                <a:gd name="connsiteY84" fmla="*/ 5609 h 10178"/>
                <a:gd name="connsiteX85" fmla="*/ 380 w 10009"/>
                <a:gd name="connsiteY85" fmla="*/ 5396 h 10178"/>
                <a:gd name="connsiteX86" fmla="*/ 391 w 10009"/>
                <a:gd name="connsiteY86" fmla="*/ 4786 h 10178"/>
                <a:gd name="connsiteX87" fmla="*/ 283 w 10009"/>
                <a:gd name="connsiteY87" fmla="*/ 4413 h 10178"/>
                <a:gd name="connsiteX88" fmla="*/ 288 w 10009"/>
                <a:gd name="connsiteY88" fmla="*/ 3882 h 10178"/>
                <a:gd name="connsiteX89" fmla="*/ 280 w 10009"/>
                <a:gd name="connsiteY89" fmla="*/ 3401 h 10178"/>
                <a:gd name="connsiteX90" fmla="*/ 153 w 10009"/>
                <a:gd name="connsiteY90" fmla="*/ 2806 h 10178"/>
                <a:gd name="connsiteX91" fmla="*/ 198 w 10009"/>
                <a:gd name="connsiteY91" fmla="*/ 2264 h 10178"/>
                <a:gd name="connsiteX92" fmla="*/ 9 w 10009"/>
                <a:gd name="connsiteY92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377 w 10068"/>
                <a:gd name="connsiteY33" fmla="*/ 400 h 10178"/>
                <a:gd name="connsiteX34" fmla="*/ 8748 w 10068"/>
                <a:gd name="connsiteY34" fmla="*/ 631 h 10178"/>
                <a:gd name="connsiteX35" fmla="*/ 8841 w 10068"/>
                <a:gd name="connsiteY35" fmla="*/ 426 h 10178"/>
                <a:gd name="connsiteX36" fmla="*/ 8937 w 10068"/>
                <a:gd name="connsiteY36" fmla="*/ 505 h 10178"/>
                <a:gd name="connsiteX37" fmla="*/ 9087 w 10068"/>
                <a:gd name="connsiteY37" fmla="*/ 406 h 10178"/>
                <a:gd name="connsiteX38" fmla="*/ 9247 w 10068"/>
                <a:gd name="connsiteY38" fmla="*/ 558 h 10178"/>
                <a:gd name="connsiteX39" fmla="*/ 9438 w 10068"/>
                <a:gd name="connsiteY39" fmla="*/ 437 h 10178"/>
                <a:gd name="connsiteX40" fmla="*/ 9686 w 10068"/>
                <a:gd name="connsiteY40" fmla="*/ 595 h 10178"/>
                <a:gd name="connsiteX41" fmla="*/ 10068 w 10068"/>
                <a:gd name="connsiteY41" fmla="*/ 349 h 10178"/>
                <a:gd name="connsiteX42" fmla="*/ 9939 w 10068"/>
                <a:gd name="connsiteY42" fmla="*/ 10112 h 10178"/>
                <a:gd name="connsiteX43" fmla="*/ 9526 w 10068"/>
                <a:gd name="connsiteY43" fmla="*/ 9954 h 10178"/>
                <a:gd name="connsiteX44" fmla="*/ 9120 w 10068"/>
                <a:gd name="connsiteY44" fmla="*/ 9827 h 10178"/>
                <a:gd name="connsiteX45" fmla="*/ 8713 w 10068"/>
                <a:gd name="connsiteY45" fmla="*/ 10080 h 10178"/>
                <a:gd name="connsiteX46" fmla="*/ 8360 w 10068"/>
                <a:gd name="connsiteY46" fmla="*/ 9953 h 10178"/>
                <a:gd name="connsiteX47" fmla="*/ 8060 w 10068"/>
                <a:gd name="connsiteY47" fmla="*/ 9764 h 10178"/>
                <a:gd name="connsiteX48" fmla="*/ 7706 w 10068"/>
                <a:gd name="connsiteY48" fmla="*/ 9827 h 10178"/>
                <a:gd name="connsiteX49" fmla="*/ 7353 w 10068"/>
                <a:gd name="connsiteY49" fmla="*/ 9638 h 10178"/>
                <a:gd name="connsiteX50" fmla="*/ 7141 w 10068"/>
                <a:gd name="connsiteY50" fmla="*/ 9827 h 10178"/>
                <a:gd name="connsiteX51" fmla="*/ 6823 w 10068"/>
                <a:gd name="connsiteY51" fmla="*/ 9890 h 10178"/>
                <a:gd name="connsiteX52" fmla="*/ 6523 w 10068"/>
                <a:gd name="connsiteY52" fmla="*/ 9764 h 10178"/>
                <a:gd name="connsiteX53" fmla="*/ 6258 w 10068"/>
                <a:gd name="connsiteY53" fmla="*/ 9512 h 10178"/>
                <a:gd name="connsiteX54" fmla="*/ 6063 w 10068"/>
                <a:gd name="connsiteY54" fmla="*/ 9638 h 10178"/>
                <a:gd name="connsiteX55" fmla="*/ 5816 w 10068"/>
                <a:gd name="connsiteY55" fmla="*/ 9575 h 10178"/>
                <a:gd name="connsiteX56" fmla="*/ 5639 w 10068"/>
                <a:gd name="connsiteY56" fmla="*/ 9827 h 10178"/>
                <a:gd name="connsiteX57" fmla="*/ 5403 w 10068"/>
                <a:gd name="connsiteY57" fmla="*/ 9596 h 10178"/>
                <a:gd name="connsiteX58" fmla="*/ 5150 w 10068"/>
                <a:gd name="connsiteY58" fmla="*/ 9680 h 10178"/>
                <a:gd name="connsiteX59" fmla="*/ 4713 w 10068"/>
                <a:gd name="connsiteY59" fmla="*/ 9467 h 10178"/>
                <a:gd name="connsiteX60" fmla="*/ 4473 w 10068"/>
                <a:gd name="connsiteY60" fmla="*/ 9260 h 10178"/>
                <a:gd name="connsiteX61" fmla="*/ 4144 w 10068"/>
                <a:gd name="connsiteY61" fmla="*/ 9473 h 10178"/>
                <a:gd name="connsiteX62" fmla="*/ 3855 w 10068"/>
                <a:gd name="connsiteY62" fmla="*/ 9386 h 10178"/>
                <a:gd name="connsiteX63" fmla="*/ 3642 w 10068"/>
                <a:gd name="connsiteY63" fmla="*/ 9568 h 10178"/>
                <a:gd name="connsiteX64" fmla="*/ 3198 w 10068"/>
                <a:gd name="connsiteY64" fmla="*/ 9369 h 10178"/>
                <a:gd name="connsiteX65" fmla="*/ 2795 w 10068"/>
                <a:gd name="connsiteY65" fmla="*/ 9512 h 10178"/>
                <a:gd name="connsiteX66" fmla="*/ 2373 w 10068"/>
                <a:gd name="connsiteY66" fmla="*/ 9398 h 10178"/>
                <a:gd name="connsiteX67" fmla="*/ 1961 w 10068"/>
                <a:gd name="connsiteY67" fmla="*/ 9341 h 10178"/>
                <a:gd name="connsiteX68" fmla="*/ 1755 w 10068"/>
                <a:gd name="connsiteY68" fmla="*/ 9114 h 10178"/>
                <a:gd name="connsiteX69" fmla="*/ 1486 w 10068"/>
                <a:gd name="connsiteY69" fmla="*/ 9426 h 10178"/>
                <a:gd name="connsiteX70" fmla="*/ 1382 w 10068"/>
                <a:gd name="connsiteY70" fmla="*/ 9313 h 10178"/>
                <a:gd name="connsiteX71" fmla="*/ 1231 w 10068"/>
                <a:gd name="connsiteY71" fmla="*/ 9454 h 10178"/>
                <a:gd name="connsiteX72" fmla="*/ 1071 w 10068"/>
                <a:gd name="connsiteY72" fmla="*/ 9235 h 10178"/>
                <a:gd name="connsiteX73" fmla="*/ 890 w 10068"/>
                <a:gd name="connsiteY73" fmla="*/ 9375 h 10178"/>
                <a:gd name="connsiteX74" fmla="*/ 774 w 10068"/>
                <a:gd name="connsiteY74" fmla="*/ 8671 h 10178"/>
                <a:gd name="connsiteX75" fmla="*/ 923 w 10068"/>
                <a:gd name="connsiteY75" fmla="*/ 8662 h 10178"/>
                <a:gd name="connsiteX76" fmla="*/ 830 w 10068"/>
                <a:gd name="connsiteY76" fmla="*/ 8288 h 10178"/>
                <a:gd name="connsiteX77" fmla="*/ 718 w 10068"/>
                <a:gd name="connsiteY77" fmla="*/ 7899 h 10178"/>
                <a:gd name="connsiteX78" fmla="*/ 764 w 10068"/>
                <a:gd name="connsiteY78" fmla="*/ 7418 h 10178"/>
                <a:gd name="connsiteX79" fmla="*/ 708 w 10068"/>
                <a:gd name="connsiteY79" fmla="*/ 7219 h 10178"/>
                <a:gd name="connsiteX80" fmla="*/ 637 w 10068"/>
                <a:gd name="connsiteY80" fmla="*/ 6965 h 10178"/>
                <a:gd name="connsiteX81" fmla="*/ 590 w 10068"/>
                <a:gd name="connsiteY81" fmla="*/ 6654 h 10178"/>
                <a:gd name="connsiteX82" fmla="*/ 606 w 10068"/>
                <a:gd name="connsiteY82" fmla="*/ 6342 h 10178"/>
                <a:gd name="connsiteX83" fmla="*/ 550 w 10068"/>
                <a:gd name="connsiteY83" fmla="*/ 5946 h 10178"/>
                <a:gd name="connsiteX84" fmla="*/ 532 w 10068"/>
                <a:gd name="connsiteY84" fmla="*/ 5609 h 10178"/>
                <a:gd name="connsiteX85" fmla="*/ 380 w 10068"/>
                <a:gd name="connsiteY85" fmla="*/ 5396 h 10178"/>
                <a:gd name="connsiteX86" fmla="*/ 391 w 10068"/>
                <a:gd name="connsiteY86" fmla="*/ 4786 h 10178"/>
                <a:gd name="connsiteX87" fmla="*/ 283 w 10068"/>
                <a:gd name="connsiteY87" fmla="*/ 4413 h 10178"/>
                <a:gd name="connsiteX88" fmla="*/ 288 w 10068"/>
                <a:gd name="connsiteY88" fmla="*/ 3882 h 10178"/>
                <a:gd name="connsiteX89" fmla="*/ 280 w 10068"/>
                <a:gd name="connsiteY89" fmla="*/ 3401 h 10178"/>
                <a:gd name="connsiteX90" fmla="*/ 153 w 10068"/>
                <a:gd name="connsiteY90" fmla="*/ 2806 h 10178"/>
                <a:gd name="connsiteX91" fmla="*/ 198 w 10068"/>
                <a:gd name="connsiteY91" fmla="*/ 2264 h 10178"/>
                <a:gd name="connsiteX92" fmla="*/ 9 w 10068"/>
                <a:gd name="connsiteY92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377 w 10068"/>
                <a:gd name="connsiteY33" fmla="*/ 400 h 10178"/>
                <a:gd name="connsiteX34" fmla="*/ 8667 w 10068"/>
                <a:gd name="connsiteY34" fmla="*/ 552 h 10178"/>
                <a:gd name="connsiteX35" fmla="*/ 8841 w 10068"/>
                <a:gd name="connsiteY35" fmla="*/ 426 h 10178"/>
                <a:gd name="connsiteX36" fmla="*/ 8937 w 10068"/>
                <a:gd name="connsiteY36" fmla="*/ 505 h 10178"/>
                <a:gd name="connsiteX37" fmla="*/ 9087 w 10068"/>
                <a:gd name="connsiteY37" fmla="*/ 406 h 10178"/>
                <a:gd name="connsiteX38" fmla="*/ 9247 w 10068"/>
                <a:gd name="connsiteY38" fmla="*/ 558 h 10178"/>
                <a:gd name="connsiteX39" fmla="*/ 9438 w 10068"/>
                <a:gd name="connsiteY39" fmla="*/ 437 h 10178"/>
                <a:gd name="connsiteX40" fmla="*/ 9686 w 10068"/>
                <a:gd name="connsiteY40" fmla="*/ 595 h 10178"/>
                <a:gd name="connsiteX41" fmla="*/ 10068 w 10068"/>
                <a:gd name="connsiteY41" fmla="*/ 349 h 10178"/>
                <a:gd name="connsiteX42" fmla="*/ 9939 w 10068"/>
                <a:gd name="connsiteY42" fmla="*/ 10112 h 10178"/>
                <a:gd name="connsiteX43" fmla="*/ 9526 w 10068"/>
                <a:gd name="connsiteY43" fmla="*/ 9954 h 10178"/>
                <a:gd name="connsiteX44" fmla="*/ 9120 w 10068"/>
                <a:gd name="connsiteY44" fmla="*/ 9827 h 10178"/>
                <a:gd name="connsiteX45" fmla="*/ 8713 w 10068"/>
                <a:gd name="connsiteY45" fmla="*/ 10080 h 10178"/>
                <a:gd name="connsiteX46" fmla="*/ 8360 w 10068"/>
                <a:gd name="connsiteY46" fmla="*/ 9953 h 10178"/>
                <a:gd name="connsiteX47" fmla="*/ 8060 w 10068"/>
                <a:gd name="connsiteY47" fmla="*/ 9764 h 10178"/>
                <a:gd name="connsiteX48" fmla="*/ 7706 w 10068"/>
                <a:gd name="connsiteY48" fmla="*/ 9827 h 10178"/>
                <a:gd name="connsiteX49" fmla="*/ 7353 w 10068"/>
                <a:gd name="connsiteY49" fmla="*/ 9638 h 10178"/>
                <a:gd name="connsiteX50" fmla="*/ 7141 w 10068"/>
                <a:gd name="connsiteY50" fmla="*/ 9827 h 10178"/>
                <a:gd name="connsiteX51" fmla="*/ 6823 w 10068"/>
                <a:gd name="connsiteY51" fmla="*/ 9890 h 10178"/>
                <a:gd name="connsiteX52" fmla="*/ 6523 w 10068"/>
                <a:gd name="connsiteY52" fmla="*/ 9764 h 10178"/>
                <a:gd name="connsiteX53" fmla="*/ 6258 w 10068"/>
                <a:gd name="connsiteY53" fmla="*/ 9512 h 10178"/>
                <a:gd name="connsiteX54" fmla="*/ 6063 w 10068"/>
                <a:gd name="connsiteY54" fmla="*/ 9638 h 10178"/>
                <a:gd name="connsiteX55" fmla="*/ 5816 w 10068"/>
                <a:gd name="connsiteY55" fmla="*/ 9575 h 10178"/>
                <a:gd name="connsiteX56" fmla="*/ 5639 w 10068"/>
                <a:gd name="connsiteY56" fmla="*/ 9827 h 10178"/>
                <a:gd name="connsiteX57" fmla="*/ 5403 w 10068"/>
                <a:gd name="connsiteY57" fmla="*/ 9596 h 10178"/>
                <a:gd name="connsiteX58" fmla="*/ 5150 w 10068"/>
                <a:gd name="connsiteY58" fmla="*/ 9680 h 10178"/>
                <a:gd name="connsiteX59" fmla="*/ 4713 w 10068"/>
                <a:gd name="connsiteY59" fmla="*/ 9467 h 10178"/>
                <a:gd name="connsiteX60" fmla="*/ 4473 w 10068"/>
                <a:gd name="connsiteY60" fmla="*/ 9260 h 10178"/>
                <a:gd name="connsiteX61" fmla="*/ 4144 w 10068"/>
                <a:gd name="connsiteY61" fmla="*/ 9473 h 10178"/>
                <a:gd name="connsiteX62" fmla="*/ 3855 w 10068"/>
                <a:gd name="connsiteY62" fmla="*/ 9386 h 10178"/>
                <a:gd name="connsiteX63" fmla="*/ 3642 w 10068"/>
                <a:gd name="connsiteY63" fmla="*/ 9568 h 10178"/>
                <a:gd name="connsiteX64" fmla="*/ 3198 w 10068"/>
                <a:gd name="connsiteY64" fmla="*/ 9369 h 10178"/>
                <a:gd name="connsiteX65" fmla="*/ 2795 w 10068"/>
                <a:gd name="connsiteY65" fmla="*/ 9512 h 10178"/>
                <a:gd name="connsiteX66" fmla="*/ 2373 w 10068"/>
                <a:gd name="connsiteY66" fmla="*/ 9398 h 10178"/>
                <a:gd name="connsiteX67" fmla="*/ 1961 w 10068"/>
                <a:gd name="connsiteY67" fmla="*/ 9341 h 10178"/>
                <a:gd name="connsiteX68" fmla="*/ 1755 w 10068"/>
                <a:gd name="connsiteY68" fmla="*/ 9114 h 10178"/>
                <a:gd name="connsiteX69" fmla="*/ 1486 w 10068"/>
                <a:gd name="connsiteY69" fmla="*/ 9426 h 10178"/>
                <a:gd name="connsiteX70" fmla="*/ 1382 w 10068"/>
                <a:gd name="connsiteY70" fmla="*/ 9313 h 10178"/>
                <a:gd name="connsiteX71" fmla="*/ 1231 w 10068"/>
                <a:gd name="connsiteY71" fmla="*/ 9454 h 10178"/>
                <a:gd name="connsiteX72" fmla="*/ 1071 w 10068"/>
                <a:gd name="connsiteY72" fmla="*/ 9235 h 10178"/>
                <a:gd name="connsiteX73" fmla="*/ 890 w 10068"/>
                <a:gd name="connsiteY73" fmla="*/ 9375 h 10178"/>
                <a:gd name="connsiteX74" fmla="*/ 774 w 10068"/>
                <a:gd name="connsiteY74" fmla="*/ 8671 h 10178"/>
                <a:gd name="connsiteX75" fmla="*/ 923 w 10068"/>
                <a:gd name="connsiteY75" fmla="*/ 8662 h 10178"/>
                <a:gd name="connsiteX76" fmla="*/ 830 w 10068"/>
                <a:gd name="connsiteY76" fmla="*/ 8288 h 10178"/>
                <a:gd name="connsiteX77" fmla="*/ 718 w 10068"/>
                <a:gd name="connsiteY77" fmla="*/ 7899 h 10178"/>
                <a:gd name="connsiteX78" fmla="*/ 764 w 10068"/>
                <a:gd name="connsiteY78" fmla="*/ 7418 h 10178"/>
                <a:gd name="connsiteX79" fmla="*/ 708 w 10068"/>
                <a:gd name="connsiteY79" fmla="*/ 7219 h 10178"/>
                <a:gd name="connsiteX80" fmla="*/ 637 w 10068"/>
                <a:gd name="connsiteY80" fmla="*/ 6965 h 10178"/>
                <a:gd name="connsiteX81" fmla="*/ 590 w 10068"/>
                <a:gd name="connsiteY81" fmla="*/ 6654 h 10178"/>
                <a:gd name="connsiteX82" fmla="*/ 606 w 10068"/>
                <a:gd name="connsiteY82" fmla="*/ 6342 h 10178"/>
                <a:gd name="connsiteX83" fmla="*/ 550 w 10068"/>
                <a:gd name="connsiteY83" fmla="*/ 5946 h 10178"/>
                <a:gd name="connsiteX84" fmla="*/ 532 w 10068"/>
                <a:gd name="connsiteY84" fmla="*/ 5609 h 10178"/>
                <a:gd name="connsiteX85" fmla="*/ 380 w 10068"/>
                <a:gd name="connsiteY85" fmla="*/ 5396 h 10178"/>
                <a:gd name="connsiteX86" fmla="*/ 391 w 10068"/>
                <a:gd name="connsiteY86" fmla="*/ 4786 h 10178"/>
                <a:gd name="connsiteX87" fmla="*/ 283 w 10068"/>
                <a:gd name="connsiteY87" fmla="*/ 4413 h 10178"/>
                <a:gd name="connsiteX88" fmla="*/ 288 w 10068"/>
                <a:gd name="connsiteY88" fmla="*/ 3882 h 10178"/>
                <a:gd name="connsiteX89" fmla="*/ 280 w 10068"/>
                <a:gd name="connsiteY89" fmla="*/ 3401 h 10178"/>
                <a:gd name="connsiteX90" fmla="*/ 153 w 10068"/>
                <a:gd name="connsiteY90" fmla="*/ 2806 h 10178"/>
                <a:gd name="connsiteX91" fmla="*/ 198 w 10068"/>
                <a:gd name="connsiteY91" fmla="*/ 2264 h 10178"/>
                <a:gd name="connsiteX92" fmla="*/ 9 w 10068"/>
                <a:gd name="connsiteY92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377 w 10068"/>
                <a:gd name="connsiteY34" fmla="*/ 400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53 w 10068"/>
                <a:gd name="connsiteY50" fmla="*/ 9638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58 w 10068"/>
                <a:gd name="connsiteY54" fmla="*/ 9512 h 10178"/>
                <a:gd name="connsiteX55" fmla="*/ 6063 w 10068"/>
                <a:gd name="connsiteY55" fmla="*/ 9638 h 10178"/>
                <a:gd name="connsiteX56" fmla="*/ 5816 w 10068"/>
                <a:gd name="connsiteY56" fmla="*/ 9575 h 10178"/>
                <a:gd name="connsiteX57" fmla="*/ 5639 w 10068"/>
                <a:gd name="connsiteY57" fmla="*/ 9827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53 w 10068"/>
                <a:gd name="connsiteY50" fmla="*/ 9638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58 w 10068"/>
                <a:gd name="connsiteY54" fmla="*/ 9512 h 10178"/>
                <a:gd name="connsiteX55" fmla="*/ 6063 w 10068"/>
                <a:gd name="connsiteY55" fmla="*/ 9638 h 10178"/>
                <a:gd name="connsiteX56" fmla="*/ 5816 w 10068"/>
                <a:gd name="connsiteY56" fmla="*/ 9575 h 10178"/>
                <a:gd name="connsiteX57" fmla="*/ 5639 w 10068"/>
                <a:gd name="connsiteY57" fmla="*/ 9827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58 w 10068"/>
                <a:gd name="connsiteY54" fmla="*/ 9512 h 10178"/>
                <a:gd name="connsiteX55" fmla="*/ 6063 w 10068"/>
                <a:gd name="connsiteY55" fmla="*/ 9638 h 10178"/>
                <a:gd name="connsiteX56" fmla="*/ 5816 w 10068"/>
                <a:gd name="connsiteY56" fmla="*/ 9575 h 10178"/>
                <a:gd name="connsiteX57" fmla="*/ 5639 w 10068"/>
                <a:gd name="connsiteY57" fmla="*/ 9827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58 w 10068"/>
                <a:gd name="connsiteY54" fmla="*/ 9512 h 10178"/>
                <a:gd name="connsiteX55" fmla="*/ 6063 w 10068"/>
                <a:gd name="connsiteY55" fmla="*/ 9638 h 10178"/>
                <a:gd name="connsiteX56" fmla="*/ 5816 w 10068"/>
                <a:gd name="connsiteY56" fmla="*/ 9575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58 w 10068"/>
                <a:gd name="connsiteY54" fmla="*/ 9512 h 10178"/>
                <a:gd name="connsiteX55" fmla="*/ 6063 w 10068"/>
                <a:gd name="connsiteY55" fmla="*/ 9769 h 10178"/>
                <a:gd name="connsiteX56" fmla="*/ 5816 w 10068"/>
                <a:gd name="connsiteY56" fmla="*/ 9575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575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44 w 10068"/>
                <a:gd name="connsiteY62" fmla="*/ 9473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22 w 10068"/>
                <a:gd name="connsiteY62" fmla="*/ 9315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81 w 10068"/>
                <a:gd name="connsiteY62" fmla="*/ 9420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198 w 10068"/>
                <a:gd name="connsiteY65" fmla="*/ 9369 h 10178"/>
                <a:gd name="connsiteX66" fmla="*/ 2795 w 10068"/>
                <a:gd name="connsiteY66" fmla="*/ 9512 h 10178"/>
                <a:gd name="connsiteX67" fmla="*/ 2373 w 10068"/>
                <a:gd name="connsiteY67" fmla="*/ 9398 h 10178"/>
                <a:gd name="connsiteX68" fmla="*/ 1961 w 10068"/>
                <a:gd name="connsiteY68" fmla="*/ 9341 h 10178"/>
                <a:gd name="connsiteX69" fmla="*/ 1755 w 10068"/>
                <a:gd name="connsiteY69" fmla="*/ 9114 h 10178"/>
                <a:gd name="connsiteX70" fmla="*/ 1486 w 10068"/>
                <a:gd name="connsiteY70" fmla="*/ 9426 h 10178"/>
                <a:gd name="connsiteX71" fmla="*/ 1382 w 10068"/>
                <a:gd name="connsiteY71" fmla="*/ 9313 h 10178"/>
                <a:gd name="connsiteX72" fmla="*/ 1231 w 10068"/>
                <a:gd name="connsiteY72" fmla="*/ 9454 h 10178"/>
                <a:gd name="connsiteX73" fmla="*/ 1071 w 10068"/>
                <a:gd name="connsiteY73" fmla="*/ 9235 h 10178"/>
                <a:gd name="connsiteX74" fmla="*/ 890 w 10068"/>
                <a:gd name="connsiteY74" fmla="*/ 9375 h 10178"/>
                <a:gd name="connsiteX75" fmla="*/ 774 w 10068"/>
                <a:gd name="connsiteY75" fmla="*/ 8671 h 10178"/>
                <a:gd name="connsiteX76" fmla="*/ 923 w 10068"/>
                <a:gd name="connsiteY76" fmla="*/ 8662 h 10178"/>
                <a:gd name="connsiteX77" fmla="*/ 830 w 10068"/>
                <a:gd name="connsiteY77" fmla="*/ 8288 h 10178"/>
                <a:gd name="connsiteX78" fmla="*/ 718 w 10068"/>
                <a:gd name="connsiteY78" fmla="*/ 7899 h 10178"/>
                <a:gd name="connsiteX79" fmla="*/ 764 w 10068"/>
                <a:gd name="connsiteY79" fmla="*/ 7418 h 10178"/>
                <a:gd name="connsiteX80" fmla="*/ 708 w 10068"/>
                <a:gd name="connsiteY80" fmla="*/ 7219 h 10178"/>
                <a:gd name="connsiteX81" fmla="*/ 637 w 10068"/>
                <a:gd name="connsiteY81" fmla="*/ 6965 h 10178"/>
                <a:gd name="connsiteX82" fmla="*/ 590 w 10068"/>
                <a:gd name="connsiteY82" fmla="*/ 6654 h 10178"/>
                <a:gd name="connsiteX83" fmla="*/ 606 w 10068"/>
                <a:gd name="connsiteY83" fmla="*/ 6342 h 10178"/>
                <a:gd name="connsiteX84" fmla="*/ 550 w 10068"/>
                <a:gd name="connsiteY84" fmla="*/ 5946 h 10178"/>
                <a:gd name="connsiteX85" fmla="*/ 532 w 10068"/>
                <a:gd name="connsiteY85" fmla="*/ 5609 h 10178"/>
                <a:gd name="connsiteX86" fmla="*/ 380 w 10068"/>
                <a:gd name="connsiteY86" fmla="*/ 5396 h 10178"/>
                <a:gd name="connsiteX87" fmla="*/ 391 w 10068"/>
                <a:gd name="connsiteY87" fmla="*/ 4786 h 10178"/>
                <a:gd name="connsiteX88" fmla="*/ 283 w 10068"/>
                <a:gd name="connsiteY88" fmla="*/ 4413 h 10178"/>
                <a:gd name="connsiteX89" fmla="*/ 288 w 10068"/>
                <a:gd name="connsiteY89" fmla="*/ 3882 h 10178"/>
                <a:gd name="connsiteX90" fmla="*/ 280 w 10068"/>
                <a:gd name="connsiteY90" fmla="*/ 3401 h 10178"/>
                <a:gd name="connsiteX91" fmla="*/ 153 w 10068"/>
                <a:gd name="connsiteY91" fmla="*/ 2806 h 10178"/>
                <a:gd name="connsiteX92" fmla="*/ 198 w 10068"/>
                <a:gd name="connsiteY92" fmla="*/ 2264 h 10178"/>
                <a:gd name="connsiteX93" fmla="*/ 9 w 10068"/>
                <a:gd name="connsiteY93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260 h 10178"/>
                <a:gd name="connsiteX62" fmla="*/ 4181 w 10068"/>
                <a:gd name="connsiteY62" fmla="*/ 9420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387 w 10068"/>
                <a:gd name="connsiteY65" fmla="*/ 9576 h 10178"/>
                <a:gd name="connsiteX66" fmla="*/ 3198 w 10068"/>
                <a:gd name="connsiteY66" fmla="*/ 9369 h 10178"/>
                <a:gd name="connsiteX67" fmla="*/ 2795 w 10068"/>
                <a:gd name="connsiteY67" fmla="*/ 9512 h 10178"/>
                <a:gd name="connsiteX68" fmla="*/ 2373 w 10068"/>
                <a:gd name="connsiteY68" fmla="*/ 9398 h 10178"/>
                <a:gd name="connsiteX69" fmla="*/ 1961 w 10068"/>
                <a:gd name="connsiteY69" fmla="*/ 9341 h 10178"/>
                <a:gd name="connsiteX70" fmla="*/ 1755 w 10068"/>
                <a:gd name="connsiteY70" fmla="*/ 9114 h 10178"/>
                <a:gd name="connsiteX71" fmla="*/ 1486 w 10068"/>
                <a:gd name="connsiteY71" fmla="*/ 9426 h 10178"/>
                <a:gd name="connsiteX72" fmla="*/ 1382 w 10068"/>
                <a:gd name="connsiteY72" fmla="*/ 9313 h 10178"/>
                <a:gd name="connsiteX73" fmla="*/ 1231 w 10068"/>
                <a:gd name="connsiteY73" fmla="*/ 9454 h 10178"/>
                <a:gd name="connsiteX74" fmla="*/ 1071 w 10068"/>
                <a:gd name="connsiteY74" fmla="*/ 9235 h 10178"/>
                <a:gd name="connsiteX75" fmla="*/ 890 w 10068"/>
                <a:gd name="connsiteY75" fmla="*/ 9375 h 10178"/>
                <a:gd name="connsiteX76" fmla="*/ 774 w 10068"/>
                <a:gd name="connsiteY76" fmla="*/ 8671 h 10178"/>
                <a:gd name="connsiteX77" fmla="*/ 923 w 10068"/>
                <a:gd name="connsiteY77" fmla="*/ 8662 h 10178"/>
                <a:gd name="connsiteX78" fmla="*/ 830 w 10068"/>
                <a:gd name="connsiteY78" fmla="*/ 8288 h 10178"/>
                <a:gd name="connsiteX79" fmla="*/ 718 w 10068"/>
                <a:gd name="connsiteY79" fmla="*/ 7899 h 10178"/>
                <a:gd name="connsiteX80" fmla="*/ 764 w 10068"/>
                <a:gd name="connsiteY80" fmla="*/ 7418 h 10178"/>
                <a:gd name="connsiteX81" fmla="*/ 708 w 10068"/>
                <a:gd name="connsiteY81" fmla="*/ 7219 h 10178"/>
                <a:gd name="connsiteX82" fmla="*/ 637 w 10068"/>
                <a:gd name="connsiteY82" fmla="*/ 6965 h 10178"/>
                <a:gd name="connsiteX83" fmla="*/ 590 w 10068"/>
                <a:gd name="connsiteY83" fmla="*/ 6654 h 10178"/>
                <a:gd name="connsiteX84" fmla="*/ 606 w 10068"/>
                <a:gd name="connsiteY84" fmla="*/ 6342 h 10178"/>
                <a:gd name="connsiteX85" fmla="*/ 550 w 10068"/>
                <a:gd name="connsiteY85" fmla="*/ 5946 h 10178"/>
                <a:gd name="connsiteX86" fmla="*/ 532 w 10068"/>
                <a:gd name="connsiteY86" fmla="*/ 5609 h 10178"/>
                <a:gd name="connsiteX87" fmla="*/ 380 w 10068"/>
                <a:gd name="connsiteY87" fmla="*/ 5396 h 10178"/>
                <a:gd name="connsiteX88" fmla="*/ 391 w 10068"/>
                <a:gd name="connsiteY88" fmla="*/ 4786 h 10178"/>
                <a:gd name="connsiteX89" fmla="*/ 283 w 10068"/>
                <a:gd name="connsiteY89" fmla="*/ 4413 h 10178"/>
                <a:gd name="connsiteX90" fmla="*/ 288 w 10068"/>
                <a:gd name="connsiteY90" fmla="*/ 3882 h 10178"/>
                <a:gd name="connsiteX91" fmla="*/ 280 w 10068"/>
                <a:gd name="connsiteY91" fmla="*/ 3401 h 10178"/>
                <a:gd name="connsiteX92" fmla="*/ 153 w 10068"/>
                <a:gd name="connsiteY92" fmla="*/ 2806 h 10178"/>
                <a:gd name="connsiteX93" fmla="*/ 198 w 10068"/>
                <a:gd name="connsiteY93" fmla="*/ 2264 h 10178"/>
                <a:gd name="connsiteX94" fmla="*/ 9 w 10068"/>
                <a:gd name="connsiteY94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713 w 10068"/>
                <a:gd name="connsiteY60" fmla="*/ 9467 h 10178"/>
                <a:gd name="connsiteX61" fmla="*/ 4473 w 10068"/>
                <a:gd name="connsiteY61" fmla="*/ 9365 h 10178"/>
                <a:gd name="connsiteX62" fmla="*/ 4181 w 10068"/>
                <a:gd name="connsiteY62" fmla="*/ 9420 h 10178"/>
                <a:gd name="connsiteX63" fmla="*/ 3855 w 10068"/>
                <a:gd name="connsiteY63" fmla="*/ 9386 h 10178"/>
                <a:gd name="connsiteX64" fmla="*/ 3642 w 10068"/>
                <a:gd name="connsiteY64" fmla="*/ 9568 h 10178"/>
                <a:gd name="connsiteX65" fmla="*/ 3387 w 10068"/>
                <a:gd name="connsiteY65" fmla="*/ 9576 h 10178"/>
                <a:gd name="connsiteX66" fmla="*/ 3198 w 10068"/>
                <a:gd name="connsiteY66" fmla="*/ 9369 h 10178"/>
                <a:gd name="connsiteX67" fmla="*/ 2795 w 10068"/>
                <a:gd name="connsiteY67" fmla="*/ 9512 h 10178"/>
                <a:gd name="connsiteX68" fmla="*/ 2373 w 10068"/>
                <a:gd name="connsiteY68" fmla="*/ 9398 h 10178"/>
                <a:gd name="connsiteX69" fmla="*/ 1961 w 10068"/>
                <a:gd name="connsiteY69" fmla="*/ 9341 h 10178"/>
                <a:gd name="connsiteX70" fmla="*/ 1755 w 10068"/>
                <a:gd name="connsiteY70" fmla="*/ 9114 h 10178"/>
                <a:gd name="connsiteX71" fmla="*/ 1486 w 10068"/>
                <a:gd name="connsiteY71" fmla="*/ 9426 h 10178"/>
                <a:gd name="connsiteX72" fmla="*/ 1382 w 10068"/>
                <a:gd name="connsiteY72" fmla="*/ 9313 h 10178"/>
                <a:gd name="connsiteX73" fmla="*/ 1231 w 10068"/>
                <a:gd name="connsiteY73" fmla="*/ 9454 h 10178"/>
                <a:gd name="connsiteX74" fmla="*/ 1071 w 10068"/>
                <a:gd name="connsiteY74" fmla="*/ 9235 h 10178"/>
                <a:gd name="connsiteX75" fmla="*/ 890 w 10068"/>
                <a:gd name="connsiteY75" fmla="*/ 9375 h 10178"/>
                <a:gd name="connsiteX76" fmla="*/ 774 w 10068"/>
                <a:gd name="connsiteY76" fmla="*/ 8671 h 10178"/>
                <a:gd name="connsiteX77" fmla="*/ 923 w 10068"/>
                <a:gd name="connsiteY77" fmla="*/ 8662 h 10178"/>
                <a:gd name="connsiteX78" fmla="*/ 830 w 10068"/>
                <a:gd name="connsiteY78" fmla="*/ 8288 h 10178"/>
                <a:gd name="connsiteX79" fmla="*/ 718 w 10068"/>
                <a:gd name="connsiteY79" fmla="*/ 7899 h 10178"/>
                <a:gd name="connsiteX80" fmla="*/ 764 w 10068"/>
                <a:gd name="connsiteY80" fmla="*/ 7418 h 10178"/>
                <a:gd name="connsiteX81" fmla="*/ 708 w 10068"/>
                <a:gd name="connsiteY81" fmla="*/ 7219 h 10178"/>
                <a:gd name="connsiteX82" fmla="*/ 637 w 10068"/>
                <a:gd name="connsiteY82" fmla="*/ 6965 h 10178"/>
                <a:gd name="connsiteX83" fmla="*/ 590 w 10068"/>
                <a:gd name="connsiteY83" fmla="*/ 6654 h 10178"/>
                <a:gd name="connsiteX84" fmla="*/ 606 w 10068"/>
                <a:gd name="connsiteY84" fmla="*/ 6342 h 10178"/>
                <a:gd name="connsiteX85" fmla="*/ 550 w 10068"/>
                <a:gd name="connsiteY85" fmla="*/ 5946 h 10178"/>
                <a:gd name="connsiteX86" fmla="*/ 532 w 10068"/>
                <a:gd name="connsiteY86" fmla="*/ 5609 h 10178"/>
                <a:gd name="connsiteX87" fmla="*/ 380 w 10068"/>
                <a:gd name="connsiteY87" fmla="*/ 5396 h 10178"/>
                <a:gd name="connsiteX88" fmla="*/ 391 w 10068"/>
                <a:gd name="connsiteY88" fmla="*/ 4786 h 10178"/>
                <a:gd name="connsiteX89" fmla="*/ 283 w 10068"/>
                <a:gd name="connsiteY89" fmla="*/ 4413 h 10178"/>
                <a:gd name="connsiteX90" fmla="*/ 288 w 10068"/>
                <a:gd name="connsiteY90" fmla="*/ 3882 h 10178"/>
                <a:gd name="connsiteX91" fmla="*/ 280 w 10068"/>
                <a:gd name="connsiteY91" fmla="*/ 3401 h 10178"/>
                <a:gd name="connsiteX92" fmla="*/ 153 w 10068"/>
                <a:gd name="connsiteY92" fmla="*/ 2806 h 10178"/>
                <a:gd name="connsiteX93" fmla="*/ 198 w 10068"/>
                <a:gd name="connsiteY93" fmla="*/ 2264 h 10178"/>
                <a:gd name="connsiteX94" fmla="*/ 9 w 10068"/>
                <a:gd name="connsiteY94" fmla="*/ 1709 h 10178"/>
                <a:gd name="connsiteX0" fmla="*/ 9 w 10068"/>
                <a:gd name="connsiteY0" fmla="*/ 1709 h 10178"/>
                <a:gd name="connsiteX1" fmla="*/ 410 w 10068"/>
                <a:gd name="connsiteY1" fmla="*/ 1445 h 10178"/>
                <a:gd name="connsiteX2" fmla="*/ 757 w 10068"/>
                <a:gd name="connsiteY2" fmla="*/ 1424 h 10178"/>
                <a:gd name="connsiteX3" fmla="*/ 926 w 10068"/>
                <a:gd name="connsiteY3" fmla="*/ 1399 h 10178"/>
                <a:gd name="connsiteX4" fmla="*/ 999 w 10068"/>
                <a:gd name="connsiteY4" fmla="*/ 1189 h 10178"/>
                <a:gd name="connsiteX5" fmla="*/ 1187 w 10068"/>
                <a:gd name="connsiteY5" fmla="*/ 1256 h 10178"/>
                <a:gd name="connsiteX6" fmla="*/ 1302 w 10068"/>
                <a:gd name="connsiteY6" fmla="*/ 1110 h 10178"/>
                <a:gd name="connsiteX7" fmla="*/ 1558 w 10068"/>
                <a:gd name="connsiteY7" fmla="*/ 1319 h 10178"/>
                <a:gd name="connsiteX8" fmla="*/ 1852 w 10068"/>
                <a:gd name="connsiteY8" fmla="*/ 1203 h 10178"/>
                <a:gd name="connsiteX9" fmla="*/ 2097 w 10068"/>
                <a:gd name="connsiteY9" fmla="*/ 1377 h 10178"/>
                <a:gd name="connsiteX10" fmla="*/ 2311 w 10068"/>
                <a:gd name="connsiteY10" fmla="*/ 1215 h 10178"/>
                <a:gd name="connsiteX11" fmla="*/ 2459 w 10068"/>
                <a:gd name="connsiteY11" fmla="*/ 941 h 10178"/>
                <a:gd name="connsiteX12" fmla="*/ 2760 w 10068"/>
                <a:gd name="connsiteY12" fmla="*/ 1004 h 10178"/>
                <a:gd name="connsiteX13" fmla="*/ 3056 w 10068"/>
                <a:gd name="connsiteY13" fmla="*/ 794 h 10178"/>
                <a:gd name="connsiteX14" fmla="*/ 3378 w 10068"/>
                <a:gd name="connsiteY14" fmla="*/ 941 h 10178"/>
                <a:gd name="connsiteX15" fmla="*/ 3661 w 10068"/>
                <a:gd name="connsiteY15" fmla="*/ 626 h 10178"/>
                <a:gd name="connsiteX16" fmla="*/ 3940 w 10068"/>
                <a:gd name="connsiteY16" fmla="*/ 689 h 10178"/>
                <a:gd name="connsiteX17" fmla="*/ 4173 w 10068"/>
                <a:gd name="connsiteY17" fmla="*/ 626 h 10178"/>
                <a:gd name="connsiteX18" fmla="*/ 4412 w 10068"/>
                <a:gd name="connsiteY18" fmla="*/ 610 h 10178"/>
                <a:gd name="connsiteX19" fmla="*/ 4668 w 10068"/>
                <a:gd name="connsiteY19" fmla="*/ 500 h 10178"/>
                <a:gd name="connsiteX20" fmla="*/ 4950 w 10068"/>
                <a:gd name="connsiteY20" fmla="*/ 374 h 10178"/>
                <a:gd name="connsiteX21" fmla="*/ 5233 w 10068"/>
                <a:gd name="connsiteY21" fmla="*/ 500 h 10178"/>
                <a:gd name="connsiteX22" fmla="*/ 5551 w 10068"/>
                <a:gd name="connsiteY22" fmla="*/ 311 h 10178"/>
                <a:gd name="connsiteX23" fmla="*/ 5738 w 10068"/>
                <a:gd name="connsiteY23" fmla="*/ 374 h 10178"/>
                <a:gd name="connsiteX24" fmla="*/ 5993 w 10068"/>
                <a:gd name="connsiteY24" fmla="*/ 311 h 10178"/>
                <a:gd name="connsiteX25" fmla="*/ 6353 w 10068"/>
                <a:gd name="connsiteY25" fmla="*/ 138 h 10178"/>
                <a:gd name="connsiteX26" fmla="*/ 6788 w 10068"/>
                <a:gd name="connsiteY26" fmla="*/ 248 h 10178"/>
                <a:gd name="connsiteX27" fmla="*/ 6962 w 10068"/>
                <a:gd name="connsiteY27" fmla="*/ 215 h 10178"/>
                <a:gd name="connsiteX28" fmla="*/ 7196 w 10068"/>
                <a:gd name="connsiteY28" fmla="*/ 0 h 10178"/>
                <a:gd name="connsiteX29" fmla="*/ 7478 w 10068"/>
                <a:gd name="connsiteY29" fmla="*/ 137 h 10178"/>
                <a:gd name="connsiteX30" fmla="*/ 7653 w 10068"/>
                <a:gd name="connsiteY30" fmla="*/ 374 h 10178"/>
                <a:gd name="connsiteX31" fmla="*/ 7854 w 10068"/>
                <a:gd name="connsiteY31" fmla="*/ 268 h 10178"/>
                <a:gd name="connsiteX32" fmla="*/ 8015 w 10068"/>
                <a:gd name="connsiteY32" fmla="*/ 432 h 10178"/>
                <a:gd name="connsiteX33" fmla="*/ 8156 w 10068"/>
                <a:gd name="connsiteY33" fmla="*/ 400 h 10178"/>
                <a:gd name="connsiteX34" fmla="*/ 8406 w 10068"/>
                <a:gd name="connsiteY34" fmla="*/ 426 h 10178"/>
                <a:gd name="connsiteX35" fmla="*/ 8667 w 10068"/>
                <a:gd name="connsiteY35" fmla="*/ 552 h 10178"/>
                <a:gd name="connsiteX36" fmla="*/ 8841 w 10068"/>
                <a:gd name="connsiteY36" fmla="*/ 426 h 10178"/>
                <a:gd name="connsiteX37" fmla="*/ 8937 w 10068"/>
                <a:gd name="connsiteY37" fmla="*/ 505 h 10178"/>
                <a:gd name="connsiteX38" fmla="*/ 9087 w 10068"/>
                <a:gd name="connsiteY38" fmla="*/ 406 h 10178"/>
                <a:gd name="connsiteX39" fmla="*/ 9247 w 10068"/>
                <a:gd name="connsiteY39" fmla="*/ 558 h 10178"/>
                <a:gd name="connsiteX40" fmla="*/ 9438 w 10068"/>
                <a:gd name="connsiteY40" fmla="*/ 437 h 10178"/>
                <a:gd name="connsiteX41" fmla="*/ 9686 w 10068"/>
                <a:gd name="connsiteY41" fmla="*/ 595 h 10178"/>
                <a:gd name="connsiteX42" fmla="*/ 10068 w 10068"/>
                <a:gd name="connsiteY42" fmla="*/ 349 h 10178"/>
                <a:gd name="connsiteX43" fmla="*/ 9939 w 10068"/>
                <a:gd name="connsiteY43" fmla="*/ 10112 h 10178"/>
                <a:gd name="connsiteX44" fmla="*/ 9526 w 10068"/>
                <a:gd name="connsiteY44" fmla="*/ 9954 h 10178"/>
                <a:gd name="connsiteX45" fmla="*/ 9120 w 10068"/>
                <a:gd name="connsiteY45" fmla="*/ 9827 h 10178"/>
                <a:gd name="connsiteX46" fmla="*/ 8713 w 10068"/>
                <a:gd name="connsiteY46" fmla="*/ 10080 h 10178"/>
                <a:gd name="connsiteX47" fmla="*/ 8360 w 10068"/>
                <a:gd name="connsiteY47" fmla="*/ 9953 h 10178"/>
                <a:gd name="connsiteX48" fmla="*/ 8060 w 10068"/>
                <a:gd name="connsiteY48" fmla="*/ 9764 h 10178"/>
                <a:gd name="connsiteX49" fmla="*/ 7706 w 10068"/>
                <a:gd name="connsiteY49" fmla="*/ 9827 h 10178"/>
                <a:gd name="connsiteX50" fmla="*/ 7382 w 10068"/>
                <a:gd name="connsiteY50" fmla="*/ 9743 h 10178"/>
                <a:gd name="connsiteX51" fmla="*/ 7141 w 10068"/>
                <a:gd name="connsiteY51" fmla="*/ 9827 h 10178"/>
                <a:gd name="connsiteX52" fmla="*/ 6823 w 10068"/>
                <a:gd name="connsiteY52" fmla="*/ 9890 h 10178"/>
                <a:gd name="connsiteX53" fmla="*/ 6523 w 10068"/>
                <a:gd name="connsiteY53" fmla="*/ 9764 h 10178"/>
                <a:gd name="connsiteX54" fmla="*/ 6273 w 10068"/>
                <a:gd name="connsiteY54" fmla="*/ 9643 h 10178"/>
                <a:gd name="connsiteX55" fmla="*/ 6063 w 10068"/>
                <a:gd name="connsiteY55" fmla="*/ 9769 h 10178"/>
                <a:gd name="connsiteX56" fmla="*/ 5816 w 10068"/>
                <a:gd name="connsiteY56" fmla="*/ 9733 h 10178"/>
                <a:gd name="connsiteX57" fmla="*/ 5617 w 10068"/>
                <a:gd name="connsiteY57" fmla="*/ 9696 h 10178"/>
                <a:gd name="connsiteX58" fmla="*/ 5403 w 10068"/>
                <a:gd name="connsiteY58" fmla="*/ 9596 h 10178"/>
                <a:gd name="connsiteX59" fmla="*/ 5150 w 10068"/>
                <a:gd name="connsiteY59" fmla="*/ 9680 h 10178"/>
                <a:gd name="connsiteX60" fmla="*/ 4913 w 10068"/>
                <a:gd name="connsiteY60" fmla="*/ 9445 h 10178"/>
                <a:gd name="connsiteX61" fmla="*/ 4713 w 10068"/>
                <a:gd name="connsiteY61" fmla="*/ 9467 h 10178"/>
                <a:gd name="connsiteX62" fmla="*/ 4473 w 10068"/>
                <a:gd name="connsiteY62" fmla="*/ 9365 h 10178"/>
                <a:gd name="connsiteX63" fmla="*/ 4181 w 10068"/>
                <a:gd name="connsiteY63" fmla="*/ 9420 h 10178"/>
                <a:gd name="connsiteX64" fmla="*/ 3855 w 10068"/>
                <a:gd name="connsiteY64" fmla="*/ 9386 h 10178"/>
                <a:gd name="connsiteX65" fmla="*/ 3642 w 10068"/>
                <a:gd name="connsiteY65" fmla="*/ 9568 h 10178"/>
                <a:gd name="connsiteX66" fmla="*/ 3387 w 10068"/>
                <a:gd name="connsiteY66" fmla="*/ 9576 h 10178"/>
                <a:gd name="connsiteX67" fmla="*/ 3198 w 10068"/>
                <a:gd name="connsiteY67" fmla="*/ 9369 h 10178"/>
                <a:gd name="connsiteX68" fmla="*/ 2795 w 10068"/>
                <a:gd name="connsiteY68" fmla="*/ 9512 h 10178"/>
                <a:gd name="connsiteX69" fmla="*/ 2373 w 10068"/>
                <a:gd name="connsiteY69" fmla="*/ 9398 h 10178"/>
                <a:gd name="connsiteX70" fmla="*/ 1961 w 10068"/>
                <a:gd name="connsiteY70" fmla="*/ 9341 h 10178"/>
                <a:gd name="connsiteX71" fmla="*/ 1755 w 10068"/>
                <a:gd name="connsiteY71" fmla="*/ 9114 h 10178"/>
                <a:gd name="connsiteX72" fmla="*/ 1486 w 10068"/>
                <a:gd name="connsiteY72" fmla="*/ 9426 h 10178"/>
                <a:gd name="connsiteX73" fmla="*/ 1382 w 10068"/>
                <a:gd name="connsiteY73" fmla="*/ 9313 h 10178"/>
                <a:gd name="connsiteX74" fmla="*/ 1231 w 10068"/>
                <a:gd name="connsiteY74" fmla="*/ 9454 h 10178"/>
                <a:gd name="connsiteX75" fmla="*/ 1071 w 10068"/>
                <a:gd name="connsiteY75" fmla="*/ 9235 h 10178"/>
                <a:gd name="connsiteX76" fmla="*/ 890 w 10068"/>
                <a:gd name="connsiteY76" fmla="*/ 9375 h 10178"/>
                <a:gd name="connsiteX77" fmla="*/ 774 w 10068"/>
                <a:gd name="connsiteY77" fmla="*/ 8671 h 10178"/>
                <a:gd name="connsiteX78" fmla="*/ 923 w 10068"/>
                <a:gd name="connsiteY78" fmla="*/ 8662 h 10178"/>
                <a:gd name="connsiteX79" fmla="*/ 830 w 10068"/>
                <a:gd name="connsiteY79" fmla="*/ 8288 h 10178"/>
                <a:gd name="connsiteX80" fmla="*/ 718 w 10068"/>
                <a:gd name="connsiteY80" fmla="*/ 7899 h 10178"/>
                <a:gd name="connsiteX81" fmla="*/ 764 w 10068"/>
                <a:gd name="connsiteY81" fmla="*/ 7418 h 10178"/>
                <a:gd name="connsiteX82" fmla="*/ 708 w 10068"/>
                <a:gd name="connsiteY82" fmla="*/ 7219 h 10178"/>
                <a:gd name="connsiteX83" fmla="*/ 637 w 10068"/>
                <a:gd name="connsiteY83" fmla="*/ 6965 h 10178"/>
                <a:gd name="connsiteX84" fmla="*/ 590 w 10068"/>
                <a:gd name="connsiteY84" fmla="*/ 6654 h 10178"/>
                <a:gd name="connsiteX85" fmla="*/ 606 w 10068"/>
                <a:gd name="connsiteY85" fmla="*/ 6342 h 10178"/>
                <a:gd name="connsiteX86" fmla="*/ 550 w 10068"/>
                <a:gd name="connsiteY86" fmla="*/ 5946 h 10178"/>
                <a:gd name="connsiteX87" fmla="*/ 532 w 10068"/>
                <a:gd name="connsiteY87" fmla="*/ 5609 h 10178"/>
                <a:gd name="connsiteX88" fmla="*/ 380 w 10068"/>
                <a:gd name="connsiteY88" fmla="*/ 5396 h 10178"/>
                <a:gd name="connsiteX89" fmla="*/ 391 w 10068"/>
                <a:gd name="connsiteY89" fmla="*/ 4786 h 10178"/>
                <a:gd name="connsiteX90" fmla="*/ 283 w 10068"/>
                <a:gd name="connsiteY90" fmla="*/ 4413 h 10178"/>
                <a:gd name="connsiteX91" fmla="*/ 288 w 10068"/>
                <a:gd name="connsiteY91" fmla="*/ 3882 h 10178"/>
                <a:gd name="connsiteX92" fmla="*/ 280 w 10068"/>
                <a:gd name="connsiteY92" fmla="*/ 3401 h 10178"/>
                <a:gd name="connsiteX93" fmla="*/ 153 w 10068"/>
                <a:gd name="connsiteY93" fmla="*/ 2806 h 10178"/>
                <a:gd name="connsiteX94" fmla="*/ 198 w 10068"/>
                <a:gd name="connsiteY94" fmla="*/ 2264 h 10178"/>
                <a:gd name="connsiteX95" fmla="*/ 9 w 10068"/>
                <a:gd name="connsiteY95" fmla="*/ 1709 h 10178"/>
                <a:gd name="connsiteX0" fmla="*/ 9 w 10075"/>
                <a:gd name="connsiteY0" fmla="*/ 1602 h 10178"/>
                <a:gd name="connsiteX1" fmla="*/ 417 w 10075"/>
                <a:gd name="connsiteY1" fmla="*/ 1445 h 10178"/>
                <a:gd name="connsiteX2" fmla="*/ 764 w 10075"/>
                <a:gd name="connsiteY2" fmla="*/ 1424 h 10178"/>
                <a:gd name="connsiteX3" fmla="*/ 933 w 10075"/>
                <a:gd name="connsiteY3" fmla="*/ 1399 h 10178"/>
                <a:gd name="connsiteX4" fmla="*/ 1006 w 10075"/>
                <a:gd name="connsiteY4" fmla="*/ 1189 h 10178"/>
                <a:gd name="connsiteX5" fmla="*/ 1194 w 10075"/>
                <a:gd name="connsiteY5" fmla="*/ 1256 h 10178"/>
                <a:gd name="connsiteX6" fmla="*/ 1309 w 10075"/>
                <a:gd name="connsiteY6" fmla="*/ 1110 h 10178"/>
                <a:gd name="connsiteX7" fmla="*/ 1565 w 10075"/>
                <a:gd name="connsiteY7" fmla="*/ 1319 h 10178"/>
                <a:gd name="connsiteX8" fmla="*/ 1859 w 10075"/>
                <a:gd name="connsiteY8" fmla="*/ 1203 h 10178"/>
                <a:gd name="connsiteX9" fmla="*/ 2104 w 10075"/>
                <a:gd name="connsiteY9" fmla="*/ 1377 h 10178"/>
                <a:gd name="connsiteX10" fmla="*/ 2318 w 10075"/>
                <a:gd name="connsiteY10" fmla="*/ 1215 h 10178"/>
                <a:gd name="connsiteX11" fmla="*/ 2466 w 10075"/>
                <a:gd name="connsiteY11" fmla="*/ 941 h 10178"/>
                <a:gd name="connsiteX12" fmla="*/ 2767 w 10075"/>
                <a:gd name="connsiteY12" fmla="*/ 1004 h 10178"/>
                <a:gd name="connsiteX13" fmla="*/ 3063 w 10075"/>
                <a:gd name="connsiteY13" fmla="*/ 794 h 10178"/>
                <a:gd name="connsiteX14" fmla="*/ 3385 w 10075"/>
                <a:gd name="connsiteY14" fmla="*/ 941 h 10178"/>
                <a:gd name="connsiteX15" fmla="*/ 3668 w 10075"/>
                <a:gd name="connsiteY15" fmla="*/ 626 h 10178"/>
                <a:gd name="connsiteX16" fmla="*/ 3947 w 10075"/>
                <a:gd name="connsiteY16" fmla="*/ 689 h 10178"/>
                <a:gd name="connsiteX17" fmla="*/ 4180 w 10075"/>
                <a:gd name="connsiteY17" fmla="*/ 626 h 10178"/>
                <a:gd name="connsiteX18" fmla="*/ 4419 w 10075"/>
                <a:gd name="connsiteY18" fmla="*/ 610 h 10178"/>
                <a:gd name="connsiteX19" fmla="*/ 4675 w 10075"/>
                <a:gd name="connsiteY19" fmla="*/ 500 h 10178"/>
                <a:gd name="connsiteX20" fmla="*/ 4957 w 10075"/>
                <a:gd name="connsiteY20" fmla="*/ 374 h 10178"/>
                <a:gd name="connsiteX21" fmla="*/ 5240 w 10075"/>
                <a:gd name="connsiteY21" fmla="*/ 500 h 10178"/>
                <a:gd name="connsiteX22" fmla="*/ 5558 w 10075"/>
                <a:gd name="connsiteY22" fmla="*/ 311 h 10178"/>
                <a:gd name="connsiteX23" fmla="*/ 5745 w 10075"/>
                <a:gd name="connsiteY23" fmla="*/ 374 h 10178"/>
                <a:gd name="connsiteX24" fmla="*/ 6000 w 10075"/>
                <a:gd name="connsiteY24" fmla="*/ 311 h 10178"/>
                <a:gd name="connsiteX25" fmla="*/ 6360 w 10075"/>
                <a:gd name="connsiteY25" fmla="*/ 138 h 10178"/>
                <a:gd name="connsiteX26" fmla="*/ 6795 w 10075"/>
                <a:gd name="connsiteY26" fmla="*/ 248 h 10178"/>
                <a:gd name="connsiteX27" fmla="*/ 6969 w 10075"/>
                <a:gd name="connsiteY27" fmla="*/ 215 h 10178"/>
                <a:gd name="connsiteX28" fmla="*/ 7203 w 10075"/>
                <a:gd name="connsiteY28" fmla="*/ 0 h 10178"/>
                <a:gd name="connsiteX29" fmla="*/ 7485 w 10075"/>
                <a:gd name="connsiteY29" fmla="*/ 137 h 10178"/>
                <a:gd name="connsiteX30" fmla="*/ 7660 w 10075"/>
                <a:gd name="connsiteY30" fmla="*/ 374 h 10178"/>
                <a:gd name="connsiteX31" fmla="*/ 7861 w 10075"/>
                <a:gd name="connsiteY31" fmla="*/ 268 h 10178"/>
                <a:gd name="connsiteX32" fmla="*/ 8022 w 10075"/>
                <a:gd name="connsiteY32" fmla="*/ 432 h 10178"/>
                <a:gd name="connsiteX33" fmla="*/ 8163 w 10075"/>
                <a:gd name="connsiteY33" fmla="*/ 400 h 10178"/>
                <a:gd name="connsiteX34" fmla="*/ 8413 w 10075"/>
                <a:gd name="connsiteY34" fmla="*/ 426 h 10178"/>
                <a:gd name="connsiteX35" fmla="*/ 8674 w 10075"/>
                <a:gd name="connsiteY35" fmla="*/ 552 h 10178"/>
                <a:gd name="connsiteX36" fmla="*/ 8848 w 10075"/>
                <a:gd name="connsiteY36" fmla="*/ 426 h 10178"/>
                <a:gd name="connsiteX37" fmla="*/ 8944 w 10075"/>
                <a:gd name="connsiteY37" fmla="*/ 505 h 10178"/>
                <a:gd name="connsiteX38" fmla="*/ 9094 w 10075"/>
                <a:gd name="connsiteY38" fmla="*/ 406 h 10178"/>
                <a:gd name="connsiteX39" fmla="*/ 9254 w 10075"/>
                <a:gd name="connsiteY39" fmla="*/ 558 h 10178"/>
                <a:gd name="connsiteX40" fmla="*/ 9445 w 10075"/>
                <a:gd name="connsiteY40" fmla="*/ 437 h 10178"/>
                <a:gd name="connsiteX41" fmla="*/ 9693 w 10075"/>
                <a:gd name="connsiteY41" fmla="*/ 595 h 10178"/>
                <a:gd name="connsiteX42" fmla="*/ 10075 w 10075"/>
                <a:gd name="connsiteY42" fmla="*/ 349 h 10178"/>
                <a:gd name="connsiteX43" fmla="*/ 9946 w 10075"/>
                <a:gd name="connsiteY43" fmla="*/ 10112 h 10178"/>
                <a:gd name="connsiteX44" fmla="*/ 9533 w 10075"/>
                <a:gd name="connsiteY44" fmla="*/ 9954 h 10178"/>
                <a:gd name="connsiteX45" fmla="*/ 9127 w 10075"/>
                <a:gd name="connsiteY45" fmla="*/ 9827 h 10178"/>
                <a:gd name="connsiteX46" fmla="*/ 8720 w 10075"/>
                <a:gd name="connsiteY46" fmla="*/ 10080 h 10178"/>
                <a:gd name="connsiteX47" fmla="*/ 8367 w 10075"/>
                <a:gd name="connsiteY47" fmla="*/ 9953 h 10178"/>
                <a:gd name="connsiteX48" fmla="*/ 8067 w 10075"/>
                <a:gd name="connsiteY48" fmla="*/ 9764 h 10178"/>
                <a:gd name="connsiteX49" fmla="*/ 7713 w 10075"/>
                <a:gd name="connsiteY49" fmla="*/ 9827 h 10178"/>
                <a:gd name="connsiteX50" fmla="*/ 7389 w 10075"/>
                <a:gd name="connsiteY50" fmla="*/ 9743 h 10178"/>
                <a:gd name="connsiteX51" fmla="*/ 7148 w 10075"/>
                <a:gd name="connsiteY51" fmla="*/ 9827 h 10178"/>
                <a:gd name="connsiteX52" fmla="*/ 6830 w 10075"/>
                <a:gd name="connsiteY52" fmla="*/ 9890 h 10178"/>
                <a:gd name="connsiteX53" fmla="*/ 6530 w 10075"/>
                <a:gd name="connsiteY53" fmla="*/ 9764 h 10178"/>
                <a:gd name="connsiteX54" fmla="*/ 6280 w 10075"/>
                <a:gd name="connsiteY54" fmla="*/ 9643 h 10178"/>
                <a:gd name="connsiteX55" fmla="*/ 6070 w 10075"/>
                <a:gd name="connsiteY55" fmla="*/ 9769 h 10178"/>
                <a:gd name="connsiteX56" fmla="*/ 5823 w 10075"/>
                <a:gd name="connsiteY56" fmla="*/ 9733 h 10178"/>
                <a:gd name="connsiteX57" fmla="*/ 5624 w 10075"/>
                <a:gd name="connsiteY57" fmla="*/ 9696 h 10178"/>
                <a:gd name="connsiteX58" fmla="*/ 5410 w 10075"/>
                <a:gd name="connsiteY58" fmla="*/ 9596 h 10178"/>
                <a:gd name="connsiteX59" fmla="*/ 5157 w 10075"/>
                <a:gd name="connsiteY59" fmla="*/ 9680 h 10178"/>
                <a:gd name="connsiteX60" fmla="*/ 4920 w 10075"/>
                <a:gd name="connsiteY60" fmla="*/ 9445 h 10178"/>
                <a:gd name="connsiteX61" fmla="*/ 4720 w 10075"/>
                <a:gd name="connsiteY61" fmla="*/ 9467 h 10178"/>
                <a:gd name="connsiteX62" fmla="*/ 4480 w 10075"/>
                <a:gd name="connsiteY62" fmla="*/ 9365 h 10178"/>
                <a:gd name="connsiteX63" fmla="*/ 4188 w 10075"/>
                <a:gd name="connsiteY63" fmla="*/ 9420 h 10178"/>
                <a:gd name="connsiteX64" fmla="*/ 3862 w 10075"/>
                <a:gd name="connsiteY64" fmla="*/ 9386 h 10178"/>
                <a:gd name="connsiteX65" fmla="*/ 3649 w 10075"/>
                <a:gd name="connsiteY65" fmla="*/ 9568 h 10178"/>
                <a:gd name="connsiteX66" fmla="*/ 3394 w 10075"/>
                <a:gd name="connsiteY66" fmla="*/ 9576 h 10178"/>
                <a:gd name="connsiteX67" fmla="*/ 3205 w 10075"/>
                <a:gd name="connsiteY67" fmla="*/ 9369 h 10178"/>
                <a:gd name="connsiteX68" fmla="*/ 2802 w 10075"/>
                <a:gd name="connsiteY68" fmla="*/ 9512 h 10178"/>
                <a:gd name="connsiteX69" fmla="*/ 2380 w 10075"/>
                <a:gd name="connsiteY69" fmla="*/ 9398 h 10178"/>
                <a:gd name="connsiteX70" fmla="*/ 1968 w 10075"/>
                <a:gd name="connsiteY70" fmla="*/ 9341 h 10178"/>
                <a:gd name="connsiteX71" fmla="*/ 1762 w 10075"/>
                <a:gd name="connsiteY71" fmla="*/ 9114 h 10178"/>
                <a:gd name="connsiteX72" fmla="*/ 1493 w 10075"/>
                <a:gd name="connsiteY72" fmla="*/ 9426 h 10178"/>
                <a:gd name="connsiteX73" fmla="*/ 1389 w 10075"/>
                <a:gd name="connsiteY73" fmla="*/ 9313 h 10178"/>
                <a:gd name="connsiteX74" fmla="*/ 1238 w 10075"/>
                <a:gd name="connsiteY74" fmla="*/ 9454 h 10178"/>
                <a:gd name="connsiteX75" fmla="*/ 1078 w 10075"/>
                <a:gd name="connsiteY75" fmla="*/ 9235 h 10178"/>
                <a:gd name="connsiteX76" fmla="*/ 897 w 10075"/>
                <a:gd name="connsiteY76" fmla="*/ 9375 h 10178"/>
                <a:gd name="connsiteX77" fmla="*/ 781 w 10075"/>
                <a:gd name="connsiteY77" fmla="*/ 8671 h 10178"/>
                <a:gd name="connsiteX78" fmla="*/ 930 w 10075"/>
                <a:gd name="connsiteY78" fmla="*/ 8662 h 10178"/>
                <a:gd name="connsiteX79" fmla="*/ 837 w 10075"/>
                <a:gd name="connsiteY79" fmla="*/ 8288 h 10178"/>
                <a:gd name="connsiteX80" fmla="*/ 725 w 10075"/>
                <a:gd name="connsiteY80" fmla="*/ 7899 h 10178"/>
                <a:gd name="connsiteX81" fmla="*/ 771 w 10075"/>
                <a:gd name="connsiteY81" fmla="*/ 7418 h 10178"/>
                <a:gd name="connsiteX82" fmla="*/ 715 w 10075"/>
                <a:gd name="connsiteY82" fmla="*/ 7219 h 10178"/>
                <a:gd name="connsiteX83" fmla="*/ 644 w 10075"/>
                <a:gd name="connsiteY83" fmla="*/ 6965 h 10178"/>
                <a:gd name="connsiteX84" fmla="*/ 597 w 10075"/>
                <a:gd name="connsiteY84" fmla="*/ 6654 h 10178"/>
                <a:gd name="connsiteX85" fmla="*/ 613 w 10075"/>
                <a:gd name="connsiteY85" fmla="*/ 6342 h 10178"/>
                <a:gd name="connsiteX86" fmla="*/ 557 w 10075"/>
                <a:gd name="connsiteY86" fmla="*/ 5946 h 10178"/>
                <a:gd name="connsiteX87" fmla="*/ 539 w 10075"/>
                <a:gd name="connsiteY87" fmla="*/ 5609 h 10178"/>
                <a:gd name="connsiteX88" fmla="*/ 387 w 10075"/>
                <a:gd name="connsiteY88" fmla="*/ 5396 h 10178"/>
                <a:gd name="connsiteX89" fmla="*/ 398 w 10075"/>
                <a:gd name="connsiteY89" fmla="*/ 4786 h 10178"/>
                <a:gd name="connsiteX90" fmla="*/ 290 w 10075"/>
                <a:gd name="connsiteY90" fmla="*/ 4413 h 10178"/>
                <a:gd name="connsiteX91" fmla="*/ 295 w 10075"/>
                <a:gd name="connsiteY91" fmla="*/ 3882 h 10178"/>
                <a:gd name="connsiteX92" fmla="*/ 287 w 10075"/>
                <a:gd name="connsiteY92" fmla="*/ 3401 h 10178"/>
                <a:gd name="connsiteX93" fmla="*/ 160 w 10075"/>
                <a:gd name="connsiteY93" fmla="*/ 2806 h 10178"/>
                <a:gd name="connsiteX94" fmla="*/ 205 w 10075"/>
                <a:gd name="connsiteY94" fmla="*/ 2264 h 10178"/>
                <a:gd name="connsiteX95" fmla="*/ 9 w 10075"/>
                <a:gd name="connsiteY95" fmla="*/ 1602 h 10178"/>
                <a:gd name="connsiteX0" fmla="*/ 11 w 10048"/>
                <a:gd name="connsiteY0" fmla="*/ 1575 h 10178"/>
                <a:gd name="connsiteX1" fmla="*/ 390 w 10048"/>
                <a:gd name="connsiteY1" fmla="*/ 1445 h 10178"/>
                <a:gd name="connsiteX2" fmla="*/ 737 w 10048"/>
                <a:gd name="connsiteY2" fmla="*/ 1424 h 10178"/>
                <a:gd name="connsiteX3" fmla="*/ 906 w 10048"/>
                <a:gd name="connsiteY3" fmla="*/ 1399 h 10178"/>
                <a:gd name="connsiteX4" fmla="*/ 979 w 10048"/>
                <a:gd name="connsiteY4" fmla="*/ 1189 h 10178"/>
                <a:gd name="connsiteX5" fmla="*/ 1167 w 10048"/>
                <a:gd name="connsiteY5" fmla="*/ 1256 h 10178"/>
                <a:gd name="connsiteX6" fmla="*/ 1282 w 10048"/>
                <a:gd name="connsiteY6" fmla="*/ 1110 h 10178"/>
                <a:gd name="connsiteX7" fmla="*/ 1538 w 10048"/>
                <a:gd name="connsiteY7" fmla="*/ 1319 h 10178"/>
                <a:gd name="connsiteX8" fmla="*/ 1832 w 10048"/>
                <a:gd name="connsiteY8" fmla="*/ 1203 h 10178"/>
                <a:gd name="connsiteX9" fmla="*/ 2077 w 10048"/>
                <a:gd name="connsiteY9" fmla="*/ 1377 h 10178"/>
                <a:gd name="connsiteX10" fmla="*/ 2291 w 10048"/>
                <a:gd name="connsiteY10" fmla="*/ 1215 h 10178"/>
                <a:gd name="connsiteX11" fmla="*/ 2439 w 10048"/>
                <a:gd name="connsiteY11" fmla="*/ 941 h 10178"/>
                <a:gd name="connsiteX12" fmla="*/ 2740 w 10048"/>
                <a:gd name="connsiteY12" fmla="*/ 1004 h 10178"/>
                <a:gd name="connsiteX13" fmla="*/ 3036 w 10048"/>
                <a:gd name="connsiteY13" fmla="*/ 794 h 10178"/>
                <a:gd name="connsiteX14" fmla="*/ 3358 w 10048"/>
                <a:gd name="connsiteY14" fmla="*/ 941 h 10178"/>
                <a:gd name="connsiteX15" fmla="*/ 3641 w 10048"/>
                <a:gd name="connsiteY15" fmla="*/ 626 h 10178"/>
                <a:gd name="connsiteX16" fmla="*/ 3920 w 10048"/>
                <a:gd name="connsiteY16" fmla="*/ 689 h 10178"/>
                <a:gd name="connsiteX17" fmla="*/ 4153 w 10048"/>
                <a:gd name="connsiteY17" fmla="*/ 626 h 10178"/>
                <a:gd name="connsiteX18" fmla="*/ 4392 w 10048"/>
                <a:gd name="connsiteY18" fmla="*/ 610 h 10178"/>
                <a:gd name="connsiteX19" fmla="*/ 4648 w 10048"/>
                <a:gd name="connsiteY19" fmla="*/ 500 h 10178"/>
                <a:gd name="connsiteX20" fmla="*/ 4930 w 10048"/>
                <a:gd name="connsiteY20" fmla="*/ 374 h 10178"/>
                <a:gd name="connsiteX21" fmla="*/ 5213 w 10048"/>
                <a:gd name="connsiteY21" fmla="*/ 500 h 10178"/>
                <a:gd name="connsiteX22" fmla="*/ 5531 w 10048"/>
                <a:gd name="connsiteY22" fmla="*/ 311 h 10178"/>
                <a:gd name="connsiteX23" fmla="*/ 5718 w 10048"/>
                <a:gd name="connsiteY23" fmla="*/ 374 h 10178"/>
                <a:gd name="connsiteX24" fmla="*/ 5973 w 10048"/>
                <a:gd name="connsiteY24" fmla="*/ 311 h 10178"/>
                <a:gd name="connsiteX25" fmla="*/ 6333 w 10048"/>
                <a:gd name="connsiteY25" fmla="*/ 138 h 10178"/>
                <a:gd name="connsiteX26" fmla="*/ 6768 w 10048"/>
                <a:gd name="connsiteY26" fmla="*/ 248 h 10178"/>
                <a:gd name="connsiteX27" fmla="*/ 6942 w 10048"/>
                <a:gd name="connsiteY27" fmla="*/ 215 h 10178"/>
                <a:gd name="connsiteX28" fmla="*/ 7176 w 10048"/>
                <a:gd name="connsiteY28" fmla="*/ 0 h 10178"/>
                <a:gd name="connsiteX29" fmla="*/ 7458 w 10048"/>
                <a:gd name="connsiteY29" fmla="*/ 137 h 10178"/>
                <a:gd name="connsiteX30" fmla="*/ 7633 w 10048"/>
                <a:gd name="connsiteY30" fmla="*/ 374 h 10178"/>
                <a:gd name="connsiteX31" fmla="*/ 7834 w 10048"/>
                <a:gd name="connsiteY31" fmla="*/ 268 h 10178"/>
                <a:gd name="connsiteX32" fmla="*/ 7995 w 10048"/>
                <a:gd name="connsiteY32" fmla="*/ 432 h 10178"/>
                <a:gd name="connsiteX33" fmla="*/ 8136 w 10048"/>
                <a:gd name="connsiteY33" fmla="*/ 400 h 10178"/>
                <a:gd name="connsiteX34" fmla="*/ 8386 w 10048"/>
                <a:gd name="connsiteY34" fmla="*/ 426 h 10178"/>
                <a:gd name="connsiteX35" fmla="*/ 8647 w 10048"/>
                <a:gd name="connsiteY35" fmla="*/ 552 h 10178"/>
                <a:gd name="connsiteX36" fmla="*/ 8821 w 10048"/>
                <a:gd name="connsiteY36" fmla="*/ 426 h 10178"/>
                <a:gd name="connsiteX37" fmla="*/ 8917 w 10048"/>
                <a:gd name="connsiteY37" fmla="*/ 505 h 10178"/>
                <a:gd name="connsiteX38" fmla="*/ 9067 w 10048"/>
                <a:gd name="connsiteY38" fmla="*/ 406 h 10178"/>
                <a:gd name="connsiteX39" fmla="*/ 9227 w 10048"/>
                <a:gd name="connsiteY39" fmla="*/ 558 h 10178"/>
                <a:gd name="connsiteX40" fmla="*/ 9418 w 10048"/>
                <a:gd name="connsiteY40" fmla="*/ 437 h 10178"/>
                <a:gd name="connsiteX41" fmla="*/ 9666 w 10048"/>
                <a:gd name="connsiteY41" fmla="*/ 595 h 10178"/>
                <a:gd name="connsiteX42" fmla="*/ 10048 w 10048"/>
                <a:gd name="connsiteY42" fmla="*/ 349 h 10178"/>
                <a:gd name="connsiteX43" fmla="*/ 9919 w 10048"/>
                <a:gd name="connsiteY43" fmla="*/ 10112 h 10178"/>
                <a:gd name="connsiteX44" fmla="*/ 9506 w 10048"/>
                <a:gd name="connsiteY44" fmla="*/ 9954 h 10178"/>
                <a:gd name="connsiteX45" fmla="*/ 9100 w 10048"/>
                <a:gd name="connsiteY45" fmla="*/ 9827 h 10178"/>
                <a:gd name="connsiteX46" fmla="*/ 8693 w 10048"/>
                <a:gd name="connsiteY46" fmla="*/ 10080 h 10178"/>
                <a:gd name="connsiteX47" fmla="*/ 8340 w 10048"/>
                <a:gd name="connsiteY47" fmla="*/ 9953 h 10178"/>
                <a:gd name="connsiteX48" fmla="*/ 8040 w 10048"/>
                <a:gd name="connsiteY48" fmla="*/ 9764 h 10178"/>
                <a:gd name="connsiteX49" fmla="*/ 7686 w 10048"/>
                <a:gd name="connsiteY49" fmla="*/ 9827 h 10178"/>
                <a:gd name="connsiteX50" fmla="*/ 7362 w 10048"/>
                <a:gd name="connsiteY50" fmla="*/ 9743 h 10178"/>
                <a:gd name="connsiteX51" fmla="*/ 7121 w 10048"/>
                <a:gd name="connsiteY51" fmla="*/ 9827 h 10178"/>
                <a:gd name="connsiteX52" fmla="*/ 6803 w 10048"/>
                <a:gd name="connsiteY52" fmla="*/ 9890 h 10178"/>
                <a:gd name="connsiteX53" fmla="*/ 6503 w 10048"/>
                <a:gd name="connsiteY53" fmla="*/ 9764 h 10178"/>
                <a:gd name="connsiteX54" fmla="*/ 6253 w 10048"/>
                <a:gd name="connsiteY54" fmla="*/ 9643 h 10178"/>
                <a:gd name="connsiteX55" fmla="*/ 6043 w 10048"/>
                <a:gd name="connsiteY55" fmla="*/ 9769 h 10178"/>
                <a:gd name="connsiteX56" fmla="*/ 5796 w 10048"/>
                <a:gd name="connsiteY56" fmla="*/ 9733 h 10178"/>
                <a:gd name="connsiteX57" fmla="*/ 5597 w 10048"/>
                <a:gd name="connsiteY57" fmla="*/ 9696 h 10178"/>
                <a:gd name="connsiteX58" fmla="*/ 5383 w 10048"/>
                <a:gd name="connsiteY58" fmla="*/ 9596 h 10178"/>
                <a:gd name="connsiteX59" fmla="*/ 5130 w 10048"/>
                <a:gd name="connsiteY59" fmla="*/ 9680 h 10178"/>
                <a:gd name="connsiteX60" fmla="*/ 4893 w 10048"/>
                <a:gd name="connsiteY60" fmla="*/ 9445 h 10178"/>
                <a:gd name="connsiteX61" fmla="*/ 4693 w 10048"/>
                <a:gd name="connsiteY61" fmla="*/ 9467 h 10178"/>
                <a:gd name="connsiteX62" fmla="*/ 4453 w 10048"/>
                <a:gd name="connsiteY62" fmla="*/ 9365 h 10178"/>
                <a:gd name="connsiteX63" fmla="*/ 4161 w 10048"/>
                <a:gd name="connsiteY63" fmla="*/ 9420 h 10178"/>
                <a:gd name="connsiteX64" fmla="*/ 3835 w 10048"/>
                <a:gd name="connsiteY64" fmla="*/ 9386 h 10178"/>
                <a:gd name="connsiteX65" fmla="*/ 3622 w 10048"/>
                <a:gd name="connsiteY65" fmla="*/ 9568 h 10178"/>
                <a:gd name="connsiteX66" fmla="*/ 3367 w 10048"/>
                <a:gd name="connsiteY66" fmla="*/ 9576 h 10178"/>
                <a:gd name="connsiteX67" fmla="*/ 3178 w 10048"/>
                <a:gd name="connsiteY67" fmla="*/ 9369 h 10178"/>
                <a:gd name="connsiteX68" fmla="*/ 2775 w 10048"/>
                <a:gd name="connsiteY68" fmla="*/ 9512 h 10178"/>
                <a:gd name="connsiteX69" fmla="*/ 2353 w 10048"/>
                <a:gd name="connsiteY69" fmla="*/ 9398 h 10178"/>
                <a:gd name="connsiteX70" fmla="*/ 1941 w 10048"/>
                <a:gd name="connsiteY70" fmla="*/ 9341 h 10178"/>
                <a:gd name="connsiteX71" fmla="*/ 1735 w 10048"/>
                <a:gd name="connsiteY71" fmla="*/ 9114 h 10178"/>
                <a:gd name="connsiteX72" fmla="*/ 1466 w 10048"/>
                <a:gd name="connsiteY72" fmla="*/ 9426 h 10178"/>
                <a:gd name="connsiteX73" fmla="*/ 1362 w 10048"/>
                <a:gd name="connsiteY73" fmla="*/ 9313 h 10178"/>
                <a:gd name="connsiteX74" fmla="*/ 1211 w 10048"/>
                <a:gd name="connsiteY74" fmla="*/ 9454 h 10178"/>
                <a:gd name="connsiteX75" fmla="*/ 1051 w 10048"/>
                <a:gd name="connsiteY75" fmla="*/ 9235 h 10178"/>
                <a:gd name="connsiteX76" fmla="*/ 870 w 10048"/>
                <a:gd name="connsiteY76" fmla="*/ 9375 h 10178"/>
                <a:gd name="connsiteX77" fmla="*/ 754 w 10048"/>
                <a:gd name="connsiteY77" fmla="*/ 8671 h 10178"/>
                <a:gd name="connsiteX78" fmla="*/ 903 w 10048"/>
                <a:gd name="connsiteY78" fmla="*/ 8662 h 10178"/>
                <a:gd name="connsiteX79" fmla="*/ 810 w 10048"/>
                <a:gd name="connsiteY79" fmla="*/ 8288 h 10178"/>
                <a:gd name="connsiteX80" fmla="*/ 698 w 10048"/>
                <a:gd name="connsiteY80" fmla="*/ 7899 h 10178"/>
                <a:gd name="connsiteX81" fmla="*/ 744 w 10048"/>
                <a:gd name="connsiteY81" fmla="*/ 7418 h 10178"/>
                <a:gd name="connsiteX82" fmla="*/ 688 w 10048"/>
                <a:gd name="connsiteY82" fmla="*/ 7219 h 10178"/>
                <a:gd name="connsiteX83" fmla="*/ 617 w 10048"/>
                <a:gd name="connsiteY83" fmla="*/ 6965 h 10178"/>
                <a:gd name="connsiteX84" fmla="*/ 570 w 10048"/>
                <a:gd name="connsiteY84" fmla="*/ 6654 h 10178"/>
                <a:gd name="connsiteX85" fmla="*/ 586 w 10048"/>
                <a:gd name="connsiteY85" fmla="*/ 6342 h 10178"/>
                <a:gd name="connsiteX86" fmla="*/ 530 w 10048"/>
                <a:gd name="connsiteY86" fmla="*/ 5946 h 10178"/>
                <a:gd name="connsiteX87" fmla="*/ 512 w 10048"/>
                <a:gd name="connsiteY87" fmla="*/ 5609 h 10178"/>
                <a:gd name="connsiteX88" fmla="*/ 360 w 10048"/>
                <a:gd name="connsiteY88" fmla="*/ 5396 h 10178"/>
                <a:gd name="connsiteX89" fmla="*/ 371 w 10048"/>
                <a:gd name="connsiteY89" fmla="*/ 4786 h 10178"/>
                <a:gd name="connsiteX90" fmla="*/ 263 w 10048"/>
                <a:gd name="connsiteY90" fmla="*/ 4413 h 10178"/>
                <a:gd name="connsiteX91" fmla="*/ 268 w 10048"/>
                <a:gd name="connsiteY91" fmla="*/ 3882 h 10178"/>
                <a:gd name="connsiteX92" fmla="*/ 260 w 10048"/>
                <a:gd name="connsiteY92" fmla="*/ 3401 h 10178"/>
                <a:gd name="connsiteX93" fmla="*/ 133 w 10048"/>
                <a:gd name="connsiteY93" fmla="*/ 2806 h 10178"/>
                <a:gd name="connsiteX94" fmla="*/ 178 w 10048"/>
                <a:gd name="connsiteY94" fmla="*/ 2264 h 10178"/>
                <a:gd name="connsiteX95" fmla="*/ 11 w 10048"/>
                <a:gd name="connsiteY95" fmla="*/ 1575 h 10178"/>
                <a:gd name="connsiteX0" fmla="*/ 6 w 10265"/>
                <a:gd name="connsiteY0" fmla="*/ 2138 h 10178"/>
                <a:gd name="connsiteX1" fmla="*/ 607 w 10265"/>
                <a:gd name="connsiteY1" fmla="*/ 1445 h 10178"/>
                <a:gd name="connsiteX2" fmla="*/ 954 w 10265"/>
                <a:gd name="connsiteY2" fmla="*/ 1424 h 10178"/>
                <a:gd name="connsiteX3" fmla="*/ 1123 w 10265"/>
                <a:gd name="connsiteY3" fmla="*/ 1399 h 10178"/>
                <a:gd name="connsiteX4" fmla="*/ 1196 w 10265"/>
                <a:gd name="connsiteY4" fmla="*/ 1189 h 10178"/>
                <a:gd name="connsiteX5" fmla="*/ 1384 w 10265"/>
                <a:gd name="connsiteY5" fmla="*/ 1256 h 10178"/>
                <a:gd name="connsiteX6" fmla="*/ 1499 w 10265"/>
                <a:gd name="connsiteY6" fmla="*/ 1110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954 w 10265"/>
                <a:gd name="connsiteY2" fmla="*/ 1424 h 10178"/>
                <a:gd name="connsiteX3" fmla="*/ 1123 w 10265"/>
                <a:gd name="connsiteY3" fmla="*/ 1399 h 10178"/>
                <a:gd name="connsiteX4" fmla="*/ 1196 w 10265"/>
                <a:gd name="connsiteY4" fmla="*/ 1189 h 10178"/>
                <a:gd name="connsiteX5" fmla="*/ 1384 w 10265"/>
                <a:gd name="connsiteY5" fmla="*/ 1256 h 10178"/>
                <a:gd name="connsiteX6" fmla="*/ 1499 w 10265"/>
                <a:gd name="connsiteY6" fmla="*/ 1110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954 w 10265"/>
                <a:gd name="connsiteY2" fmla="*/ 1424 h 10178"/>
                <a:gd name="connsiteX3" fmla="*/ 1123 w 10265"/>
                <a:gd name="connsiteY3" fmla="*/ 1399 h 10178"/>
                <a:gd name="connsiteX4" fmla="*/ 1196 w 10265"/>
                <a:gd name="connsiteY4" fmla="*/ 1189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954 w 10265"/>
                <a:gd name="connsiteY2" fmla="*/ 1424 h 10178"/>
                <a:gd name="connsiteX3" fmla="*/ 1123 w 10265"/>
                <a:gd name="connsiteY3" fmla="*/ 1399 h 10178"/>
                <a:gd name="connsiteX4" fmla="*/ 1247 w 10265"/>
                <a:gd name="connsiteY4" fmla="*/ 1531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853 w 10265"/>
                <a:gd name="connsiteY2" fmla="*/ 1823 h 10178"/>
                <a:gd name="connsiteX3" fmla="*/ 1123 w 10265"/>
                <a:gd name="connsiteY3" fmla="*/ 1399 h 10178"/>
                <a:gd name="connsiteX4" fmla="*/ 1247 w 10265"/>
                <a:gd name="connsiteY4" fmla="*/ 1531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853 w 10265"/>
                <a:gd name="connsiteY2" fmla="*/ 1823 h 10178"/>
                <a:gd name="connsiteX3" fmla="*/ 971 w 10265"/>
                <a:gd name="connsiteY3" fmla="*/ 1627 h 10178"/>
                <a:gd name="connsiteX4" fmla="*/ 1247 w 10265"/>
                <a:gd name="connsiteY4" fmla="*/ 1531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684 w 10265"/>
                <a:gd name="connsiteY2" fmla="*/ 1937 h 10178"/>
                <a:gd name="connsiteX3" fmla="*/ 971 w 10265"/>
                <a:gd name="connsiteY3" fmla="*/ 1627 h 10178"/>
                <a:gd name="connsiteX4" fmla="*/ 1247 w 10265"/>
                <a:gd name="connsiteY4" fmla="*/ 1531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684 w 10265"/>
                <a:gd name="connsiteY2" fmla="*/ 1937 h 10178"/>
                <a:gd name="connsiteX3" fmla="*/ 971 w 10265"/>
                <a:gd name="connsiteY3" fmla="*/ 1627 h 10178"/>
                <a:gd name="connsiteX4" fmla="*/ 1163 w 10265"/>
                <a:gd name="connsiteY4" fmla="*/ 1531 h 10178"/>
                <a:gd name="connsiteX5" fmla="*/ 1384 w 10265"/>
                <a:gd name="connsiteY5" fmla="*/ 1256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6 w 10265"/>
                <a:gd name="connsiteY0" fmla="*/ 2138 h 10178"/>
                <a:gd name="connsiteX1" fmla="*/ 496 w 10265"/>
                <a:gd name="connsiteY1" fmla="*/ 1914 h 10178"/>
                <a:gd name="connsiteX2" fmla="*/ 684 w 10265"/>
                <a:gd name="connsiteY2" fmla="*/ 1937 h 10178"/>
                <a:gd name="connsiteX3" fmla="*/ 971 w 10265"/>
                <a:gd name="connsiteY3" fmla="*/ 1627 h 10178"/>
                <a:gd name="connsiteX4" fmla="*/ 1163 w 10265"/>
                <a:gd name="connsiteY4" fmla="*/ 1531 h 10178"/>
                <a:gd name="connsiteX5" fmla="*/ 1350 w 10265"/>
                <a:gd name="connsiteY5" fmla="*/ 1484 h 10178"/>
                <a:gd name="connsiteX6" fmla="*/ 1516 w 10265"/>
                <a:gd name="connsiteY6" fmla="*/ 1395 h 10178"/>
                <a:gd name="connsiteX7" fmla="*/ 1755 w 10265"/>
                <a:gd name="connsiteY7" fmla="*/ 1319 h 10178"/>
                <a:gd name="connsiteX8" fmla="*/ 2049 w 10265"/>
                <a:gd name="connsiteY8" fmla="*/ 1203 h 10178"/>
                <a:gd name="connsiteX9" fmla="*/ 2294 w 10265"/>
                <a:gd name="connsiteY9" fmla="*/ 1377 h 10178"/>
                <a:gd name="connsiteX10" fmla="*/ 2508 w 10265"/>
                <a:gd name="connsiteY10" fmla="*/ 1215 h 10178"/>
                <a:gd name="connsiteX11" fmla="*/ 2656 w 10265"/>
                <a:gd name="connsiteY11" fmla="*/ 941 h 10178"/>
                <a:gd name="connsiteX12" fmla="*/ 2957 w 10265"/>
                <a:gd name="connsiteY12" fmla="*/ 1004 h 10178"/>
                <a:gd name="connsiteX13" fmla="*/ 3253 w 10265"/>
                <a:gd name="connsiteY13" fmla="*/ 794 h 10178"/>
                <a:gd name="connsiteX14" fmla="*/ 3575 w 10265"/>
                <a:gd name="connsiteY14" fmla="*/ 941 h 10178"/>
                <a:gd name="connsiteX15" fmla="*/ 3858 w 10265"/>
                <a:gd name="connsiteY15" fmla="*/ 626 h 10178"/>
                <a:gd name="connsiteX16" fmla="*/ 4137 w 10265"/>
                <a:gd name="connsiteY16" fmla="*/ 689 h 10178"/>
                <a:gd name="connsiteX17" fmla="*/ 4370 w 10265"/>
                <a:gd name="connsiteY17" fmla="*/ 626 h 10178"/>
                <a:gd name="connsiteX18" fmla="*/ 4609 w 10265"/>
                <a:gd name="connsiteY18" fmla="*/ 610 h 10178"/>
                <a:gd name="connsiteX19" fmla="*/ 4865 w 10265"/>
                <a:gd name="connsiteY19" fmla="*/ 500 h 10178"/>
                <a:gd name="connsiteX20" fmla="*/ 5147 w 10265"/>
                <a:gd name="connsiteY20" fmla="*/ 374 h 10178"/>
                <a:gd name="connsiteX21" fmla="*/ 5430 w 10265"/>
                <a:gd name="connsiteY21" fmla="*/ 500 h 10178"/>
                <a:gd name="connsiteX22" fmla="*/ 5748 w 10265"/>
                <a:gd name="connsiteY22" fmla="*/ 311 h 10178"/>
                <a:gd name="connsiteX23" fmla="*/ 5935 w 10265"/>
                <a:gd name="connsiteY23" fmla="*/ 374 h 10178"/>
                <a:gd name="connsiteX24" fmla="*/ 6190 w 10265"/>
                <a:gd name="connsiteY24" fmla="*/ 311 h 10178"/>
                <a:gd name="connsiteX25" fmla="*/ 6550 w 10265"/>
                <a:gd name="connsiteY25" fmla="*/ 138 h 10178"/>
                <a:gd name="connsiteX26" fmla="*/ 6985 w 10265"/>
                <a:gd name="connsiteY26" fmla="*/ 248 h 10178"/>
                <a:gd name="connsiteX27" fmla="*/ 7159 w 10265"/>
                <a:gd name="connsiteY27" fmla="*/ 215 h 10178"/>
                <a:gd name="connsiteX28" fmla="*/ 7393 w 10265"/>
                <a:gd name="connsiteY28" fmla="*/ 0 h 10178"/>
                <a:gd name="connsiteX29" fmla="*/ 7675 w 10265"/>
                <a:gd name="connsiteY29" fmla="*/ 137 h 10178"/>
                <a:gd name="connsiteX30" fmla="*/ 7850 w 10265"/>
                <a:gd name="connsiteY30" fmla="*/ 374 h 10178"/>
                <a:gd name="connsiteX31" fmla="*/ 8051 w 10265"/>
                <a:gd name="connsiteY31" fmla="*/ 268 h 10178"/>
                <a:gd name="connsiteX32" fmla="*/ 8212 w 10265"/>
                <a:gd name="connsiteY32" fmla="*/ 432 h 10178"/>
                <a:gd name="connsiteX33" fmla="*/ 8353 w 10265"/>
                <a:gd name="connsiteY33" fmla="*/ 400 h 10178"/>
                <a:gd name="connsiteX34" fmla="*/ 8603 w 10265"/>
                <a:gd name="connsiteY34" fmla="*/ 426 h 10178"/>
                <a:gd name="connsiteX35" fmla="*/ 8864 w 10265"/>
                <a:gd name="connsiteY35" fmla="*/ 552 h 10178"/>
                <a:gd name="connsiteX36" fmla="*/ 9038 w 10265"/>
                <a:gd name="connsiteY36" fmla="*/ 426 h 10178"/>
                <a:gd name="connsiteX37" fmla="*/ 9134 w 10265"/>
                <a:gd name="connsiteY37" fmla="*/ 505 h 10178"/>
                <a:gd name="connsiteX38" fmla="*/ 9284 w 10265"/>
                <a:gd name="connsiteY38" fmla="*/ 406 h 10178"/>
                <a:gd name="connsiteX39" fmla="*/ 9444 w 10265"/>
                <a:gd name="connsiteY39" fmla="*/ 558 h 10178"/>
                <a:gd name="connsiteX40" fmla="*/ 9635 w 10265"/>
                <a:gd name="connsiteY40" fmla="*/ 437 h 10178"/>
                <a:gd name="connsiteX41" fmla="*/ 9883 w 10265"/>
                <a:gd name="connsiteY41" fmla="*/ 595 h 10178"/>
                <a:gd name="connsiteX42" fmla="*/ 10265 w 10265"/>
                <a:gd name="connsiteY42" fmla="*/ 349 h 10178"/>
                <a:gd name="connsiteX43" fmla="*/ 10136 w 10265"/>
                <a:gd name="connsiteY43" fmla="*/ 10112 h 10178"/>
                <a:gd name="connsiteX44" fmla="*/ 9723 w 10265"/>
                <a:gd name="connsiteY44" fmla="*/ 9954 h 10178"/>
                <a:gd name="connsiteX45" fmla="*/ 9317 w 10265"/>
                <a:gd name="connsiteY45" fmla="*/ 9827 h 10178"/>
                <a:gd name="connsiteX46" fmla="*/ 8910 w 10265"/>
                <a:gd name="connsiteY46" fmla="*/ 10080 h 10178"/>
                <a:gd name="connsiteX47" fmla="*/ 8557 w 10265"/>
                <a:gd name="connsiteY47" fmla="*/ 9953 h 10178"/>
                <a:gd name="connsiteX48" fmla="*/ 8257 w 10265"/>
                <a:gd name="connsiteY48" fmla="*/ 9764 h 10178"/>
                <a:gd name="connsiteX49" fmla="*/ 7903 w 10265"/>
                <a:gd name="connsiteY49" fmla="*/ 9827 h 10178"/>
                <a:gd name="connsiteX50" fmla="*/ 7579 w 10265"/>
                <a:gd name="connsiteY50" fmla="*/ 9743 h 10178"/>
                <a:gd name="connsiteX51" fmla="*/ 7338 w 10265"/>
                <a:gd name="connsiteY51" fmla="*/ 9827 h 10178"/>
                <a:gd name="connsiteX52" fmla="*/ 7020 w 10265"/>
                <a:gd name="connsiteY52" fmla="*/ 9890 h 10178"/>
                <a:gd name="connsiteX53" fmla="*/ 6720 w 10265"/>
                <a:gd name="connsiteY53" fmla="*/ 9764 h 10178"/>
                <a:gd name="connsiteX54" fmla="*/ 6470 w 10265"/>
                <a:gd name="connsiteY54" fmla="*/ 9643 h 10178"/>
                <a:gd name="connsiteX55" fmla="*/ 6260 w 10265"/>
                <a:gd name="connsiteY55" fmla="*/ 9769 h 10178"/>
                <a:gd name="connsiteX56" fmla="*/ 6013 w 10265"/>
                <a:gd name="connsiteY56" fmla="*/ 9733 h 10178"/>
                <a:gd name="connsiteX57" fmla="*/ 5814 w 10265"/>
                <a:gd name="connsiteY57" fmla="*/ 9696 h 10178"/>
                <a:gd name="connsiteX58" fmla="*/ 5600 w 10265"/>
                <a:gd name="connsiteY58" fmla="*/ 9596 h 10178"/>
                <a:gd name="connsiteX59" fmla="*/ 5347 w 10265"/>
                <a:gd name="connsiteY59" fmla="*/ 9680 h 10178"/>
                <a:gd name="connsiteX60" fmla="*/ 5110 w 10265"/>
                <a:gd name="connsiteY60" fmla="*/ 9445 h 10178"/>
                <a:gd name="connsiteX61" fmla="*/ 4910 w 10265"/>
                <a:gd name="connsiteY61" fmla="*/ 9467 h 10178"/>
                <a:gd name="connsiteX62" fmla="*/ 4670 w 10265"/>
                <a:gd name="connsiteY62" fmla="*/ 9365 h 10178"/>
                <a:gd name="connsiteX63" fmla="*/ 4378 w 10265"/>
                <a:gd name="connsiteY63" fmla="*/ 9420 h 10178"/>
                <a:gd name="connsiteX64" fmla="*/ 4052 w 10265"/>
                <a:gd name="connsiteY64" fmla="*/ 9386 h 10178"/>
                <a:gd name="connsiteX65" fmla="*/ 3839 w 10265"/>
                <a:gd name="connsiteY65" fmla="*/ 9568 h 10178"/>
                <a:gd name="connsiteX66" fmla="*/ 3584 w 10265"/>
                <a:gd name="connsiteY66" fmla="*/ 9576 h 10178"/>
                <a:gd name="connsiteX67" fmla="*/ 3395 w 10265"/>
                <a:gd name="connsiteY67" fmla="*/ 9369 h 10178"/>
                <a:gd name="connsiteX68" fmla="*/ 2992 w 10265"/>
                <a:gd name="connsiteY68" fmla="*/ 9512 h 10178"/>
                <a:gd name="connsiteX69" fmla="*/ 2570 w 10265"/>
                <a:gd name="connsiteY69" fmla="*/ 9398 h 10178"/>
                <a:gd name="connsiteX70" fmla="*/ 2158 w 10265"/>
                <a:gd name="connsiteY70" fmla="*/ 9341 h 10178"/>
                <a:gd name="connsiteX71" fmla="*/ 1952 w 10265"/>
                <a:gd name="connsiteY71" fmla="*/ 9114 h 10178"/>
                <a:gd name="connsiteX72" fmla="*/ 1683 w 10265"/>
                <a:gd name="connsiteY72" fmla="*/ 9426 h 10178"/>
                <a:gd name="connsiteX73" fmla="*/ 1579 w 10265"/>
                <a:gd name="connsiteY73" fmla="*/ 9313 h 10178"/>
                <a:gd name="connsiteX74" fmla="*/ 1428 w 10265"/>
                <a:gd name="connsiteY74" fmla="*/ 9454 h 10178"/>
                <a:gd name="connsiteX75" fmla="*/ 1268 w 10265"/>
                <a:gd name="connsiteY75" fmla="*/ 9235 h 10178"/>
                <a:gd name="connsiteX76" fmla="*/ 1087 w 10265"/>
                <a:gd name="connsiteY76" fmla="*/ 9375 h 10178"/>
                <a:gd name="connsiteX77" fmla="*/ 971 w 10265"/>
                <a:gd name="connsiteY77" fmla="*/ 8671 h 10178"/>
                <a:gd name="connsiteX78" fmla="*/ 1120 w 10265"/>
                <a:gd name="connsiteY78" fmla="*/ 8662 h 10178"/>
                <a:gd name="connsiteX79" fmla="*/ 1027 w 10265"/>
                <a:gd name="connsiteY79" fmla="*/ 8288 h 10178"/>
                <a:gd name="connsiteX80" fmla="*/ 915 w 10265"/>
                <a:gd name="connsiteY80" fmla="*/ 7899 h 10178"/>
                <a:gd name="connsiteX81" fmla="*/ 961 w 10265"/>
                <a:gd name="connsiteY81" fmla="*/ 7418 h 10178"/>
                <a:gd name="connsiteX82" fmla="*/ 905 w 10265"/>
                <a:gd name="connsiteY82" fmla="*/ 7219 h 10178"/>
                <a:gd name="connsiteX83" fmla="*/ 834 w 10265"/>
                <a:gd name="connsiteY83" fmla="*/ 6965 h 10178"/>
                <a:gd name="connsiteX84" fmla="*/ 787 w 10265"/>
                <a:gd name="connsiteY84" fmla="*/ 6654 h 10178"/>
                <a:gd name="connsiteX85" fmla="*/ 803 w 10265"/>
                <a:gd name="connsiteY85" fmla="*/ 6342 h 10178"/>
                <a:gd name="connsiteX86" fmla="*/ 747 w 10265"/>
                <a:gd name="connsiteY86" fmla="*/ 5946 h 10178"/>
                <a:gd name="connsiteX87" fmla="*/ 729 w 10265"/>
                <a:gd name="connsiteY87" fmla="*/ 5609 h 10178"/>
                <a:gd name="connsiteX88" fmla="*/ 577 w 10265"/>
                <a:gd name="connsiteY88" fmla="*/ 5396 h 10178"/>
                <a:gd name="connsiteX89" fmla="*/ 588 w 10265"/>
                <a:gd name="connsiteY89" fmla="*/ 4786 h 10178"/>
                <a:gd name="connsiteX90" fmla="*/ 480 w 10265"/>
                <a:gd name="connsiteY90" fmla="*/ 4413 h 10178"/>
                <a:gd name="connsiteX91" fmla="*/ 485 w 10265"/>
                <a:gd name="connsiteY91" fmla="*/ 3882 h 10178"/>
                <a:gd name="connsiteX92" fmla="*/ 477 w 10265"/>
                <a:gd name="connsiteY92" fmla="*/ 3401 h 10178"/>
                <a:gd name="connsiteX93" fmla="*/ 350 w 10265"/>
                <a:gd name="connsiteY93" fmla="*/ 2806 h 10178"/>
                <a:gd name="connsiteX94" fmla="*/ 395 w 10265"/>
                <a:gd name="connsiteY94" fmla="*/ 2264 h 10178"/>
                <a:gd name="connsiteX95" fmla="*/ 6 w 10265"/>
                <a:gd name="connsiteY95" fmla="*/ 2138 h 10178"/>
                <a:gd name="connsiteX0" fmla="*/ 8 w 10267"/>
                <a:gd name="connsiteY0" fmla="*/ 2138 h 10178"/>
                <a:gd name="connsiteX1" fmla="*/ 498 w 10267"/>
                <a:gd name="connsiteY1" fmla="*/ 1914 h 10178"/>
                <a:gd name="connsiteX2" fmla="*/ 686 w 10267"/>
                <a:gd name="connsiteY2" fmla="*/ 1937 h 10178"/>
                <a:gd name="connsiteX3" fmla="*/ 973 w 10267"/>
                <a:gd name="connsiteY3" fmla="*/ 1627 h 10178"/>
                <a:gd name="connsiteX4" fmla="*/ 1165 w 10267"/>
                <a:gd name="connsiteY4" fmla="*/ 1531 h 10178"/>
                <a:gd name="connsiteX5" fmla="*/ 1352 w 10267"/>
                <a:gd name="connsiteY5" fmla="*/ 1484 h 10178"/>
                <a:gd name="connsiteX6" fmla="*/ 1518 w 10267"/>
                <a:gd name="connsiteY6" fmla="*/ 1395 h 10178"/>
                <a:gd name="connsiteX7" fmla="*/ 1757 w 10267"/>
                <a:gd name="connsiteY7" fmla="*/ 1319 h 10178"/>
                <a:gd name="connsiteX8" fmla="*/ 2051 w 10267"/>
                <a:gd name="connsiteY8" fmla="*/ 1203 h 10178"/>
                <a:gd name="connsiteX9" fmla="*/ 2296 w 10267"/>
                <a:gd name="connsiteY9" fmla="*/ 1377 h 10178"/>
                <a:gd name="connsiteX10" fmla="*/ 2510 w 10267"/>
                <a:gd name="connsiteY10" fmla="*/ 1215 h 10178"/>
                <a:gd name="connsiteX11" fmla="*/ 2658 w 10267"/>
                <a:gd name="connsiteY11" fmla="*/ 941 h 10178"/>
                <a:gd name="connsiteX12" fmla="*/ 2959 w 10267"/>
                <a:gd name="connsiteY12" fmla="*/ 1004 h 10178"/>
                <a:gd name="connsiteX13" fmla="*/ 3255 w 10267"/>
                <a:gd name="connsiteY13" fmla="*/ 794 h 10178"/>
                <a:gd name="connsiteX14" fmla="*/ 3577 w 10267"/>
                <a:gd name="connsiteY14" fmla="*/ 941 h 10178"/>
                <a:gd name="connsiteX15" fmla="*/ 3860 w 10267"/>
                <a:gd name="connsiteY15" fmla="*/ 626 h 10178"/>
                <a:gd name="connsiteX16" fmla="*/ 4139 w 10267"/>
                <a:gd name="connsiteY16" fmla="*/ 689 h 10178"/>
                <a:gd name="connsiteX17" fmla="*/ 4372 w 10267"/>
                <a:gd name="connsiteY17" fmla="*/ 626 h 10178"/>
                <a:gd name="connsiteX18" fmla="*/ 4611 w 10267"/>
                <a:gd name="connsiteY18" fmla="*/ 610 h 10178"/>
                <a:gd name="connsiteX19" fmla="*/ 4867 w 10267"/>
                <a:gd name="connsiteY19" fmla="*/ 500 h 10178"/>
                <a:gd name="connsiteX20" fmla="*/ 5149 w 10267"/>
                <a:gd name="connsiteY20" fmla="*/ 374 h 10178"/>
                <a:gd name="connsiteX21" fmla="*/ 5432 w 10267"/>
                <a:gd name="connsiteY21" fmla="*/ 500 h 10178"/>
                <a:gd name="connsiteX22" fmla="*/ 5750 w 10267"/>
                <a:gd name="connsiteY22" fmla="*/ 311 h 10178"/>
                <a:gd name="connsiteX23" fmla="*/ 5937 w 10267"/>
                <a:gd name="connsiteY23" fmla="*/ 374 h 10178"/>
                <a:gd name="connsiteX24" fmla="*/ 6192 w 10267"/>
                <a:gd name="connsiteY24" fmla="*/ 311 h 10178"/>
                <a:gd name="connsiteX25" fmla="*/ 6552 w 10267"/>
                <a:gd name="connsiteY25" fmla="*/ 138 h 10178"/>
                <a:gd name="connsiteX26" fmla="*/ 6987 w 10267"/>
                <a:gd name="connsiteY26" fmla="*/ 248 h 10178"/>
                <a:gd name="connsiteX27" fmla="*/ 7161 w 10267"/>
                <a:gd name="connsiteY27" fmla="*/ 215 h 10178"/>
                <a:gd name="connsiteX28" fmla="*/ 7395 w 10267"/>
                <a:gd name="connsiteY28" fmla="*/ 0 h 10178"/>
                <a:gd name="connsiteX29" fmla="*/ 7677 w 10267"/>
                <a:gd name="connsiteY29" fmla="*/ 137 h 10178"/>
                <a:gd name="connsiteX30" fmla="*/ 7852 w 10267"/>
                <a:gd name="connsiteY30" fmla="*/ 374 h 10178"/>
                <a:gd name="connsiteX31" fmla="*/ 8053 w 10267"/>
                <a:gd name="connsiteY31" fmla="*/ 268 h 10178"/>
                <a:gd name="connsiteX32" fmla="*/ 8214 w 10267"/>
                <a:gd name="connsiteY32" fmla="*/ 432 h 10178"/>
                <a:gd name="connsiteX33" fmla="*/ 8355 w 10267"/>
                <a:gd name="connsiteY33" fmla="*/ 400 h 10178"/>
                <a:gd name="connsiteX34" fmla="*/ 8605 w 10267"/>
                <a:gd name="connsiteY34" fmla="*/ 426 h 10178"/>
                <a:gd name="connsiteX35" fmla="*/ 8866 w 10267"/>
                <a:gd name="connsiteY35" fmla="*/ 552 h 10178"/>
                <a:gd name="connsiteX36" fmla="*/ 9040 w 10267"/>
                <a:gd name="connsiteY36" fmla="*/ 426 h 10178"/>
                <a:gd name="connsiteX37" fmla="*/ 9136 w 10267"/>
                <a:gd name="connsiteY37" fmla="*/ 505 h 10178"/>
                <a:gd name="connsiteX38" fmla="*/ 9286 w 10267"/>
                <a:gd name="connsiteY38" fmla="*/ 406 h 10178"/>
                <a:gd name="connsiteX39" fmla="*/ 9446 w 10267"/>
                <a:gd name="connsiteY39" fmla="*/ 558 h 10178"/>
                <a:gd name="connsiteX40" fmla="*/ 9637 w 10267"/>
                <a:gd name="connsiteY40" fmla="*/ 437 h 10178"/>
                <a:gd name="connsiteX41" fmla="*/ 9885 w 10267"/>
                <a:gd name="connsiteY41" fmla="*/ 595 h 10178"/>
                <a:gd name="connsiteX42" fmla="*/ 10267 w 10267"/>
                <a:gd name="connsiteY42" fmla="*/ 349 h 10178"/>
                <a:gd name="connsiteX43" fmla="*/ 10138 w 10267"/>
                <a:gd name="connsiteY43" fmla="*/ 10112 h 10178"/>
                <a:gd name="connsiteX44" fmla="*/ 9725 w 10267"/>
                <a:gd name="connsiteY44" fmla="*/ 9954 h 10178"/>
                <a:gd name="connsiteX45" fmla="*/ 9319 w 10267"/>
                <a:gd name="connsiteY45" fmla="*/ 9827 h 10178"/>
                <a:gd name="connsiteX46" fmla="*/ 8912 w 10267"/>
                <a:gd name="connsiteY46" fmla="*/ 10080 h 10178"/>
                <a:gd name="connsiteX47" fmla="*/ 8559 w 10267"/>
                <a:gd name="connsiteY47" fmla="*/ 9953 h 10178"/>
                <a:gd name="connsiteX48" fmla="*/ 8259 w 10267"/>
                <a:gd name="connsiteY48" fmla="*/ 9764 h 10178"/>
                <a:gd name="connsiteX49" fmla="*/ 7905 w 10267"/>
                <a:gd name="connsiteY49" fmla="*/ 9827 h 10178"/>
                <a:gd name="connsiteX50" fmla="*/ 7581 w 10267"/>
                <a:gd name="connsiteY50" fmla="*/ 9743 h 10178"/>
                <a:gd name="connsiteX51" fmla="*/ 7340 w 10267"/>
                <a:gd name="connsiteY51" fmla="*/ 9827 h 10178"/>
                <a:gd name="connsiteX52" fmla="*/ 7022 w 10267"/>
                <a:gd name="connsiteY52" fmla="*/ 9890 h 10178"/>
                <a:gd name="connsiteX53" fmla="*/ 6722 w 10267"/>
                <a:gd name="connsiteY53" fmla="*/ 9764 h 10178"/>
                <a:gd name="connsiteX54" fmla="*/ 6472 w 10267"/>
                <a:gd name="connsiteY54" fmla="*/ 9643 h 10178"/>
                <a:gd name="connsiteX55" fmla="*/ 6262 w 10267"/>
                <a:gd name="connsiteY55" fmla="*/ 9769 h 10178"/>
                <a:gd name="connsiteX56" fmla="*/ 6015 w 10267"/>
                <a:gd name="connsiteY56" fmla="*/ 9733 h 10178"/>
                <a:gd name="connsiteX57" fmla="*/ 5816 w 10267"/>
                <a:gd name="connsiteY57" fmla="*/ 9696 h 10178"/>
                <a:gd name="connsiteX58" fmla="*/ 5602 w 10267"/>
                <a:gd name="connsiteY58" fmla="*/ 9596 h 10178"/>
                <a:gd name="connsiteX59" fmla="*/ 5349 w 10267"/>
                <a:gd name="connsiteY59" fmla="*/ 9680 h 10178"/>
                <a:gd name="connsiteX60" fmla="*/ 5112 w 10267"/>
                <a:gd name="connsiteY60" fmla="*/ 9445 h 10178"/>
                <a:gd name="connsiteX61" fmla="*/ 4912 w 10267"/>
                <a:gd name="connsiteY61" fmla="*/ 9467 h 10178"/>
                <a:gd name="connsiteX62" fmla="*/ 4672 w 10267"/>
                <a:gd name="connsiteY62" fmla="*/ 9365 h 10178"/>
                <a:gd name="connsiteX63" fmla="*/ 4380 w 10267"/>
                <a:gd name="connsiteY63" fmla="*/ 9420 h 10178"/>
                <a:gd name="connsiteX64" fmla="*/ 4054 w 10267"/>
                <a:gd name="connsiteY64" fmla="*/ 9386 h 10178"/>
                <a:gd name="connsiteX65" fmla="*/ 3841 w 10267"/>
                <a:gd name="connsiteY65" fmla="*/ 9568 h 10178"/>
                <a:gd name="connsiteX66" fmla="*/ 3586 w 10267"/>
                <a:gd name="connsiteY66" fmla="*/ 9576 h 10178"/>
                <a:gd name="connsiteX67" fmla="*/ 3397 w 10267"/>
                <a:gd name="connsiteY67" fmla="*/ 9369 h 10178"/>
                <a:gd name="connsiteX68" fmla="*/ 2994 w 10267"/>
                <a:gd name="connsiteY68" fmla="*/ 9512 h 10178"/>
                <a:gd name="connsiteX69" fmla="*/ 2572 w 10267"/>
                <a:gd name="connsiteY69" fmla="*/ 9398 h 10178"/>
                <a:gd name="connsiteX70" fmla="*/ 2160 w 10267"/>
                <a:gd name="connsiteY70" fmla="*/ 9341 h 10178"/>
                <a:gd name="connsiteX71" fmla="*/ 1954 w 10267"/>
                <a:gd name="connsiteY71" fmla="*/ 9114 h 10178"/>
                <a:gd name="connsiteX72" fmla="*/ 1685 w 10267"/>
                <a:gd name="connsiteY72" fmla="*/ 9426 h 10178"/>
                <a:gd name="connsiteX73" fmla="*/ 1581 w 10267"/>
                <a:gd name="connsiteY73" fmla="*/ 9313 h 10178"/>
                <a:gd name="connsiteX74" fmla="*/ 1430 w 10267"/>
                <a:gd name="connsiteY74" fmla="*/ 9454 h 10178"/>
                <a:gd name="connsiteX75" fmla="*/ 1270 w 10267"/>
                <a:gd name="connsiteY75" fmla="*/ 9235 h 10178"/>
                <a:gd name="connsiteX76" fmla="*/ 1089 w 10267"/>
                <a:gd name="connsiteY76" fmla="*/ 9375 h 10178"/>
                <a:gd name="connsiteX77" fmla="*/ 973 w 10267"/>
                <a:gd name="connsiteY77" fmla="*/ 8671 h 10178"/>
                <a:gd name="connsiteX78" fmla="*/ 1122 w 10267"/>
                <a:gd name="connsiteY78" fmla="*/ 8662 h 10178"/>
                <a:gd name="connsiteX79" fmla="*/ 1029 w 10267"/>
                <a:gd name="connsiteY79" fmla="*/ 8288 h 10178"/>
                <a:gd name="connsiteX80" fmla="*/ 917 w 10267"/>
                <a:gd name="connsiteY80" fmla="*/ 7899 h 10178"/>
                <a:gd name="connsiteX81" fmla="*/ 963 w 10267"/>
                <a:gd name="connsiteY81" fmla="*/ 7418 h 10178"/>
                <a:gd name="connsiteX82" fmla="*/ 907 w 10267"/>
                <a:gd name="connsiteY82" fmla="*/ 7219 h 10178"/>
                <a:gd name="connsiteX83" fmla="*/ 836 w 10267"/>
                <a:gd name="connsiteY83" fmla="*/ 6965 h 10178"/>
                <a:gd name="connsiteX84" fmla="*/ 789 w 10267"/>
                <a:gd name="connsiteY84" fmla="*/ 6654 h 10178"/>
                <a:gd name="connsiteX85" fmla="*/ 805 w 10267"/>
                <a:gd name="connsiteY85" fmla="*/ 6342 h 10178"/>
                <a:gd name="connsiteX86" fmla="*/ 749 w 10267"/>
                <a:gd name="connsiteY86" fmla="*/ 5946 h 10178"/>
                <a:gd name="connsiteX87" fmla="*/ 731 w 10267"/>
                <a:gd name="connsiteY87" fmla="*/ 5609 h 10178"/>
                <a:gd name="connsiteX88" fmla="*/ 579 w 10267"/>
                <a:gd name="connsiteY88" fmla="*/ 5396 h 10178"/>
                <a:gd name="connsiteX89" fmla="*/ 590 w 10267"/>
                <a:gd name="connsiteY89" fmla="*/ 4786 h 10178"/>
                <a:gd name="connsiteX90" fmla="*/ 482 w 10267"/>
                <a:gd name="connsiteY90" fmla="*/ 4413 h 10178"/>
                <a:gd name="connsiteX91" fmla="*/ 487 w 10267"/>
                <a:gd name="connsiteY91" fmla="*/ 3882 h 10178"/>
                <a:gd name="connsiteX92" fmla="*/ 479 w 10267"/>
                <a:gd name="connsiteY92" fmla="*/ 3401 h 10178"/>
                <a:gd name="connsiteX93" fmla="*/ 352 w 10267"/>
                <a:gd name="connsiteY93" fmla="*/ 2806 h 10178"/>
                <a:gd name="connsiteX94" fmla="*/ 262 w 10267"/>
                <a:gd name="connsiteY94" fmla="*/ 2606 h 10178"/>
                <a:gd name="connsiteX95" fmla="*/ 8 w 10267"/>
                <a:gd name="connsiteY95" fmla="*/ 2138 h 10178"/>
                <a:gd name="connsiteX0" fmla="*/ 8 w 10267"/>
                <a:gd name="connsiteY0" fmla="*/ 2138 h 10178"/>
                <a:gd name="connsiteX1" fmla="*/ 498 w 10267"/>
                <a:gd name="connsiteY1" fmla="*/ 1914 h 10178"/>
                <a:gd name="connsiteX2" fmla="*/ 686 w 10267"/>
                <a:gd name="connsiteY2" fmla="*/ 1937 h 10178"/>
                <a:gd name="connsiteX3" fmla="*/ 973 w 10267"/>
                <a:gd name="connsiteY3" fmla="*/ 1627 h 10178"/>
                <a:gd name="connsiteX4" fmla="*/ 1165 w 10267"/>
                <a:gd name="connsiteY4" fmla="*/ 1531 h 10178"/>
                <a:gd name="connsiteX5" fmla="*/ 1352 w 10267"/>
                <a:gd name="connsiteY5" fmla="*/ 1484 h 10178"/>
                <a:gd name="connsiteX6" fmla="*/ 1518 w 10267"/>
                <a:gd name="connsiteY6" fmla="*/ 1395 h 10178"/>
                <a:gd name="connsiteX7" fmla="*/ 1757 w 10267"/>
                <a:gd name="connsiteY7" fmla="*/ 1319 h 10178"/>
                <a:gd name="connsiteX8" fmla="*/ 2051 w 10267"/>
                <a:gd name="connsiteY8" fmla="*/ 1203 h 10178"/>
                <a:gd name="connsiteX9" fmla="*/ 2296 w 10267"/>
                <a:gd name="connsiteY9" fmla="*/ 1377 h 10178"/>
                <a:gd name="connsiteX10" fmla="*/ 2510 w 10267"/>
                <a:gd name="connsiteY10" fmla="*/ 1215 h 10178"/>
                <a:gd name="connsiteX11" fmla="*/ 2658 w 10267"/>
                <a:gd name="connsiteY11" fmla="*/ 941 h 10178"/>
                <a:gd name="connsiteX12" fmla="*/ 2959 w 10267"/>
                <a:gd name="connsiteY12" fmla="*/ 1004 h 10178"/>
                <a:gd name="connsiteX13" fmla="*/ 3255 w 10267"/>
                <a:gd name="connsiteY13" fmla="*/ 794 h 10178"/>
                <a:gd name="connsiteX14" fmla="*/ 3577 w 10267"/>
                <a:gd name="connsiteY14" fmla="*/ 941 h 10178"/>
                <a:gd name="connsiteX15" fmla="*/ 3860 w 10267"/>
                <a:gd name="connsiteY15" fmla="*/ 626 h 10178"/>
                <a:gd name="connsiteX16" fmla="*/ 4139 w 10267"/>
                <a:gd name="connsiteY16" fmla="*/ 689 h 10178"/>
                <a:gd name="connsiteX17" fmla="*/ 4372 w 10267"/>
                <a:gd name="connsiteY17" fmla="*/ 626 h 10178"/>
                <a:gd name="connsiteX18" fmla="*/ 4611 w 10267"/>
                <a:gd name="connsiteY18" fmla="*/ 610 h 10178"/>
                <a:gd name="connsiteX19" fmla="*/ 4867 w 10267"/>
                <a:gd name="connsiteY19" fmla="*/ 500 h 10178"/>
                <a:gd name="connsiteX20" fmla="*/ 5149 w 10267"/>
                <a:gd name="connsiteY20" fmla="*/ 374 h 10178"/>
                <a:gd name="connsiteX21" fmla="*/ 5432 w 10267"/>
                <a:gd name="connsiteY21" fmla="*/ 500 h 10178"/>
                <a:gd name="connsiteX22" fmla="*/ 5750 w 10267"/>
                <a:gd name="connsiteY22" fmla="*/ 311 h 10178"/>
                <a:gd name="connsiteX23" fmla="*/ 5937 w 10267"/>
                <a:gd name="connsiteY23" fmla="*/ 374 h 10178"/>
                <a:gd name="connsiteX24" fmla="*/ 6192 w 10267"/>
                <a:gd name="connsiteY24" fmla="*/ 311 h 10178"/>
                <a:gd name="connsiteX25" fmla="*/ 6552 w 10267"/>
                <a:gd name="connsiteY25" fmla="*/ 138 h 10178"/>
                <a:gd name="connsiteX26" fmla="*/ 6987 w 10267"/>
                <a:gd name="connsiteY26" fmla="*/ 248 h 10178"/>
                <a:gd name="connsiteX27" fmla="*/ 7161 w 10267"/>
                <a:gd name="connsiteY27" fmla="*/ 215 h 10178"/>
                <a:gd name="connsiteX28" fmla="*/ 7395 w 10267"/>
                <a:gd name="connsiteY28" fmla="*/ 0 h 10178"/>
                <a:gd name="connsiteX29" fmla="*/ 7677 w 10267"/>
                <a:gd name="connsiteY29" fmla="*/ 137 h 10178"/>
                <a:gd name="connsiteX30" fmla="*/ 7852 w 10267"/>
                <a:gd name="connsiteY30" fmla="*/ 374 h 10178"/>
                <a:gd name="connsiteX31" fmla="*/ 8053 w 10267"/>
                <a:gd name="connsiteY31" fmla="*/ 268 h 10178"/>
                <a:gd name="connsiteX32" fmla="*/ 8214 w 10267"/>
                <a:gd name="connsiteY32" fmla="*/ 432 h 10178"/>
                <a:gd name="connsiteX33" fmla="*/ 8355 w 10267"/>
                <a:gd name="connsiteY33" fmla="*/ 400 h 10178"/>
                <a:gd name="connsiteX34" fmla="*/ 8605 w 10267"/>
                <a:gd name="connsiteY34" fmla="*/ 426 h 10178"/>
                <a:gd name="connsiteX35" fmla="*/ 8866 w 10267"/>
                <a:gd name="connsiteY35" fmla="*/ 552 h 10178"/>
                <a:gd name="connsiteX36" fmla="*/ 9040 w 10267"/>
                <a:gd name="connsiteY36" fmla="*/ 426 h 10178"/>
                <a:gd name="connsiteX37" fmla="*/ 9136 w 10267"/>
                <a:gd name="connsiteY37" fmla="*/ 505 h 10178"/>
                <a:gd name="connsiteX38" fmla="*/ 9286 w 10267"/>
                <a:gd name="connsiteY38" fmla="*/ 406 h 10178"/>
                <a:gd name="connsiteX39" fmla="*/ 9446 w 10267"/>
                <a:gd name="connsiteY39" fmla="*/ 558 h 10178"/>
                <a:gd name="connsiteX40" fmla="*/ 9637 w 10267"/>
                <a:gd name="connsiteY40" fmla="*/ 437 h 10178"/>
                <a:gd name="connsiteX41" fmla="*/ 9885 w 10267"/>
                <a:gd name="connsiteY41" fmla="*/ 595 h 10178"/>
                <a:gd name="connsiteX42" fmla="*/ 10267 w 10267"/>
                <a:gd name="connsiteY42" fmla="*/ 349 h 10178"/>
                <a:gd name="connsiteX43" fmla="*/ 10138 w 10267"/>
                <a:gd name="connsiteY43" fmla="*/ 10112 h 10178"/>
                <a:gd name="connsiteX44" fmla="*/ 9725 w 10267"/>
                <a:gd name="connsiteY44" fmla="*/ 9954 h 10178"/>
                <a:gd name="connsiteX45" fmla="*/ 9319 w 10267"/>
                <a:gd name="connsiteY45" fmla="*/ 9827 h 10178"/>
                <a:gd name="connsiteX46" fmla="*/ 8912 w 10267"/>
                <a:gd name="connsiteY46" fmla="*/ 10080 h 10178"/>
                <a:gd name="connsiteX47" fmla="*/ 8559 w 10267"/>
                <a:gd name="connsiteY47" fmla="*/ 9953 h 10178"/>
                <a:gd name="connsiteX48" fmla="*/ 8259 w 10267"/>
                <a:gd name="connsiteY48" fmla="*/ 9764 h 10178"/>
                <a:gd name="connsiteX49" fmla="*/ 7905 w 10267"/>
                <a:gd name="connsiteY49" fmla="*/ 9827 h 10178"/>
                <a:gd name="connsiteX50" fmla="*/ 7581 w 10267"/>
                <a:gd name="connsiteY50" fmla="*/ 9743 h 10178"/>
                <a:gd name="connsiteX51" fmla="*/ 7340 w 10267"/>
                <a:gd name="connsiteY51" fmla="*/ 9827 h 10178"/>
                <a:gd name="connsiteX52" fmla="*/ 7022 w 10267"/>
                <a:gd name="connsiteY52" fmla="*/ 9890 h 10178"/>
                <a:gd name="connsiteX53" fmla="*/ 6722 w 10267"/>
                <a:gd name="connsiteY53" fmla="*/ 9764 h 10178"/>
                <a:gd name="connsiteX54" fmla="*/ 6472 w 10267"/>
                <a:gd name="connsiteY54" fmla="*/ 9643 h 10178"/>
                <a:gd name="connsiteX55" fmla="*/ 6262 w 10267"/>
                <a:gd name="connsiteY55" fmla="*/ 9769 h 10178"/>
                <a:gd name="connsiteX56" fmla="*/ 6015 w 10267"/>
                <a:gd name="connsiteY56" fmla="*/ 9733 h 10178"/>
                <a:gd name="connsiteX57" fmla="*/ 5816 w 10267"/>
                <a:gd name="connsiteY57" fmla="*/ 9696 h 10178"/>
                <a:gd name="connsiteX58" fmla="*/ 5602 w 10267"/>
                <a:gd name="connsiteY58" fmla="*/ 9596 h 10178"/>
                <a:gd name="connsiteX59" fmla="*/ 5349 w 10267"/>
                <a:gd name="connsiteY59" fmla="*/ 9680 h 10178"/>
                <a:gd name="connsiteX60" fmla="*/ 5112 w 10267"/>
                <a:gd name="connsiteY60" fmla="*/ 9445 h 10178"/>
                <a:gd name="connsiteX61" fmla="*/ 4912 w 10267"/>
                <a:gd name="connsiteY61" fmla="*/ 9467 h 10178"/>
                <a:gd name="connsiteX62" fmla="*/ 4672 w 10267"/>
                <a:gd name="connsiteY62" fmla="*/ 9365 h 10178"/>
                <a:gd name="connsiteX63" fmla="*/ 4380 w 10267"/>
                <a:gd name="connsiteY63" fmla="*/ 9420 h 10178"/>
                <a:gd name="connsiteX64" fmla="*/ 4054 w 10267"/>
                <a:gd name="connsiteY64" fmla="*/ 9386 h 10178"/>
                <a:gd name="connsiteX65" fmla="*/ 3841 w 10267"/>
                <a:gd name="connsiteY65" fmla="*/ 9568 h 10178"/>
                <a:gd name="connsiteX66" fmla="*/ 3586 w 10267"/>
                <a:gd name="connsiteY66" fmla="*/ 9576 h 10178"/>
                <a:gd name="connsiteX67" fmla="*/ 3397 w 10267"/>
                <a:gd name="connsiteY67" fmla="*/ 9369 h 10178"/>
                <a:gd name="connsiteX68" fmla="*/ 2994 w 10267"/>
                <a:gd name="connsiteY68" fmla="*/ 9512 h 10178"/>
                <a:gd name="connsiteX69" fmla="*/ 2572 w 10267"/>
                <a:gd name="connsiteY69" fmla="*/ 9398 h 10178"/>
                <a:gd name="connsiteX70" fmla="*/ 2160 w 10267"/>
                <a:gd name="connsiteY70" fmla="*/ 9341 h 10178"/>
                <a:gd name="connsiteX71" fmla="*/ 1954 w 10267"/>
                <a:gd name="connsiteY71" fmla="*/ 9114 h 10178"/>
                <a:gd name="connsiteX72" fmla="*/ 1685 w 10267"/>
                <a:gd name="connsiteY72" fmla="*/ 9426 h 10178"/>
                <a:gd name="connsiteX73" fmla="*/ 1581 w 10267"/>
                <a:gd name="connsiteY73" fmla="*/ 9313 h 10178"/>
                <a:gd name="connsiteX74" fmla="*/ 1430 w 10267"/>
                <a:gd name="connsiteY74" fmla="*/ 9454 h 10178"/>
                <a:gd name="connsiteX75" fmla="*/ 1270 w 10267"/>
                <a:gd name="connsiteY75" fmla="*/ 9235 h 10178"/>
                <a:gd name="connsiteX76" fmla="*/ 1089 w 10267"/>
                <a:gd name="connsiteY76" fmla="*/ 9375 h 10178"/>
                <a:gd name="connsiteX77" fmla="*/ 973 w 10267"/>
                <a:gd name="connsiteY77" fmla="*/ 8671 h 10178"/>
                <a:gd name="connsiteX78" fmla="*/ 1122 w 10267"/>
                <a:gd name="connsiteY78" fmla="*/ 8662 h 10178"/>
                <a:gd name="connsiteX79" fmla="*/ 1029 w 10267"/>
                <a:gd name="connsiteY79" fmla="*/ 8288 h 10178"/>
                <a:gd name="connsiteX80" fmla="*/ 917 w 10267"/>
                <a:gd name="connsiteY80" fmla="*/ 7899 h 10178"/>
                <a:gd name="connsiteX81" fmla="*/ 963 w 10267"/>
                <a:gd name="connsiteY81" fmla="*/ 7418 h 10178"/>
                <a:gd name="connsiteX82" fmla="*/ 907 w 10267"/>
                <a:gd name="connsiteY82" fmla="*/ 7219 h 10178"/>
                <a:gd name="connsiteX83" fmla="*/ 836 w 10267"/>
                <a:gd name="connsiteY83" fmla="*/ 6965 h 10178"/>
                <a:gd name="connsiteX84" fmla="*/ 789 w 10267"/>
                <a:gd name="connsiteY84" fmla="*/ 6654 h 10178"/>
                <a:gd name="connsiteX85" fmla="*/ 805 w 10267"/>
                <a:gd name="connsiteY85" fmla="*/ 6342 h 10178"/>
                <a:gd name="connsiteX86" fmla="*/ 749 w 10267"/>
                <a:gd name="connsiteY86" fmla="*/ 5946 h 10178"/>
                <a:gd name="connsiteX87" fmla="*/ 731 w 10267"/>
                <a:gd name="connsiteY87" fmla="*/ 5609 h 10178"/>
                <a:gd name="connsiteX88" fmla="*/ 579 w 10267"/>
                <a:gd name="connsiteY88" fmla="*/ 5396 h 10178"/>
                <a:gd name="connsiteX89" fmla="*/ 590 w 10267"/>
                <a:gd name="connsiteY89" fmla="*/ 4786 h 10178"/>
                <a:gd name="connsiteX90" fmla="*/ 482 w 10267"/>
                <a:gd name="connsiteY90" fmla="*/ 4413 h 10178"/>
                <a:gd name="connsiteX91" fmla="*/ 487 w 10267"/>
                <a:gd name="connsiteY91" fmla="*/ 3882 h 10178"/>
                <a:gd name="connsiteX92" fmla="*/ 479 w 10267"/>
                <a:gd name="connsiteY92" fmla="*/ 3401 h 10178"/>
                <a:gd name="connsiteX93" fmla="*/ 352 w 10267"/>
                <a:gd name="connsiteY93" fmla="*/ 2806 h 10178"/>
                <a:gd name="connsiteX94" fmla="*/ 329 w 10267"/>
                <a:gd name="connsiteY94" fmla="*/ 2720 h 10178"/>
                <a:gd name="connsiteX95" fmla="*/ 8 w 10267"/>
                <a:gd name="connsiteY95" fmla="*/ 2138 h 10178"/>
                <a:gd name="connsiteX0" fmla="*/ 10 w 10151"/>
                <a:gd name="connsiteY0" fmla="*/ 2309 h 10178"/>
                <a:gd name="connsiteX1" fmla="*/ 382 w 10151"/>
                <a:gd name="connsiteY1" fmla="*/ 1914 h 10178"/>
                <a:gd name="connsiteX2" fmla="*/ 570 w 10151"/>
                <a:gd name="connsiteY2" fmla="*/ 1937 h 10178"/>
                <a:gd name="connsiteX3" fmla="*/ 857 w 10151"/>
                <a:gd name="connsiteY3" fmla="*/ 1627 h 10178"/>
                <a:gd name="connsiteX4" fmla="*/ 1049 w 10151"/>
                <a:gd name="connsiteY4" fmla="*/ 1531 h 10178"/>
                <a:gd name="connsiteX5" fmla="*/ 1236 w 10151"/>
                <a:gd name="connsiteY5" fmla="*/ 1484 h 10178"/>
                <a:gd name="connsiteX6" fmla="*/ 1402 w 10151"/>
                <a:gd name="connsiteY6" fmla="*/ 1395 h 10178"/>
                <a:gd name="connsiteX7" fmla="*/ 1641 w 10151"/>
                <a:gd name="connsiteY7" fmla="*/ 1319 h 10178"/>
                <a:gd name="connsiteX8" fmla="*/ 1935 w 10151"/>
                <a:gd name="connsiteY8" fmla="*/ 1203 h 10178"/>
                <a:gd name="connsiteX9" fmla="*/ 2180 w 10151"/>
                <a:gd name="connsiteY9" fmla="*/ 1377 h 10178"/>
                <a:gd name="connsiteX10" fmla="*/ 2394 w 10151"/>
                <a:gd name="connsiteY10" fmla="*/ 1215 h 10178"/>
                <a:gd name="connsiteX11" fmla="*/ 2542 w 10151"/>
                <a:gd name="connsiteY11" fmla="*/ 941 h 10178"/>
                <a:gd name="connsiteX12" fmla="*/ 2843 w 10151"/>
                <a:gd name="connsiteY12" fmla="*/ 1004 h 10178"/>
                <a:gd name="connsiteX13" fmla="*/ 3139 w 10151"/>
                <a:gd name="connsiteY13" fmla="*/ 794 h 10178"/>
                <a:gd name="connsiteX14" fmla="*/ 3461 w 10151"/>
                <a:gd name="connsiteY14" fmla="*/ 941 h 10178"/>
                <a:gd name="connsiteX15" fmla="*/ 3744 w 10151"/>
                <a:gd name="connsiteY15" fmla="*/ 626 h 10178"/>
                <a:gd name="connsiteX16" fmla="*/ 4023 w 10151"/>
                <a:gd name="connsiteY16" fmla="*/ 689 h 10178"/>
                <a:gd name="connsiteX17" fmla="*/ 4256 w 10151"/>
                <a:gd name="connsiteY17" fmla="*/ 626 h 10178"/>
                <a:gd name="connsiteX18" fmla="*/ 4495 w 10151"/>
                <a:gd name="connsiteY18" fmla="*/ 610 h 10178"/>
                <a:gd name="connsiteX19" fmla="*/ 4751 w 10151"/>
                <a:gd name="connsiteY19" fmla="*/ 500 h 10178"/>
                <a:gd name="connsiteX20" fmla="*/ 5033 w 10151"/>
                <a:gd name="connsiteY20" fmla="*/ 374 h 10178"/>
                <a:gd name="connsiteX21" fmla="*/ 5316 w 10151"/>
                <a:gd name="connsiteY21" fmla="*/ 500 h 10178"/>
                <a:gd name="connsiteX22" fmla="*/ 5634 w 10151"/>
                <a:gd name="connsiteY22" fmla="*/ 311 h 10178"/>
                <a:gd name="connsiteX23" fmla="*/ 5821 w 10151"/>
                <a:gd name="connsiteY23" fmla="*/ 374 h 10178"/>
                <a:gd name="connsiteX24" fmla="*/ 6076 w 10151"/>
                <a:gd name="connsiteY24" fmla="*/ 311 h 10178"/>
                <a:gd name="connsiteX25" fmla="*/ 6436 w 10151"/>
                <a:gd name="connsiteY25" fmla="*/ 138 h 10178"/>
                <a:gd name="connsiteX26" fmla="*/ 6871 w 10151"/>
                <a:gd name="connsiteY26" fmla="*/ 248 h 10178"/>
                <a:gd name="connsiteX27" fmla="*/ 7045 w 10151"/>
                <a:gd name="connsiteY27" fmla="*/ 215 h 10178"/>
                <a:gd name="connsiteX28" fmla="*/ 7279 w 10151"/>
                <a:gd name="connsiteY28" fmla="*/ 0 h 10178"/>
                <a:gd name="connsiteX29" fmla="*/ 7561 w 10151"/>
                <a:gd name="connsiteY29" fmla="*/ 137 h 10178"/>
                <a:gd name="connsiteX30" fmla="*/ 7736 w 10151"/>
                <a:gd name="connsiteY30" fmla="*/ 374 h 10178"/>
                <a:gd name="connsiteX31" fmla="*/ 7937 w 10151"/>
                <a:gd name="connsiteY31" fmla="*/ 268 h 10178"/>
                <a:gd name="connsiteX32" fmla="*/ 8098 w 10151"/>
                <a:gd name="connsiteY32" fmla="*/ 432 h 10178"/>
                <a:gd name="connsiteX33" fmla="*/ 8239 w 10151"/>
                <a:gd name="connsiteY33" fmla="*/ 400 h 10178"/>
                <a:gd name="connsiteX34" fmla="*/ 8489 w 10151"/>
                <a:gd name="connsiteY34" fmla="*/ 426 h 10178"/>
                <a:gd name="connsiteX35" fmla="*/ 8750 w 10151"/>
                <a:gd name="connsiteY35" fmla="*/ 552 h 10178"/>
                <a:gd name="connsiteX36" fmla="*/ 8924 w 10151"/>
                <a:gd name="connsiteY36" fmla="*/ 426 h 10178"/>
                <a:gd name="connsiteX37" fmla="*/ 9020 w 10151"/>
                <a:gd name="connsiteY37" fmla="*/ 505 h 10178"/>
                <a:gd name="connsiteX38" fmla="*/ 9170 w 10151"/>
                <a:gd name="connsiteY38" fmla="*/ 406 h 10178"/>
                <a:gd name="connsiteX39" fmla="*/ 9330 w 10151"/>
                <a:gd name="connsiteY39" fmla="*/ 558 h 10178"/>
                <a:gd name="connsiteX40" fmla="*/ 9521 w 10151"/>
                <a:gd name="connsiteY40" fmla="*/ 437 h 10178"/>
                <a:gd name="connsiteX41" fmla="*/ 9769 w 10151"/>
                <a:gd name="connsiteY41" fmla="*/ 595 h 10178"/>
                <a:gd name="connsiteX42" fmla="*/ 10151 w 10151"/>
                <a:gd name="connsiteY42" fmla="*/ 349 h 10178"/>
                <a:gd name="connsiteX43" fmla="*/ 10022 w 10151"/>
                <a:gd name="connsiteY43" fmla="*/ 10112 h 10178"/>
                <a:gd name="connsiteX44" fmla="*/ 9609 w 10151"/>
                <a:gd name="connsiteY44" fmla="*/ 9954 h 10178"/>
                <a:gd name="connsiteX45" fmla="*/ 9203 w 10151"/>
                <a:gd name="connsiteY45" fmla="*/ 9827 h 10178"/>
                <a:gd name="connsiteX46" fmla="*/ 8796 w 10151"/>
                <a:gd name="connsiteY46" fmla="*/ 10080 h 10178"/>
                <a:gd name="connsiteX47" fmla="*/ 8443 w 10151"/>
                <a:gd name="connsiteY47" fmla="*/ 9953 h 10178"/>
                <a:gd name="connsiteX48" fmla="*/ 8143 w 10151"/>
                <a:gd name="connsiteY48" fmla="*/ 9764 h 10178"/>
                <a:gd name="connsiteX49" fmla="*/ 7789 w 10151"/>
                <a:gd name="connsiteY49" fmla="*/ 9827 h 10178"/>
                <a:gd name="connsiteX50" fmla="*/ 7465 w 10151"/>
                <a:gd name="connsiteY50" fmla="*/ 9743 h 10178"/>
                <a:gd name="connsiteX51" fmla="*/ 7224 w 10151"/>
                <a:gd name="connsiteY51" fmla="*/ 9827 h 10178"/>
                <a:gd name="connsiteX52" fmla="*/ 6906 w 10151"/>
                <a:gd name="connsiteY52" fmla="*/ 9890 h 10178"/>
                <a:gd name="connsiteX53" fmla="*/ 6606 w 10151"/>
                <a:gd name="connsiteY53" fmla="*/ 9764 h 10178"/>
                <a:gd name="connsiteX54" fmla="*/ 6356 w 10151"/>
                <a:gd name="connsiteY54" fmla="*/ 9643 h 10178"/>
                <a:gd name="connsiteX55" fmla="*/ 6146 w 10151"/>
                <a:gd name="connsiteY55" fmla="*/ 9769 h 10178"/>
                <a:gd name="connsiteX56" fmla="*/ 5899 w 10151"/>
                <a:gd name="connsiteY56" fmla="*/ 9733 h 10178"/>
                <a:gd name="connsiteX57" fmla="*/ 5700 w 10151"/>
                <a:gd name="connsiteY57" fmla="*/ 9696 h 10178"/>
                <a:gd name="connsiteX58" fmla="*/ 5486 w 10151"/>
                <a:gd name="connsiteY58" fmla="*/ 9596 h 10178"/>
                <a:gd name="connsiteX59" fmla="*/ 5233 w 10151"/>
                <a:gd name="connsiteY59" fmla="*/ 9680 h 10178"/>
                <a:gd name="connsiteX60" fmla="*/ 4996 w 10151"/>
                <a:gd name="connsiteY60" fmla="*/ 9445 h 10178"/>
                <a:gd name="connsiteX61" fmla="*/ 4796 w 10151"/>
                <a:gd name="connsiteY61" fmla="*/ 9467 h 10178"/>
                <a:gd name="connsiteX62" fmla="*/ 4556 w 10151"/>
                <a:gd name="connsiteY62" fmla="*/ 9365 h 10178"/>
                <a:gd name="connsiteX63" fmla="*/ 4264 w 10151"/>
                <a:gd name="connsiteY63" fmla="*/ 9420 h 10178"/>
                <a:gd name="connsiteX64" fmla="*/ 3938 w 10151"/>
                <a:gd name="connsiteY64" fmla="*/ 9386 h 10178"/>
                <a:gd name="connsiteX65" fmla="*/ 3725 w 10151"/>
                <a:gd name="connsiteY65" fmla="*/ 9568 h 10178"/>
                <a:gd name="connsiteX66" fmla="*/ 3470 w 10151"/>
                <a:gd name="connsiteY66" fmla="*/ 9576 h 10178"/>
                <a:gd name="connsiteX67" fmla="*/ 3281 w 10151"/>
                <a:gd name="connsiteY67" fmla="*/ 9369 h 10178"/>
                <a:gd name="connsiteX68" fmla="*/ 2878 w 10151"/>
                <a:gd name="connsiteY68" fmla="*/ 9512 h 10178"/>
                <a:gd name="connsiteX69" fmla="*/ 2456 w 10151"/>
                <a:gd name="connsiteY69" fmla="*/ 9398 h 10178"/>
                <a:gd name="connsiteX70" fmla="*/ 2044 w 10151"/>
                <a:gd name="connsiteY70" fmla="*/ 9341 h 10178"/>
                <a:gd name="connsiteX71" fmla="*/ 1838 w 10151"/>
                <a:gd name="connsiteY71" fmla="*/ 9114 h 10178"/>
                <a:gd name="connsiteX72" fmla="*/ 1569 w 10151"/>
                <a:gd name="connsiteY72" fmla="*/ 9426 h 10178"/>
                <a:gd name="connsiteX73" fmla="*/ 1465 w 10151"/>
                <a:gd name="connsiteY73" fmla="*/ 9313 h 10178"/>
                <a:gd name="connsiteX74" fmla="*/ 1314 w 10151"/>
                <a:gd name="connsiteY74" fmla="*/ 9454 h 10178"/>
                <a:gd name="connsiteX75" fmla="*/ 1154 w 10151"/>
                <a:gd name="connsiteY75" fmla="*/ 9235 h 10178"/>
                <a:gd name="connsiteX76" fmla="*/ 973 w 10151"/>
                <a:gd name="connsiteY76" fmla="*/ 9375 h 10178"/>
                <a:gd name="connsiteX77" fmla="*/ 857 w 10151"/>
                <a:gd name="connsiteY77" fmla="*/ 8671 h 10178"/>
                <a:gd name="connsiteX78" fmla="*/ 1006 w 10151"/>
                <a:gd name="connsiteY78" fmla="*/ 8662 h 10178"/>
                <a:gd name="connsiteX79" fmla="*/ 913 w 10151"/>
                <a:gd name="connsiteY79" fmla="*/ 8288 h 10178"/>
                <a:gd name="connsiteX80" fmla="*/ 801 w 10151"/>
                <a:gd name="connsiteY80" fmla="*/ 7899 h 10178"/>
                <a:gd name="connsiteX81" fmla="*/ 847 w 10151"/>
                <a:gd name="connsiteY81" fmla="*/ 7418 h 10178"/>
                <a:gd name="connsiteX82" fmla="*/ 791 w 10151"/>
                <a:gd name="connsiteY82" fmla="*/ 7219 h 10178"/>
                <a:gd name="connsiteX83" fmla="*/ 720 w 10151"/>
                <a:gd name="connsiteY83" fmla="*/ 6965 h 10178"/>
                <a:gd name="connsiteX84" fmla="*/ 673 w 10151"/>
                <a:gd name="connsiteY84" fmla="*/ 6654 h 10178"/>
                <a:gd name="connsiteX85" fmla="*/ 689 w 10151"/>
                <a:gd name="connsiteY85" fmla="*/ 6342 h 10178"/>
                <a:gd name="connsiteX86" fmla="*/ 633 w 10151"/>
                <a:gd name="connsiteY86" fmla="*/ 5946 h 10178"/>
                <a:gd name="connsiteX87" fmla="*/ 615 w 10151"/>
                <a:gd name="connsiteY87" fmla="*/ 5609 h 10178"/>
                <a:gd name="connsiteX88" fmla="*/ 463 w 10151"/>
                <a:gd name="connsiteY88" fmla="*/ 5396 h 10178"/>
                <a:gd name="connsiteX89" fmla="*/ 474 w 10151"/>
                <a:gd name="connsiteY89" fmla="*/ 4786 h 10178"/>
                <a:gd name="connsiteX90" fmla="*/ 366 w 10151"/>
                <a:gd name="connsiteY90" fmla="*/ 4413 h 10178"/>
                <a:gd name="connsiteX91" fmla="*/ 371 w 10151"/>
                <a:gd name="connsiteY91" fmla="*/ 3882 h 10178"/>
                <a:gd name="connsiteX92" fmla="*/ 363 w 10151"/>
                <a:gd name="connsiteY92" fmla="*/ 3401 h 10178"/>
                <a:gd name="connsiteX93" fmla="*/ 236 w 10151"/>
                <a:gd name="connsiteY93" fmla="*/ 2806 h 10178"/>
                <a:gd name="connsiteX94" fmla="*/ 213 w 10151"/>
                <a:gd name="connsiteY94" fmla="*/ 2720 h 10178"/>
                <a:gd name="connsiteX95" fmla="*/ 10 w 10151"/>
                <a:gd name="connsiteY95" fmla="*/ 2309 h 10178"/>
                <a:gd name="connsiteX0" fmla="*/ 10 w 10151"/>
                <a:gd name="connsiteY0" fmla="*/ 2309 h 10178"/>
                <a:gd name="connsiteX1" fmla="*/ 382 w 10151"/>
                <a:gd name="connsiteY1" fmla="*/ 1914 h 10178"/>
                <a:gd name="connsiteX2" fmla="*/ 570 w 10151"/>
                <a:gd name="connsiteY2" fmla="*/ 1937 h 10178"/>
                <a:gd name="connsiteX3" fmla="*/ 806 w 10151"/>
                <a:gd name="connsiteY3" fmla="*/ 1570 h 10178"/>
                <a:gd name="connsiteX4" fmla="*/ 1049 w 10151"/>
                <a:gd name="connsiteY4" fmla="*/ 1531 h 10178"/>
                <a:gd name="connsiteX5" fmla="*/ 1236 w 10151"/>
                <a:gd name="connsiteY5" fmla="*/ 1484 h 10178"/>
                <a:gd name="connsiteX6" fmla="*/ 1402 w 10151"/>
                <a:gd name="connsiteY6" fmla="*/ 1395 h 10178"/>
                <a:gd name="connsiteX7" fmla="*/ 1641 w 10151"/>
                <a:gd name="connsiteY7" fmla="*/ 1319 h 10178"/>
                <a:gd name="connsiteX8" fmla="*/ 1935 w 10151"/>
                <a:gd name="connsiteY8" fmla="*/ 1203 h 10178"/>
                <a:gd name="connsiteX9" fmla="*/ 2180 w 10151"/>
                <a:gd name="connsiteY9" fmla="*/ 1377 h 10178"/>
                <a:gd name="connsiteX10" fmla="*/ 2394 w 10151"/>
                <a:gd name="connsiteY10" fmla="*/ 1215 h 10178"/>
                <a:gd name="connsiteX11" fmla="*/ 2542 w 10151"/>
                <a:gd name="connsiteY11" fmla="*/ 941 h 10178"/>
                <a:gd name="connsiteX12" fmla="*/ 2843 w 10151"/>
                <a:gd name="connsiteY12" fmla="*/ 1004 h 10178"/>
                <a:gd name="connsiteX13" fmla="*/ 3139 w 10151"/>
                <a:gd name="connsiteY13" fmla="*/ 794 h 10178"/>
                <a:gd name="connsiteX14" fmla="*/ 3461 w 10151"/>
                <a:gd name="connsiteY14" fmla="*/ 941 h 10178"/>
                <a:gd name="connsiteX15" fmla="*/ 3744 w 10151"/>
                <a:gd name="connsiteY15" fmla="*/ 626 h 10178"/>
                <a:gd name="connsiteX16" fmla="*/ 4023 w 10151"/>
                <a:gd name="connsiteY16" fmla="*/ 689 h 10178"/>
                <a:gd name="connsiteX17" fmla="*/ 4256 w 10151"/>
                <a:gd name="connsiteY17" fmla="*/ 626 h 10178"/>
                <a:gd name="connsiteX18" fmla="*/ 4495 w 10151"/>
                <a:gd name="connsiteY18" fmla="*/ 610 h 10178"/>
                <a:gd name="connsiteX19" fmla="*/ 4751 w 10151"/>
                <a:gd name="connsiteY19" fmla="*/ 500 h 10178"/>
                <a:gd name="connsiteX20" fmla="*/ 5033 w 10151"/>
                <a:gd name="connsiteY20" fmla="*/ 374 h 10178"/>
                <a:gd name="connsiteX21" fmla="*/ 5316 w 10151"/>
                <a:gd name="connsiteY21" fmla="*/ 500 h 10178"/>
                <a:gd name="connsiteX22" fmla="*/ 5634 w 10151"/>
                <a:gd name="connsiteY22" fmla="*/ 311 h 10178"/>
                <a:gd name="connsiteX23" fmla="*/ 5821 w 10151"/>
                <a:gd name="connsiteY23" fmla="*/ 374 h 10178"/>
                <a:gd name="connsiteX24" fmla="*/ 6076 w 10151"/>
                <a:gd name="connsiteY24" fmla="*/ 311 h 10178"/>
                <a:gd name="connsiteX25" fmla="*/ 6436 w 10151"/>
                <a:gd name="connsiteY25" fmla="*/ 138 h 10178"/>
                <a:gd name="connsiteX26" fmla="*/ 6871 w 10151"/>
                <a:gd name="connsiteY26" fmla="*/ 248 h 10178"/>
                <a:gd name="connsiteX27" fmla="*/ 7045 w 10151"/>
                <a:gd name="connsiteY27" fmla="*/ 215 h 10178"/>
                <a:gd name="connsiteX28" fmla="*/ 7279 w 10151"/>
                <a:gd name="connsiteY28" fmla="*/ 0 h 10178"/>
                <a:gd name="connsiteX29" fmla="*/ 7561 w 10151"/>
                <a:gd name="connsiteY29" fmla="*/ 137 h 10178"/>
                <a:gd name="connsiteX30" fmla="*/ 7736 w 10151"/>
                <a:gd name="connsiteY30" fmla="*/ 374 h 10178"/>
                <a:gd name="connsiteX31" fmla="*/ 7937 w 10151"/>
                <a:gd name="connsiteY31" fmla="*/ 268 h 10178"/>
                <a:gd name="connsiteX32" fmla="*/ 8098 w 10151"/>
                <a:gd name="connsiteY32" fmla="*/ 432 h 10178"/>
                <a:gd name="connsiteX33" fmla="*/ 8239 w 10151"/>
                <a:gd name="connsiteY33" fmla="*/ 400 h 10178"/>
                <a:gd name="connsiteX34" fmla="*/ 8489 w 10151"/>
                <a:gd name="connsiteY34" fmla="*/ 426 h 10178"/>
                <a:gd name="connsiteX35" fmla="*/ 8750 w 10151"/>
                <a:gd name="connsiteY35" fmla="*/ 552 h 10178"/>
                <a:gd name="connsiteX36" fmla="*/ 8924 w 10151"/>
                <a:gd name="connsiteY36" fmla="*/ 426 h 10178"/>
                <a:gd name="connsiteX37" fmla="*/ 9020 w 10151"/>
                <a:gd name="connsiteY37" fmla="*/ 505 h 10178"/>
                <a:gd name="connsiteX38" fmla="*/ 9170 w 10151"/>
                <a:gd name="connsiteY38" fmla="*/ 406 h 10178"/>
                <a:gd name="connsiteX39" fmla="*/ 9330 w 10151"/>
                <a:gd name="connsiteY39" fmla="*/ 558 h 10178"/>
                <a:gd name="connsiteX40" fmla="*/ 9521 w 10151"/>
                <a:gd name="connsiteY40" fmla="*/ 437 h 10178"/>
                <a:gd name="connsiteX41" fmla="*/ 9769 w 10151"/>
                <a:gd name="connsiteY41" fmla="*/ 595 h 10178"/>
                <a:gd name="connsiteX42" fmla="*/ 10151 w 10151"/>
                <a:gd name="connsiteY42" fmla="*/ 349 h 10178"/>
                <a:gd name="connsiteX43" fmla="*/ 10022 w 10151"/>
                <a:gd name="connsiteY43" fmla="*/ 10112 h 10178"/>
                <a:gd name="connsiteX44" fmla="*/ 9609 w 10151"/>
                <a:gd name="connsiteY44" fmla="*/ 9954 h 10178"/>
                <a:gd name="connsiteX45" fmla="*/ 9203 w 10151"/>
                <a:gd name="connsiteY45" fmla="*/ 9827 h 10178"/>
                <a:gd name="connsiteX46" fmla="*/ 8796 w 10151"/>
                <a:gd name="connsiteY46" fmla="*/ 10080 h 10178"/>
                <a:gd name="connsiteX47" fmla="*/ 8443 w 10151"/>
                <a:gd name="connsiteY47" fmla="*/ 9953 h 10178"/>
                <a:gd name="connsiteX48" fmla="*/ 8143 w 10151"/>
                <a:gd name="connsiteY48" fmla="*/ 9764 h 10178"/>
                <a:gd name="connsiteX49" fmla="*/ 7789 w 10151"/>
                <a:gd name="connsiteY49" fmla="*/ 9827 h 10178"/>
                <a:gd name="connsiteX50" fmla="*/ 7465 w 10151"/>
                <a:gd name="connsiteY50" fmla="*/ 9743 h 10178"/>
                <a:gd name="connsiteX51" fmla="*/ 7224 w 10151"/>
                <a:gd name="connsiteY51" fmla="*/ 9827 h 10178"/>
                <a:gd name="connsiteX52" fmla="*/ 6906 w 10151"/>
                <a:gd name="connsiteY52" fmla="*/ 9890 h 10178"/>
                <a:gd name="connsiteX53" fmla="*/ 6606 w 10151"/>
                <a:gd name="connsiteY53" fmla="*/ 9764 h 10178"/>
                <a:gd name="connsiteX54" fmla="*/ 6356 w 10151"/>
                <a:gd name="connsiteY54" fmla="*/ 9643 h 10178"/>
                <a:gd name="connsiteX55" fmla="*/ 6146 w 10151"/>
                <a:gd name="connsiteY55" fmla="*/ 9769 h 10178"/>
                <a:gd name="connsiteX56" fmla="*/ 5899 w 10151"/>
                <a:gd name="connsiteY56" fmla="*/ 9733 h 10178"/>
                <a:gd name="connsiteX57" fmla="*/ 5700 w 10151"/>
                <a:gd name="connsiteY57" fmla="*/ 9696 h 10178"/>
                <a:gd name="connsiteX58" fmla="*/ 5486 w 10151"/>
                <a:gd name="connsiteY58" fmla="*/ 9596 h 10178"/>
                <a:gd name="connsiteX59" fmla="*/ 5233 w 10151"/>
                <a:gd name="connsiteY59" fmla="*/ 9680 h 10178"/>
                <a:gd name="connsiteX60" fmla="*/ 4996 w 10151"/>
                <a:gd name="connsiteY60" fmla="*/ 9445 h 10178"/>
                <a:gd name="connsiteX61" fmla="*/ 4796 w 10151"/>
                <a:gd name="connsiteY61" fmla="*/ 9467 h 10178"/>
                <a:gd name="connsiteX62" fmla="*/ 4556 w 10151"/>
                <a:gd name="connsiteY62" fmla="*/ 9365 h 10178"/>
                <a:gd name="connsiteX63" fmla="*/ 4264 w 10151"/>
                <a:gd name="connsiteY63" fmla="*/ 9420 h 10178"/>
                <a:gd name="connsiteX64" fmla="*/ 3938 w 10151"/>
                <a:gd name="connsiteY64" fmla="*/ 9386 h 10178"/>
                <a:gd name="connsiteX65" fmla="*/ 3725 w 10151"/>
                <a:gd name="connsiteY65" fmla="*/ 9568 h 10178"/>
                <a:gd name="connsiteX66" fmla="*/ 3470 w 10151"/>
                <a:gd name="connsiteY66" fmla="*/ 9576 h 10178"/>
                <a:gd name="connsiteX67" fmla="*/ 3281 w 10151"/>
                <a:gd name="connsiteY67" fmla="*/ 9369 h 10178"/>
                <a:gd name="connsiteX68" fmla="*/ 2878 w 10151"/>
                <a:gd name="connsiteY68" fmla="*/ 9512 h 10178"/>
                <a:gd name="connsiteX69" fmla="*/ 2456 w 10151"/>
                <a:gd name="connsiteY69" fmla="*/ 9398 h 10178"/>
                <a:gd name="connsiteX70" fmla="*/ 2044 w 10151"/>
                <a:gd name="connsiteY70" fmla="*/ 9341 h 10178"/>
                <a:gd name="connsiteX71" fmla="*/ 1838 w 10151"/>
                <a:gd name="connsiteY71" fmla="*/ 9114 h 10178"/>
                <a:gd name="connsiteX72" fmla="*/ 1569 w 10151"/>
                <a:gd name="connsiteY72" fmla="*/ 9426 h 10178"/>
                <a:gd name="connsiteX73" fmla="*/ 1465 w 10151"/>
                <a:gd name="connsiteY73" fmla="*/ 9313 h 10178"/>
                <a:gd name="connsiteX74" fmla="*/ 1314 w 10151"/>
                <a:gd name="connsiteY74" fmla="*/ 9454 h 10178"/>
                <a:gd name="connsiteX75" fmla="*/ 1154 w 10151"/>
                <a:gd name="connsiteY75" fmla="*/ 9235 h 10178"/>
                <a:gd name="connsiteX76" fmla="*/ 973 w 10151"/>
                <a:gd name="connsiteY76" fmla="*/ 9375 h 10178"/>
                <a:gd name="connsiteX77" fmla="*/ 857 w 10151"/>
                <a:gd name="connsiteY77" fmla="*/ 8671 h 10178"/>
                <a:gd name="connsiteX78" fmla="*/ 1006 w 10151"/>
                <a:gd name="connsiteY78" fmla="*/ 8662 h 10178"/>
                <a:gd name="connsiteX79" fmla="*/ 913 w 10151"/>
                <a:gd name="connsiteY79" fmla="*/ 8288 h 10178"/>
                <a:gd name="connsiteX80" fmla="*/ 801 w 10151"/>
                <a:gd name="connsiteY80" fmla="*/ 7899 h 10178"/>
                <a:gd name="connsiteX81" fmla="*/ 847 w 10151"/>
                <a:gd name="connsiteY81" fmla="*/ 7418 h 10178"/>
                <a:gd name="connsiteX82" fmla="*/ 791 w 10151"/>
                <a:gd name="connsiteY82" fmla="*/ 7219 h 10178"/>
                <a:gd name="connsiteX83" fmla="*/ 720 w 10151"/>
                <a:gd name="connsiteY83" fmla="*/ 6965 h 10178"/>
                <a:gd name="connsiteX84" fmla="*/ 673 w 10151"/>
                <a:gd name="connsiteY84" fmla="*/ 6654 h 10178"/>
                <a:gd name="connsiteX85" fmla="*/ 689 w 10151"/>
                <a:gd name="connsiteY85" fmla="*/ 6342 h 10178"/>
                <a:gd name="connsiteX86" fmla="*/ 633 w 10151"/>
                <a:gd name="connsiteY86" fmla="*/ 5946 h 10178"/>
                <a:gd name="connsiteX87" fmla="*/ 615 w 10151"/>
                <a:gd name="connsiteY87" fmla="*/ 5609 h 10178"/>
                <a:gd name="connsiteX88" fmla="*/ 463 w 10151"/>
                <a:gd name="connsiteY88" fmla="*/ 5396 h 10178"/>
                <a:gd name="connsiteX89" fmla="*/ 474 w 10151"/>
                <a:gd name="connsiteY89" fmla="*/ 4786 h 10178"/>
                <a:gd name="connsiteX90" fmla="*/ 366 w 10151"/>
                <a:gd name="connsiteY90" fmla="*/ 4413 h 10178"/>
                <a:gd name="connsiteX91" fmla="*/ 371 w 10151"/>
                <a:gd name="connsiteY91" fmla="*/ 3882 h 10178"/>
                <a:gd name="connsiteX92" fmla="*/ 363 w 10151"/>
                <a:gd name="connsiteY92" fmla="*/ 3401 h 10178"/>
                <a:gd name="connsiteX93" fmla="*/ 236 w 10151"/>
                <a:gd name="connsiteY93" fmla="*/ 2806 h 10178"/>
                <a:gd name="connsiteX94" fmla="*/ 213 w 10151"/>
                <a:gd name="connsiteY94" fmla="*/ 2720 h 10178"/>
                <a:gd name="connsiteX95" fmla="*/ 10 w 10151"/>
                <a:gd name="connsiteY95" fmla="*/ 2309 h 10178"/>
                <a:gd name="connsiteX0" fmla="*/ 10 w 10168"/>
                <a:gd name="connsiteY0" fmla="*/ 2309 h 10178"/>
                <a:gd name="connsiteX1" fmla="*/ 382 w 10168"/>
                <a:gd name="connsiteY1" fmla="*/ 1914 h 10178"/>
                <a:gd name="connsiteX2" fmla="*/ 570 w 10168"/>
                <a:gd name="connsiteY2" fmla="*/ 1937 h 10178"/>
                <a:gd name="connsiteX3" fmla="*/ 806 w 10168"/>
                <a:gd name="connsiteY3" fmla="*/ 1570 h 10178"/>
                <a:gd name="connsiteX4" fmla="*/ 1049 w 10168"/>
                <a:gd name="connsiteY4" fmla="*/ 1531 h 10178"/>
                <a:gd name="connsiteX5" fmla="*/ 1236 w 10168"/>
                <a:gd name="connsiteY5" fmla="*/ 1484 h 10178"/>
                <a:gd name="connsiteX6" fmla="*/ 1402 w 10168"/>
                <a:gd name="connsiteY6" fmla="*/ 1395 h 10178"/>
                <a:gd name="connsiteX7" fmla="*/ 1641 w 10168"/>
                <a:gd name="connsiteY7" fmla="*/ 1319 h 10178"/>
                <a:gd name="connsiteX8" fmla="*/ 1935 w 10168"/>
                <a:gd name="connsiteY8" fmla="*/ 1203 h 10178"/>
                <a:gd name="connsiteX9" fmla="*/ 2180 w 10168"/>
                <a:gd name="connsiteY9" fmla="*/ 1377 h 10178"/>
                <a:gd name="connsiteX10" fmla="*/ 2394 w 10168"/>
                <a:gd name="connsiteY10" fmla="*/ 1215 h 10178"/>
                <a:gd name="connsiteX11" fmla="*/ 2542 w 10168"/>
                <a:gd name="connsiteY11" fmla="*/ 941 h 10178"/>
                <a:gd name="connsiteX12" fmla="*/ 2843 w 10168"/>
                <a:gd name="connsiteY12" fmla="*/ 1004 h 10178"/>
                <a:gd name="connsiteX13" fmla="*/ 3139 w 10168"/>
                <a:gd name="connsiteY13" fmla="*/ 794 h 10178"/>
                <a:gd name="connsiteX14" fmla="*/ 3461 w 10168"/>
                <a:gd name="connsiteY14" fmla="*/ 941 h 10178"/>
                <a:gd name="connsiteX15" fmla="*/ 3744 w 10168"/>
                <a:gd name="connsiteY15" fmla="*/ 626 h 10178"/>
                <a:gd name="connsiteX16" fmla="*/ 4023 w 10168"/>
                <a:gd name="connsiteY16" fmla="*/ 689 h 10178"/>
                <a:gd name="connsiteX17" fmla="*/ 4256 w 10168"/>
                <a:gd name="connsiteY17" fmla="*/ 626 h 10178"/>
                <a:gd name="connsiteX18" fmla="*/ 4495 w 10168"/>
                <a:gd name="connsiteY18" fmla="*/ 610 h 10178"/>
                <a:gd name="connsiteX19" fmla="*/ 4751 w 10168"/>
                <a:gd name="connsiteY19" fmla="*/ 500 h 10178"/>
                <a:gd name="connsiteX20" fmla="*/ 5033 w 10168"/>
                <a:gd name="connsiteY20" fmla="*/ 374 h 10178"/>
                <a:gd name="connsiteX21" fmla="*/ 5316 w 10168"/>
                <a:gd name="connsiteY21" fmla="*/ 500 h 10178"/>
                <a:gd name="connsiteX22" fmla="*/ 5634 w 10168"/>
                <a:gd name="connsiteY22" fmla="*/ 311 h 10178"/>
                <a:gd name="connsiteX23" fmla="*/ 5821 w 10168"/>
                <a:gd name="connsiteY23" fmla="*/ 374 h 10178"/>
                <a:gd name="connsiteX24" fmla="*/ 6076 w 10168"/>
                <a:gd name="connsiteY24" fmla="*/ 311 h 10178"/>
                <a:gd name="connsiteX25" fmla="*/ 6436 w 10168"/>
                <a:gd name="connsiteY25" fmla="*/ 138 h 10178"/>
                <a:gd name="connsiteX26" fmla="*/ 6871 w 10168"/>
                <a:gd name="connsiteY26" fmla="*/ 248 h 10178"/>
                <a:gd name="connsiteX27" fmla="*/ 7045 w 10168"/>
                <a:gd name="connsiteY27" fmla="*/ 215 h 10178"/>
                <a:gd name="connsiteX28" fmla="*/ 7279 w 10168"/>
                <a:gd name="connsiteY28" fmla="*/ 0 h 10178"/>
                <a:gd name="connsiteX29" fmla="*/ 7561 w 10168"/>
                <a:gd name="connsiteY29" fmla="*/ 137 h 10178"/>
                <a:gd name="connsiteX30" fmla="*/ 7736 w 10168"/>
                <a:gd name="connsiteY30" fmla="*/ 374 h 10178"/>
                <a:gd name="connsiteX31" fmla="*/ 7937 w 10168"/>
                <a:gd name="connsiteY31" fmla="*/ 268 h 10178"/>
                <a:gd name="connsiteX32" fmla="*/ 8098 w 10168"/>
                <a:gd name="connsiteY32" fmla="*/ 432 h 10178"/>
                <a:gd name="connsiteX33" fmla="*/ 8239 w 10168"/>
                <a:gd name="connsiteY33" fmla="*/ 400 h 10178"/>
                <a:gd name="connsiteX34" fmla="*/ 8489 w 10168"/>
                <a:gd name="connsiteY34" fmla="*/ 426 h 10178"/>
                <a:gd name="connsiteX35" fmla="*/ 8750 w 10168"/>
                <a:gd name="connsiteY35" fmla="*/ 552 h 10178"/>
                <a:gd name="connsiteX36" fmla="*/ 8924 w 10168"/>
                <a:gd name="connsiteY36" fmla="*/ 426 h 10178"/>
                <a:gd name="connsiteX37" fmla="*/ 9020 w 10168"/>
                <a:gd name="connsiteY37" fmla="*/ 505 h 10178"/>
                <a:gd name="connsiteX38" fmla="*/ 9170 w 10168"/>
                <a:gd name="connsiteY38" fmla="*/ 406 h 10178"/>
                <a:gd name="connsiteX39" fmla="*/ 9330 w 10168"/>
                <a:gd name="connsiteY39" fmla="*/ 558 h 10178"/>
                <a:gd name="connsiteX40" fmla="*/ 9521 w 10168"/>
                <a:gd name="connsiteY40" fmla="*/ 437 h 10178"/>
                <a:gd name="connsiteX41" fmla="*/ 9769 w 10168"/>
                <a:gd name="connsiteY41" fmla="*/ 595 h 10178"/>
                <a:gd name="connsiteX42" fmla="*/ 10168 w 10168"/>
                <a:gd name="connsiteY42" fmla="*/ 634 h 10178"/>
                <a:gd name="connsiteX43" fmla="*/ 10022 w 10168"/>
                <a:gd name="connsiteY43" fmla="*/ 10112 h 10178"/>
                <a:gd name="connsiteX44" fmla="*/ 9609 w 10168"/>
                <a:gd name="connsiteY44" fmla="*/ 9954 h 10178"/>
                <a:gd name="connsiteX45" fmla="*/ 9203 w 10168"/>
                <a:gd name="connsiteY45" fmla="*/ 9827 h 10178"/>
                <a:gd name="connsiteX46" fmla="*/ 8796 w 10168"/>
                <a:gd name="connsiteY46" fmla="*/ 10080 h 10178"/>
                <a:gd name="connsiteX47" fmla="*/ 8443 w 10168"/>
                <a:gd name="connsiteY47" fmla="*/ 9953 h 10178"/>
                <a:gd name="connsiteX48" fmla="*/ 8143 w 10168"/>
                <a:gd name="connsiteY48" fmla="*/ 9764 h 10178"/>
                <a:gd name="connsiteX49" fmla="*/ 7789 w 10168"/>
                <a:gd name="connsiteY49" fmla="*/ 9827 h 10178"/>
                <a:gd name="connsiteX50" fmla="*/ 7465 w 10168"/>
                <a:gd name="connsiteY50" fmla="*/ 9743 h 10178"/>
                <a:gd name="connsiteX51" fmla="*/ 7224 w 10168"/>
                <a:gd name="connsiteY51" fmla="*/ 9827 h 10178"/>
                <a:gd name="connsiteX52" fmla="*/ 6906 w 10168"/>
                <a:gd name="connsiteY52" fmla="*/ 9890 h 10178"/>
                <a:gd name="connsiteX53" fmla="*/ 6606 w 10168"/>
                <a:gd name="connsiteY53" fmla="*/ 9764 h 10178"/>
                <a:gd name="connsiteX54" fmla="*/ 6356 w 10168"/>
                <a:gd name="connsiteY54" fmla="*/ 9643 h 10178"/>
                <a:gd name="connsiteX55" fmla="*/ 6146 w 10168"/>
                <a:gd name="connsiteY55" fmla="*/ 9769 h 10178"/>
                <a:gd name="connsiteX56" fmla="*/ 5899 w 10168"/>
                <a:gd name="connsiteY56" fmla="*/ 9733 h 10178"/>
                <a:gd name="connsiteX57" fmla="*/ 5700 w 10168"/>
                <a:gd name="connsiteY57" fmla="*/ 9696 h 10178"/>
                <a:gd name="connsiteX58" fmla="*/ 5486 w 10168"/>
                <a:gd name="connsiteY58" fmla="*/ 9596 h 10178"/>
                <a:gd name="connsiteX59" fmla="*/ 5233 w 10168"/>
                <a:gd name="connsiteY59" fmla="*/ 9680 h 10178"/>
                <a:gd name="connsiteX60" fmla="*/ 4996 w 10168"/>
                <a:gd name="connsiteY60" fmla="*/ 9445 h 10178"/>
                <a:gd name="connsiteX61" fmla="*/ 4796 w 10168"/>
                <a:gd name="connsiteY61" fmla="*/ 9467 h 10178"/>
                <a:gd name="connsiteX62" fmla="*/ 4556 w 10168"/>
                <a:gd name="connsiteY62" fmla="*/ 9365 h 10178"/>
                <a:gd name="connsiteX63" fmla="*/ 4264 w 10168"/>
                <a:gd name="connsiteY63" fmla="*/ 9420 h 10178"/>
                <a:gd name="connsiteX64" fmla="*/ 3938 w 10168"/>
                <a:gd name="connsiteY64" fmla="*/ 9386 h 10178"/>
                <a:gd name="connsiteX65" fmla="*/ 3725 w 10168"/>
                <a:gd name="connsiteY65" fmla="*/ 9568 h 10178"/>
                <a:gd name="connsiteX66" fmla="*/ 3470 w 10168"/>
                <a:gd name="connsiteY66" fmla="*/ 9576 h 10178"/>
                <a:gd name="connsiteX67" fmla="*/ 3281 w 10168"/>
                <a:gd name="connsiteY67" fmla="*/ 9369 h 10178"/>
                <a:gd name="connsiteX68" fmla="*/ 2878 w 10168"/>
                <a:gd name="connsiteY68" fmla="*/ 9512 h 10178"/>
                <a:gd name="connsiteX69" fmla="*/ 2456 w 10168"/>
                <a:gd name="connsiteY69" fmla="*/ 9398 h 10178"/>
                <a:gd name="connsiteX70" fmla="*/ 2044 w 10168"/>
                <a:gd name="connsiteY70" fmla="*/ 9341 h 10178"/>
                <a:gd name="connsiteX71" fmla="*/ 1838 w 10168"/>
                <a:gd name="connsiteY71" fmla="*/ 9114 h 10178"/>
                <a:gd name="connsiteX72" fmla="*/ 1569 w 10168"/>
                <a:gd name="connsiteY72" fmla="*/ 9426 h 10178"/>
                <a:gd name="connsiteX73" fmla="*/ 1465 w 10168"/>
                <a:gd name="connsiteY73" fmla="*/ 9313 h 10178"/>
                <a:gd name="connsiteX74" fmla="*/ 1314 w 10168"/>
                <a:gd name="connsiteY74" fmla="*/ 9454 h 10178"/>
                <a:gd name="connsiteX75" fmla="*/ 1154 w 10168"/>
                <a:gd name="connsiteY75" fmla="*/ 9235 h 10178"/>
                <a:gd name="connsiteX76" fmla="*/ 973 w 10168"/>
                <a:gd name="connsiteY76" fmla="*/ 9375 h 10178"/>
                <a:gd name="connsiteX77" fmla="*/ 857 w 10168"/>
                <a:gd name="connsiteY77" fmla="*/ 8671 h 10178"/>
                <a:gd name="connsiteX78" fmla="*/ 1006 w 10168"/>
                <a:gd name="connsiteY78" fmla="*/ 8662 h 10178"/>
                <a:gd name="connsiteX79" fmla="*/ 913 w 10168"/>
                <a:gd name="connsiteY79" fmla="*/ 8288 h 10178"/>
                <a:gd name="connsiteX80" fmla="*/ 801 w 10168"/>
                <a:gd name="connsiteY80" fmla="*/ 7899 h 10178"/>
                <a:gd name="connsiteX81" fmla="*/ 847 w 10168"/>
                <a:gd name="connsiteY81" fmla="*/ 7418 h 10178"/>
                <a:gd name="connsiteX82" fmla="*/ 791 w 10168"/>
                <a:gd name="connsiteY82" fmla="*/ 7219 h 10178"/>
                <a:gd name="connsiteX83" fmla="*/ 720 w 10168"/>
                <a:gd name="connsiteY83" fmla="*/ 6965 h 10178"/>
                <a:gd name="connsiteX84" fmla="*/ 673 w 10168"/>
                <a:gd name="connsiteY84" fmla="*/ 6654 h 10178"/>
                <a:gd name="connsiteX85" fmla="*/ 689 w 10168"/>
                <a:gd name="connsiteY85" fmla="*/ 6342 h 10178"/>
                <a:gd name="connsiteX86" fmla="*/ 633 w 10168"/>
                <a:gd name="connsiteY86" fmla="*/ 5946 h 10178"/>
                <a:gd name="connsiteX87" fmla="*/ 615 w 10168"/>
                <a:gd name="connsiteY87" fmla="*/ 5609 h 10178"/>
                <a:gd name="connsiteX88" fmla="*/ 463 w 10168"/>
                <a:gd name="connsiteY88" fmla="*/ 5396 h 10178"/>
                <a:gd name="connsiteX89" fmla="*/ 474 w 10168"/>
                <a:gd name="connsiteY89" fmla="*/ 4786 h 10178"/>
                <a:gd name="connsiteX90" fmla="*/ 366 w 10168"/>
                <a:gd name="connsiteY90" fmla="*/ 4413 h 10178"/>
                <a:gd name="connsiteX91" fmla="*/ 371 w 10168"/>
                <a:gd name="connsiteY91" fmla="*/ 3882 h 10178"/>
                <a:gd name="connsiteX92" fmla="*/ 363 w 10168"/>
                <a:gd name="connsiteY92" fmla="*/ 3401 h 10178"/>
                <a:gd name="connsiteX93" fmla="*/ 236 w 10168"/>
                <a:gd name="connsiteY93" fmla="*/ 2806 h 10178"/>
                <a:gd name="connsiteX94" fmla="*/ 213 w 10168"/>
                <a:gd name="connsiteY94" fmla="*/ 2720 h 10178"/>
                <a:gd name="connsiteX95" fmla="*/ 10 w 10168"/>
                <a:gd name="connsiteY95" fmla="*/ 2309 h 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0168" h="10178">
                  <a:moveTo>
                    <a:pt x="10" y="2309"/>
                  </a:moveTo>
                  <a:cubicBezTo>
                    <a:pt x="131" y="2245"/>
                    <a:pt x="289" y="1976"/>
                    <a:pt x="382" y="1914"/>
                  </a:cubicBezTo>
                  <a:cubicBezTo>
                    <a:pt x="475" y="1852"/>
                    <a:pt x="499" y="1994"/>
                    <a:pt x="570" y="1937"/>
                  </a:cubicBezTo>
                  <a:cubicBezTo>
                    <a:pt x="641" y="1880"/>
                    <a:pt x="726" y="1638"/>
                    <a:pt x="806" y="1570"/>
                  </a:cubicBezTo>
                  <a:cubicBezTo>
                    <a:pt x="886" y="1502"/>
                    <a:pt x="977" y="1545"/>
                    <a:pt x="1049" y="1531"/>
                  </a:cubicBezTo>
                  <a:cubicBezTo>
                    <a:pt x="1121" y="1517"/>
                    <a:pt x="1177" y="1507"/>
                    <a:pt x="1236" y="1484"/>
                  </a:cubicBezTo>
                  <a:cubicBezTo>
                    <a:pt x="1295" y="1461"/>
                    <a:pt x="1335" y="1422"/>
                    <a:pt x="1402" y="1395"/>
                  </a:cubicBezTo>
                  <a:cubicBezTo>
                    <a:pt x="1469" y="1368"/>
                    <a:pt x="1552" y="1321"/>
                    <a:pt x="1641" y="1319"/>
                  </a:cubicBezTo>
                  <a:cubicBezTo>
                    <a:pt x="1809" y="1288"/>
                    <a:pt x="1832" y="1151"/>
                    <a:pt x="1935" y="1203"/>
                  </a:cubicBezTo>
                  <a:cubicBezTo>
                    <a:pt x="2038" y="1255"/>
                    <a:pt x="2110" y="1388"/>
                    <a:pt x="2180" y="1377"/>
                  </a:cubicBezTo>
                  <a:cubicBezTo>
                    <a:pt x="2250" y="1366"/>
                    <a:pt x="2334" y="1288"/>
                    <a:pt x="2394" y="1215"/>
                  </a:cubicBezTo>
                  <a:cubicBezTo>
                    <a:pt x="2454" y="1142"/>
                    <a:pt x="2461" y="963"/>
                    <a:pt x="2542" y="941"/>
                  </a:cubicBezTo>
                  <a:cubicBezTo>
                    <a:pt x="2623" y="919"/>
                    <a:pt x="2745" y="998"/>
                    <a:pt x="2843" y="1004"/>
                  </a:cubicBezTo>
                  <a:cubicBezTo>
                    <a:pt x="2941" y="1010"/>
                    <a:pt x="3036" y="804"/>
                    <a:pt x="3139" y="794"/>
                  </a:cubicBezTo>
                  <a:cubicBezTo>
                    <a:pt x="3242" y="784"/>
                    <a:pt x="3359" y="1000"/>
                    <a:pt x="3461" y="941"/>
                  </a:cubicBezTo>
                  <a:cubicBezTo>
                    <a:pt x="3563" y="882"/>
                    <a:pt x="3653" y="694"/>
                    <a:pt x="3744" y="626"/>
                  </a:cubicBezTo>
                  <a:cubicBezTo>
                    <a:pt x="3835" y="558"/>
                    <a:pt x="3938" y="689"/>
                    <a:pt x="4023" y="689"/>
                  </a:cubicBezTo>
                  <a:cubicBezTo>
                    <a:pt x="4108" y="689"/>
                    <a:pt x="4173" y="648"/>
                    <a:pt x="4256" y="626"/>
                  </a:cubicBezTo>
                  <a:cubicBezTo>
                    <a:pt x="4339" y="604"/>
                    <a:pt x="4413" y="631"/>
                    <a:pt x="4495" y="610"/>
                  </a:cubicBezTo>
                  <a:cubicBezTo>
                    <a:pt x="4577" y="589"/>
                    <a:pt x="4661" y="526"/>
                    <a:pt x="4751" y="500"/>
                  </a:cubicBezTo>
                  <a:cubicBezTo>
                    <a:pt x="4841" y="474"/>
                    <a:pt x="4939" y="374"/>
                    <a:pt x="5033" y="374"/>
                  </a:cubicBezTo>
                  <a:cubicBezTo>
                    <a:pt x="5127" y="374"/>
                    <a:pt x="5216" y="524"/>
                    <a:pt x="5316" y="500"/>
                  </a:cubicBezTo>
                  <a:cubicBezTo>
                    <a:pt x="5416" y="476"/>
                    <a:pt x="5554" y="345"/>
                    <a:pt x="5634" y="311"/>
                  </a:cubicBezTo>
                  <a:cubicBezTo>
                    <a:pt x="5714" y="277"/>
                    <a:pt x="5747" y="374"/>
                    <a:pt x="5821" y="374"/>
                  </a:cubicBezTo>
                  <a:cubicBezTo>
                    <a:pt x="5895" y="374"/>
                    <a:pt x="5971" y="350"/>
                    <a:pt x="6076" y="311"/>
                  </a:cubicBezTo>
                  <a:cubicBezTo>
                    <a:pt x="6181" y="272"/>
                    <a:pt x="6304" y="148"/>
                    <a:pt x="6436" y="138"/>
                  </a:cubicBezTo>
                  <a:cubicBezTo>
                    <a:pt x="6568" y="128"/>
                    <a:pt x="6768" y="261"/>
                    <a:pt x="6871" y="248"/>
                  </a:cubicBezTo>
                  <a:cubicBezTo>
                    <a:pt x="6974" y="235"/>
                    <a:pt x="6983" y="278"/>
                    <a:pt x="7045" y="215"/>
                  </a:cubicBezTo>
                  <a:cubicBezTo>
                    <a:pt x="7107" y="152"/>
                    <a:pt x="7196" y="0"/>
                    <a:pt x="7279" y="0"/>
                  </a:cubicBezTo>
                  <a:cubicBezTo>
                    <a:pt x="7362" y="0"/>
                    <a:pt x="7485" y="75"/>
                    <a:pt x="7561" y="137"/>
                  </a:cubicBezTo>
                  <a:cubicBezTo>
                    <a:pt x="7637" y="199"/>
                    <a:pt x="7672" y="321"/>
                    <a:pt x="7736" y="374"/>
                  </a:cubicBezTo>
                  <a:cubicBezTo>
                    <a:pt x="7800" y="427"/>
                    <a:pt x="7877" y="258"/>
                    <a:pt x="7937" y="268"/>
                  </a:cubicBezTo>
                  <a:cubicBezTo>
                    <a:pt x="7997" y="278"/>
                    <a:pt x="8039" y="406"/>
                    <a:pt x="8098" y="432"/>
                  </a:cubicBezTo>
                  <a:cubicBezTo>
                    <a:pt x="8157" y="458"/>
                    <a:pt x="8179" y="405"/>
                    <a:pt x="8239" y="400"/>
                  </a:cubicBezTo>
                  <a:cubicBezTo>
                    <a:pt x="8299" y="395"/>
                    <a:pt x="8413" y="405"/>
                    <a:pt x="8489" y="426"/>
                  </a:cubicBezTo>
                  <a:cubicBezTo>
                    <a:pt x="8565" y="447"/>
                    <a:pt x="8674" y="526"/>
                    <a:pt x="8750" y="552"/>
                  </a:cubicBezTo>
                  <a:cubicBezTo>
                    <a:pt x="8826" y="578"/>
                    <a:pt x="8893" y="447"/>
                    <a:pt x="8924" y="426"/>
                  </a:cubicBezTo>
                  <a:cubicBezTo>
                    <a:pt x="8955" y="405"/>
                    <a:pt x="8975" y="557"/>
                    <a:pt x="9020" y="505"/>
                  </a:cubicBezTo>
                  <a:lnTo>
                    <a:pt x="9170" y="406"/>
                  </a:lnTo>
                  <a:cubicBezTo>
                    <a:pt x="9223" y="367"/>
                    <a:pt x="9274" y="527"/>
                    <a:pt x="9330" y="558"/>
                  </a:cubicBezTo>
                  <a:cubicBezTo>
                    <a:pt x="9386" y="589"/>
                    <a:pt x="9440" y="409"/>
                    <a:pt x="9521" y="437"/>
                  </a:cubicBezTo>
                  <a:cubicBezTo>
                    <a:pt x="9602" y="465"/>
                    <a:pt x="9674" y="597"/>
                    <a:pt x="9769" y="595"/>
                  </a:cubicBezTo>
                  <a:lnTo>
                    <a:pt x="10168" y="634"/>
                  </a:lnTo>
                  <a:cubicBezTo>
                    <a:pt x="10144" y="3967"/>
                    <a:pt x="10045" y="6779"/>
                    <a:pt x="10022" y="10112"/>
                  </a:cubicBezTo>
                  <a:cubicBezTo>
                    <a:pt x="9730" y="10313"/>
                    <a:pt x="9746" y="10002"/>
                    <a:pt x="9609" y="9954"/>
                  </a:cubicBezTo>
                  <a:cubicBezTo>
                    <a:pt x="9472" y="9906"/>
                    <a:pt x="9338" y="9817"/>
                    <a:pt x="9203" y="9827"/>
                  </a:cubicBezTo>
                  <a:cubicBezTo>
                    <a:pt x="8996" y="9790"/>
                    <a:pt x="8914" y="10070"/>
                    <a:pt x="8796" y="10080"/>
                  </a:cubicBezTo>
                  <a:cubicBezTo>
                    <a:pt x="8678" y="10091"/>
                    <a:pt x="8549" y="9974"/>
                    <a:pt x="8443" y="9953"/>
                  </a:cubicBezTo>
                  <a:cubicBezTo>
                    <a:pt x="8337" y="9932"/>
                    <a:pt x="8252" y="9785"/>
                    <a:pt x="8143" y="9764"/>
                  </a:cubicBezTo>
                  <a:cubicBezTo>
                    <a:pt x="8034" y="9743"/>
                    <a:pt x="7898" y="9817"/>
                    <a:pt x="7789" y="9827"/>
                  </a:cubicBezTo>
                  <a:cubicBezTo>
                    <a:pt x="7680" y="9837"/>
                    <a:pt x="7559" y="9743"/>
                    <a:pt x="7465" y="9743"/>
                  </a:cubicBezTo>
                  <a:cubicBezTo>
                    <a:pt x="7371" y="9743"/>
                    <a:pt x="7309" y="9816"/>
                    <a:pt x="7224" y="9827"/>
                  </a:cubicBezTo>
                  <a:cubicBezTo>
                    <a:pt x="7139" y="9838"/>
                    <a:pt x="7009" y="9900"/>
                    <a:pt x="6906" y="9890"/>
                  </a:cubicBezTo>
                  <a:cubicBezTo>
                    <a:pt x="6803" y="9880"/>
                    <a:pt x="6700" y="9785"/>
                    <a:pt x="6606" y="9764"/>
                  </a:cubicBezTo>
                  <a:cubicBezTo>
                    <a:pt x="6512" y="9743"/>
                    <a:pt x="6436" y="9675"/>
                    <a:pt x="6356" y="9643"/>
                  </a:cubicBezTo>
                  <a:cubicBezTo>
                    <a:pt x="6276" y="9611"/>
                    <a:pt x="6220" y="9759"/>
                    <a:pt x="6146" y="9769"/>
                  </a:cubicBezTo>
                  <a:cubicBezTo>
                    <a:pt x="6072" y="9780"/>
                    <a:pt x="5967" y="9691"/>
                    <a:pt x="5899" y="9733"/>
                  </a:cubicBezTo>
                  <a:cubicBezTo>
                    <a:pt x="5831" y="9775"/>
                    <a:pt x="5769" y="9693"/>
                    <a:pt x="5700" y="9696"/>
                  </a:cubicBezTo>
                  <a:cubicBezTo>
                    <a:pt x="5631" y="9699"/>
                    <a:pt x="5573" y="9568"/>
                    <a:pt x="5486" y="9596"/>
                  </a:cubicBezTo>
                  <a:cubicBezTo>
                    <a:pt x="5313" y="9614"/>
                    <a:pt x="5360" y="9723"/>
                    <a:pt x="5233" y="9680"/>
                  </a:cubicBezTo>
                  <a:cubicBezTo>
                    <a:pt x="5149" y="9681"/>
                    <a:pt x="5069" y="9480"/>
                    <a:pt x="4996" y="9445"/>
                  </a:cubicBezTo>
                  <a:cubicBezTo>
                    <a:pt x="4923" y="9410"/>
                    <a:pt x="4867" y="9506"/>
                    <a:pt x="4796" y="9467"/>
                  </a:cubicBezTo>
                  <a:cubicBezTo>
                    <a:pt x="4725" y="9428"/>
                    <a:pt x="4651" y="9364"/>
                    <a:pt x="4556" y="9365"/>
                  </a:cubicBezTo>
                  <a:cubicBezTo>
                    <a:pt x="4461" y="9366"/>
                    <a:pt x="4364" y="9368"/>
                    <a:pt x="4264" y="9420"/>
                  </a:cubicBezTo>
                  <a:cubicBezTo>
                    <a:pt x="4164" y="9473"/>
                    <a:pt x="4022" y="9370"/>
                    <a:pt x="3938" y="9386"/>
                  </a:cubicBezTo>
                  <a:cubicBezTo>
                    <a:pt x="3854" y="9402"/>
                    <a:pt x="3804" y="9554"/>
                    <a:pt x="3725" y="9568"/>
                  </a:cubicBezTo>
                  <a:cubicBezTo>
                    <a:pt x="3646" y="9582"/>
                    <a:pt x="3544" y="9609"/>
                    <a:pt x="3470" y="9576"/>
                  </a:cubicBezTo>
                  <a:cubicBezTo>
                    <a:pt x="3396" y="9543"/>
                    <a:pt x="3378" y="9362"/>
                    <a:pt x="3281" y="9369"/>
                  </a:cubicBezTo>
                  <a:cubicBezTo>
                    <a:pt x="3184" y="9376"/>
                    <a:pt x="3015" y="9508"/>
                    <a:pt x="2878" y="9512"/>
                  </a:cubicBezTo>
                  <a:cubicBezTo>
                    <a:pt x="2741" y="9516"/>
                    <a:pt x="2595" y="9405"/>
                    <a:pt x="2456" y="9398"/>
                  </a:cubicBezTo>
                  <a:cubicBezTo>
                    <a:pt x="2317" y="9390"/>
                    <a:pt x="2069" y="9647"/>
                    <a:pt x="2044" y="9341"/>
                  </a:cubicBezTo>
                  <a:cubicBezTo>
                    <a:pt x="1948" y="9290"/>
                    <a:pt x="1930" y="9124"/>
                    <a:pt x="1838" y="9114"/>
                  </a:cubicBezTo>
                  <a:cubicBezTo>
                    <a:pt x="1762" y="9100"/>
                    <a:pt x="1637" y="9388"/>
                    <a:pt x="1569" y="9426"/>
                  </a:cubicBezTo>
                  <a:cubicBezTo>
                    <a:pt x="1500" y="9464"/>
                    <a:pt x="1514" y="9261"/>
                    <a:pt x="1465" y="9313"/>
                  </a:cubicBezTo>
                  <a:cubicBezTo>
                    <a:pt x="1417" y="9364"/>
                    <a:pt x="1354" y="9514"/>
                    <a:pt x="1314" y="9454"/>
                  </a:cubicBezTo>
                  <a:cubicBezTo>
                    <a:pt x="1267" y="9343"/>
                    <a:pt x="1202" y="9346"/>
                    <a:pt x="1154" y="9235"/>
                  </a:cubicBezTo>
                  <a:cubicBezTo>
                    <a:pt x="1059" y="9276"/>
                    <a:pt x="1067" y="9161"/>
                    <a:pt x="973" y="9375"/>
                  </a:cubicBezTo>
                  <a:cubicBezTo>
                    <a:pt x="1005" y="9117"/>
                    <a:pt x="854" y="9044"/>
                    <a:pt x="857" y="8671"/>
                  </a:cubicBezTo>
                  <a:cubicBezTo>
                    <a:pt x="940" y="8614"/>
                    <a:pt x="991" y="8730"/>
                    <a:pt x="1006" y="8662"/>
                  </a:cubicBezTo>
                  <a:cubicBezTo>
                    <a:pt x="1021" y="8594"/>
                    <a:pt x="947" y="8415"/>
                    <a:pt x="913" y="8288"/>
                  </a:cubicBezTo>
                  <a:cubicBezTo>
                    <a:pt x="835" y="8187"/>
                    <a:pt x="808" y="8040"/>
                    <a:pt x="801" y="7899"/>
                  </a:cubicBezTo>
                  <a:cubicBezTo>
                    <a:pt x="794" y="7758"/>
                    <a:pt x="823" y="7512"/>
                    <a:pt x="847" y="7418"/>
                  </a:cubicBezTo>
                  <a:cubicBezTo>
                    <a:pt x="870" y="7323"/>
                    <a:pt x="766" y="7337"/>
                    <a:pt x="791" y="7219"/>
                  </a:cubicBezTo>
                  <a:cubicBezTo>
                    <a:pt x="816" y="7101"/>
                    <a:pt x="697" y="7088"/>
                    <a:pt x="720" y="6965"/>
                  </a:cubicBezTo>
                  <a:cubicBezTo>
                    <a:pt x="742" y="6842"/>
                    <a:pt x="645" y="6772"/>
                    <a:pt x="673" y="6654"/>
                  </a:cubicBezTo>
                  <a:cubicBezTo>
                    <a:pt x="701" y="6536"/>
                    <a:pt x="684" y="6450"/>
                    <a:pt x="689" y="6342"/>
                  </a:cubicBezTo>
                  <a:cubicBezTo>
                    <a:pt x="694" y="6234"/>
                    <a:pt x="625" y="6059"/>
                    <a:pt x="633" y="5946"/>
                  </a:cubicBezTo>
                  <a:cubicBezTo>
                    <a:pt x="641" y="5833"/>
                    <a:pt x="635" y="5736"/>
                    <a:pt x="615" y="5609"/>
                  </a:cubicBezTo>
                  <a:cubicBezTo>
                    <a:pt x="595" y="5482"/>
                    <a:pt x="483" y="5537"/>
                    <a:pt x="463" y="5396"/>
                  </a:cubicBezTo>
                  <a:cubicBezTo>
                    <a:pt x="443" y="5255"/>
                    <a:pt x="494" y="4928"/>
                    <a:pt x="474" y="4786"/>
                  </a:cubicBezTo>
                  <a:cubicBezTo>
                    <a:pt x="483" y="4612"/>
                    <a:pt x="354" y="4578"/>
                    <a:pt x="366" y="4413"/>
                  </a:cubicBezTo>
                  <a:cubicBezTo>
                    <a:pt x="378" y="4248"/>
                    <a:pt x="358" y="4037"/>
                    <a:pt x="371" y="3882"/>
                  </a:cubicBezTo>
                  <a:cubicBezTo>
                    <a:pt x="380" y="3578"/>
                    <a:pt x="375" y="3580"/>
                    <a:pt x="363" y="3401"/>
                  </a:cubicBezTo>
                  <a:cubicBezTo>
                    <a:pt x="351" y="3221"/>
                    <a:pt x="295" y="3021"/>
                    <a:pt x="236" y="2806"/>
                  </a:cubicBezTo>
                  <a:cubicBezTo>
                    <a:pt x="310" y="2617"/>
                    <a:pt x="251" y="2803"/>
                    <a:pt x="213" y="2720"/>
                  </a:cubicBezTo>
                  <a:cubicBezTo>
                    <a:pt x="175" y="2637"/>
                    <a:pt x="-49" y="2445"/>
                    <a:pt x="10" y="2309"/>
                  </a:cubicBezTo>
                  <a:close/>
                </a:path>
              </a:pathLst>
            </a:custGeom>
            <a:solidFill>
              <a:srgbClr val="FF65B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09" name="กลุ่ม 208"/>
            <p:cNvGrpSpPr/>
            <p:nvPr/>
          </p:nvGrpSpPr>
          <p:grpSpPr>
            <a:xfrm>
              <a:off x="3777932" y="2771938"/>
              <a:ext cx="747033" cy="1288299"/>
              <a:chOff x="3777932" y="2771938"/>
              <a:chExt cx="747033" cy="128829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10" name="รูปแบบอิสระ 209"/>
              <p:cNvSpPr/>
              <p:nvPr/>
            </p:nvSpPr>
            <p:spPr>
              <a:xfrm>
                <a:off x="3777932" y="3356698"/>
                <a:ext cx="385041" cy="690548"/>
              </a:xfrm>
              <a:custGeom>
                <a:avLst/>
                <a:gdLst>
                  <a:gd name="connsiteX0" fmla="*/ 78463 w 385041"/>
                  <a:gd name="connsiteY0" fmla="*/ 4956 h 690548"/>
                  <a:gd name="connsiteX1" fmla="*/ 72427 w 385041"/>
                  <a:gd name="connsiteY1" fmla="*/ 173954 h 690548"/>
                  <a:gd name="connsiteX2" fmla="*/ 45267 w 385041"/>
                  <a:gd name="connsiteY2" fmla="*/ 198096 h 690548"/>
                  <a:gd name="connsiteX3" fmla="*/ 63374 w 385041"/>
                  <a:gd name="connsiteY3" fmla="*/ 237328 h 690548"/>
                  <a:gd name="connsiteX4" fmla="*/ 15089 w 385041"/>
                  <a:gd name="connsiteY4" fmla="*/ 270524 h 690548"/>
                  <a:gd name="connsiteX5" fmla="*/ 39231 w 385041"/>
                  <a:gd name="connsiteY5" fmla="*/ 312773 h 690548"/>
                  <a:gd name="connsiteX6" fmla="*/ 21124 w 385041"/>
                  <a:gd name="connsiteY6" fmla="*/ 336916 h 690548"/>
                  <a:gd name="connsiteX7" fmla="*/ 0 w 385041"/>
                  <a:gd name="connsiteY7" fmla="*/ 364076 h 690548"/>
                  <a:gd name="connsiteX8" fmla="*/ 21124 w 385041"/>
                  <a:gd name="connsiteY8" fmla="*/ 424433 h 690548"/>
                  <a:gd name="connsiteX9" fmla="*/ 6035 w 385041"/>
                  <a:gd name="connsiteY9" fmla="*/ 460647 h 690548"/>
                  <a:gd name="connsiteX10" fmla="*/ 21124 w 385041"/>
                  <a:gd name="connsiteY10" fmla="*/ 508932 h 690548"/>
                  <a:gd name="connsiteX11" fmla="*/ 0 w 385041"/>
                  <a:gd name="connsiteY11" fmla="*/ 533074 h 690548"/>
                  <a:gd name="connsiteX12" fmla="*/ 21124 w 385041"/>
                  <a:gd name="connsiteY12" fmla="*/ 584377 h 690548"/>
                  <a:gd name="connsiteX13" fmla="*/ 30178 w 385041"/>
                  <a:gd name="connsiteY13" fmla="*/ 635680 h 690548"/>
                  <a:gd name="connsiteX14" fmla="*/ 21124 w 385041"/>
                  <a:gd name="connsiteY14" fmla="*/ 683965 h 690548"/>
                  <a:gd name="connsiteX15" fmla="*/ 48285 w 385041"/>
                  <a:gd name="connsiteY15" fmla="*/ 677930 h 690548"/>
                  <a:gd name="connsiteX16" fmla="*/ 66392 w 385041"/>
                  <a:gd name="connsiteY16" fmla="*/ 690001 h 690548"/>
                  <a:gd name="connsiteX17" fmla="*/ 96570 w 385041"/>
                  <a:gd name="connsiteY17" fmla="*/ 656805 h 690548"/>
                  <a:gd name="connsiteX18" fmla="*/ 138819 w 385041"/>
                  <a:gd name="connsiteY18" fmla="*/ 680948 h 690548"/>
                  <a:gd name="connsiteX19" fmla="*/ 184087 w 385041"/>
                  <a:gd name="connsiteY19" fmla="*/ 623609 h 690548"/>
                  <a:gd name="connsiteX20" fmla="*/ 226336 w 385041"/>
                  <a:gd name="connsiteY20" fmla="*/ 602484 h 690548"/>
                  <a:gd name="connsiteX21" fmla="*/ 274621 w 385041"/>
                  <a:gd name="connsiteY21" fmla="*/ 611538 h 690548"/>
                  <a:gd name="connsiteX22" fmla="*/ 289710 w 385041"/>
                  <a:gd name="connsiteY22" fmla="*/ 581359 h 690548"/>
                  <a:gd name="connsiteX23" fmla="*/ 383263 w 385041"/>
                  <a:gd name="connsiteY23" fmla="*/ 581359 h 690548"/>
                  <a:gd name="connsiteX24" fmla="*/ 328942 w 385041"/>
                  <a:gd name="connsiteY24" fmla="*/ 391237 h 690548"/>
                  <a:gd name="connsiteX25" fmla="*/ 78463 w 385041"/>
                  <a:gd name="connsiteY25" fmla="*/ 4956 h 69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5041" h="690548">
                    <a:moveTo>
                      <a:pt x="78463" y="4956"/>
                    </a:moveTo>
                    <a:cubicBezTo>
                      <a:pt x="35711" y="-31258"/>
                      <a:pt x="77960" y="141764"/>
                      <a:pt x="72427" y="173954"/>
                    </a:cubicBezTo>
                    <a:cubicBezTo>
                      <a:pt x="66894" y="206144"/>
                      <a:pt x="46776" y="187534"/>
                      <a:pt x="45267" y="198096"/>
                    </a:cubicBezTo>
                    <a:cubicBezTo>
                      <a:pt x="43758" y="208658"/>
                      <a:pt x="68404" y="225257"/>
                      <a:pt x="63374" y="237328"/>
                    </a:cubicBezTo>
                    <a:cubicBezTo>
                      <a:pt x="58344" y="249399"/>
                      <a:pt x="19113" y="257950"/>
                      <a:pt x="15089" y="270524"/>
                    </a:cubicBezTo>
                    <a:cubicBezTo>
                      <a:pt x="11065" y="283098"/>
                      <a:pt x="38225" y="301708"/>
                      <a:pt x="39231" y="312773"/>
                    </a:cubicBezTo>
                    <a:cubicBezTo>
                      <a:pt x="40237" y="323838"/>
                      <a:pt x="27662" y="328366"/>
                      <a:pt x="21124" y="336916"/>
                    </a:cubicBezTo>
                    <a:cubicBezTo>
                      <a:pt x="14586" y="345466"/>
                      <a:pt x="0" y="349490"/>
                      <a:pt x="0" y="364076"/>
                    </a:cubicBezTo>
                    <a:cubicBezTo>
                      <a:pt x="0" y="378662"/>
                      <a:pt x="20118" y="408338"/>
                      <a:pt x="21124" y="424433"/>
                    </a:cubicBezTo>
                    <a:cubicBezTo>
                      <a:pt x="22130" y="440528"/>
                      <a:pt x="6035" y="446564"/>
                      <a:pt x="6035" y="460647"/>
                    </a:cubicBezTo>
                    <a:cubicBezTo>
                      <a:pt x="6035" y="474730"/>
                      <a:pt x="22130" y="496861"/>
                      <a:pt x="21124" y="508932"/>
                    </a:cubicBezTo>
                    <a:cubicBezTo>
                      <a:pt x="20118" y="521003"/>
                      <a:pt x="0" y="520500"/>
                      <a:pt x="0" y="533074"/>
                    </a:cubicBezTo>
                    <a:cubicBezTo>
                      <a:pt x="0" y="545648"/>
                      <a:pt x="16094" y="567276"/>
                      <a:pt x="21124" y="584377"/>
                    </a:cubicBezTo>
                    <a:cubicBezTo>
                      <a:pt x="26154" y="601478"/>
                      <a:pt x="30178" y="619082"/>
                      <a:pt x="30178" y="635680"/>
                    </a:cubicBezTo>
                    <a:cubicBezTo>
                      <a:pt x="30178" y="652278"/>
                      <a:pt x="18106" y="676923"/>
                      <a:pt x="21124" y="683965"/>
                    </a:cubicBezTo>
                    <a:cubicBezTo>
                      <a:pt x="24142" y="691007"/>
                      <a:pt x="40740" y="676924"/>
                      <a:pt x="48285" y="677930"/>
                    </a:cubicBezTo>
                    <a:cubicBezTo>
                      <a:pt x="55830" y="678936"/>
                      <a:pt x="58345" y="693522"/>
                      <a:pt x="66392" y="690001"/>
                    </a:cubicBezTo>
                    <a:cubicBezTo>
                      <a:pt x="74439" y="686480"/>
                      <a:pt x="84499" y="658314"/>
                      <a:pt x="96570" y="656805"/>
                    </a:cubicBezTo>
                    <a:cubicBezTo>
                      <a:pt x="108641" y="655296"/>
                      <a:pt x="124233" y="686481"/>
                      <a:pt x="138819" y="680948"/>
                    </a:cubicBezTo>
                    <a:cubicBezTo>
                      <a:pt x="153405" y="675415"/>
                      <a:pt x="169501" y="636686"/>
                      <a:pt x="184087" y="623609"/>
                    </a:cubicBezTo>
                    <a:cubicBezTo>
                      <a:pt x="198673" y="610532"/>
                      <a:pt x="211247" y="604496"/>
                      <a:pt x="226336" y="602484"/>
                    </a:cubicBezTo>
                    <a:cubicBezTo>
                      <a:pt x="241425" y="600472"/>
                      <a:pt x="264059" y="615059"/>
                      <a:pt x="274621" y="611538"/>
                    </a:cubicBezTo>
                    <a:cubicBezTo>
                      <a:pt x="285183" y="608017"/>
                      <a:pt x="271603" y="586389"/>
                      <a:pt x="289710" y="581359"/>
                    </a:cubicBezTo>
                    <a:cubicBezTo>
                      <a:pt x="307817" y="576329"/>
                      <a:pt x="376724" y="613046"/>
                      <a:pt x="383263" y="581359"/>
                    </a:cubicBezTo>
                    <a:cubicBezTo>
                      <a:pt x="389802" y="549672"/>
                      <a:pt x="379742" y="487304"/>
                      <a:pt x="328942" y="391237"/>
                    </a:cubicBezTo>
                    <a:cubicBezTo>
                      <a:pt x="278142" y="295170"/>
                      <a:pt x="121215" y="41170"/>
                      <a:pt x="78463" y="4956"/>
                    </a:cubicBezTo>
                    <a:close/>
                  </a:path>
                </a:pathLst>
              </a:custGeom>
              <a:gradFill flip="none" rotWithShape="1">
                <a:gsLst>
                  <a:gs pos="44000">
                    <a:schemeClr val="bg1">
                      <a:lumMod val="95000"/>
                      <a:shade val="30000"/>
                      <a:satMod val="115000"/>
                    </a:schemeClr>
                  </a:gs>
                  <a:gs pos="59000">
                    <a:schemeClr val="bg1">
                      <a:lumMod val="95000"/>
                      <a:shade val="67500"/>
                      <a:satMod val="115000"/>
                    </a:schemeClr>
                  </a:gs>
                  <a:gs pos="81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สี่เหลี่ยมผืนผ้า 4"/>
              <p:cNvSpPr/>
              <p:nvPr/>
            </p:nvSpPr>
            <p:spPr>
              <a:xfrm rot="19762049">
                <a:off x="3867304" y="2771938"/>
                <a:ext cx="657661" cy="1288299"/>
              </a:xfrm>
              <a:custGeom>
                <a:avLst/>
                <a:gdLst>
                  <a:gd name="connsiteX0" fmla="*/ 0 w 601962"/>
                  <a:gd name="connsiteY0" fmla="*/ 0 h 1373041"/>
                  <a:gd name="connsiteX1" fmla="*/ 601962 w 601962"/>
                  <a:gd name="connsiteY1" fmla="*/ 0 h 1373041"/>
                  <a:gd name="connsiteX2" fmla="*/ 601962 w 601962"/>
                  <a:gd name="connsiteY2" fmla="*/ 1373041 h 1373041"/>
                  <a:gd name="connsiteX3" fmla="*/ 0 w 601962"/>
                  <a:gd name="connsiteY3" fmla="*/ 1373041 h 1373041"/>
                  <a:gd name="connsiteX4" fmla="*/ 0 w 601962"/>
                  <a:gd name="connsiteY4" fmla="*/ 0 h 1373041"/>
                  <a:gd name="connsiteX0" fmla="*/ 0 w 601962"/>
                  <a:gd name="connsiteY0" fmla="*/ 0 h 1376239"/>
                  <a:gd name="connsiteX1" fmla="*/ 601962 w 601962"/>
                  <a:gd name="connsiteY1" fmla="*/ 0 h 1376239"/>
                  <a:gd name="connsiteX2" fmla="*/ 542103 w 601962"/>
                  <a:gd name="connsiteY2" fmla="*/ 1376239 h 1376239"/>
                  <a:gd name="connsiteX3" fmla="*/ 0 w 601962"/>
                  <a:gd name="connsiteY3" fmla="*/ 1373041 h 1376239"/>
                  <a:gd name="connsiteX4" fmla="*/ 0 w 601962"/>
                  <a:gd name="connsiteY4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0 w 602149"/>
                  <a:gd name="connsiteY3" fmla="*/ 1340729 h 1376239"/>
                  <a:gd name="connsiteX4" fmla="*/ 187 w 602149"/>
                  <a:gd name="connsiteY4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0 w 602149"/>
                  <a:gd name="connsiteY4" fmla="*/ 1340729 h 1376239"/>
                  <a:gd name="connsiteX5" fmla="*/ 187 w 602149"/>
                  <a:gd name="connsiteY5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0 w 602149"/>
                  <a:gd name="connsiteY5" fmla="*/ 1340729 h 1376239"/>
                  <a:gd name="connsiteX6" fmla="*/ 187 w 602149"/>
                  <a:gd name="connsiteY6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0 w 602149"/>
                  <a:gd name="connsiteY6" fmla="*/ 1340729 h 1376239"/>
                  <a:gd name="connsiteX7" fmla="*/ 187 w 602149"/>
                  <a:gd name="connsiteY7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156434 w 602149"/>
                  <a:gd name="connsiteY6" fmla="*/ 1307223 h 1376239"/>
                  <a:gd name="connsiteX7" fmla="*/ 0 w 602149"/>
                  <a:gd name="connsiteY7" fmla="*/ 1340729 h 1376239"/>
                  <a:gd name="connsiteX8" fmla="*/ 187 w 602149"/>
                  <a:gd name="connsiteY8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236619 w 602149"/>
                  <a:gd name="connsiteY6" fmla="*/ 1367588 h 1376239"/>
                  <a:gd name="connsiteX7" fmla="*/ 156434 w 602149"/>
                  <a:gd name="connsiteY7" fmla="*/ 1307223 h 1376239"/>
                  <a:gd name="connsiteX8" fmla="*/ 0 w 602149"/>
                  <a:gd name="connsiteY8" fmla="*/ 1340729 h 1376239"/>
                  <a:gd name="connsiteX9" fmla="*/ 187 w 602149"/>
                  <a:gd name="connsiteY9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236619 w 602149"/>
                  <a:gd name="connsiteY6" fmla="*/ 1367588 h 1376239"/>
                  <a:gd name="connsiteX7" fmla="*/ 156434 w 602149"/>
                  <a:gd name="connsiteY7" fmla="*/ 1307223 h 1376239"/>
                  <a:gd name="connsiteX8" fmla="*/ 81578 w 602149"/>
                  <a:gd name="connsiteY8" fmla="*/ 1346624 h 1376239"/>
                  <a:gd name="connsiteX9" fmla="*/ 0 w 602149"/>
                  <a:gd name="connsiteY9" fmla="*/ 1340729 h 1376239"/>
                  <a:gd name="connsiteX10" fmla="*/ 187 w 602149"/>
                  <a:gd name="connsiteY10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236619 w 602149"/>
                  <a:gd name="connsiteY6" fmla="*/ 1367588 h 1376239"/>
                  <a:gd name="connsiteX7" fmla="*/ 156434 w 602149"/>
                  <a:gd name="connsiteY7" fmla="*/ 1307223 h 1376239"/>
                  <a:gd name="connsiteX8" fmla="*/ 81578 w 602149"/>
                  <a:gd name="connsiteY8" fmla="*/ 1346624 h 1376239"/>
                  <a:gd name="connsiteX9" fmla="*/ 0 w 602149"/>
                  <a:gd name="connsiteY9" fmla="*/ 1340729 h 1376239"/>
                  <a:gd name="connsiteX10" fmla="*/ 187 w 602149"/>
                  <a:gd name="connsiteY10" fmla="*/ 0 h 1376239"/>
                  <a:gd name="connsiteX0" fmla="*/ 187 w 602149"/>
                  <a:gd name="connsiteY0" fmla="*/ 0 h 1376239"/>
                  <a:gd name="connsiteX1" fmla="*/ 602149 w 602149"/>
                  <a:gd name="connsiteY1" fmla="*/ 0 h 1376239"/>
                  <a:gd name="connsiteX2" fmla="*/ 542290 w 602149"/>
                  <a:gd name="connsiteY2" fmla="*/ 1376239 h 1376239"/>
                  <a:gd name="connsiteX3" fmla="*/ 381058 w 602149"/>
                  <a:gd name="connsiteY3" fmla="*/ 1362951 h 1376239"/>
                  <a:gd name="connsiteX4" fmla="*/ 334065 w 602149"/>
                  <a:gd name="connsiteY4" fmla="*/ 1290040 h 1376239"/>
                  <a:gd name="connsiteX5" fmla="*/ 292589 w 602149"/>
                  <a:gd name="connsiteY5" fmla="*/ 1349206 h 1376239"/>
                  <a:gd name="connsiteX6" fmla="*/ 236619 w 602149"/>
                  <a:gd name="connsiteY6" fmla="*/ 1367588 h 1376239"/>
                  <a:gd name="connsiteX7" fmla="*/ 156434 w 602149"/>
                  <a:gd name="connsiteY7" fmla="*/ 1307223 h 1376239"/>
                  <a:gd name="connsiteX8" fmla="*/ 62505 w 602149"/>
                  <a:gd name="connsiteY8" fmla="*/ 1335329 h 1376239"/>
                  <a:gd name="connsiteX9" fmla="*/ 0 w 602149"/>
                  <a:gd name="connsiteY9" fmla="*/ 1340729 h 1376239"/>
                  <a:gd name="connsiteX10" fmla="*/ 187 w 602149"/>
                  <a:gd name="connsiteY10" fmla="*/ 0 h 1376239"/>
                  <a:gd name="connsiteX0" fmla="*/ 187 w 642240"/>
                  <a:gd name="connsiteY0" fmla="*/ 0 h 1376239"/>
                  <a:gd name="connsiteX1" fmla="*/ 642240 w 642240"/>
                  <a:gd name="connsiteY1" fmla="*/ 30182 h 1376239"/>
                  <a:gd name="connsiteX2" fmla="*/ 542290 w 642240"/>
                  <a:gd name="connsiteY2" fmla="*/ 1376239 h 1376239"/>
                  <a:gd name="connsiteX3" fmla="*/ 381058 w 642240"/>
                  <a:gd name="connsiteY3" fmla="*/ 1362951 h 1376239"/>
                  <a:gd name="connsiteX4" fmla="*/ 334065 w 642240"/>
                  <a:gd name="connsiteY4" fmla="*/ 1290040 h 1376239"/>
                  <a:gd name="connsiteX5" fmla="*/ 292589 w 642240"/>
                  <a:gd name="connsiteY5" fmla="*/ 1349206 h 1376239"/>
                  <a:gd name="connsiteX6" fmla="*/ 236619 w 642240"/>
                  <a:gd name="connsiteY6" fmla="*/ 1367588 h 1376239"/>
                  <a:gd name="connsiteX7" fmla="*/ 156434 w 642240"/>
                  <a:gd name="connsiteY7" fmla="*/ 1307223 h 1376239"/>
                  <a:gd name="connsiteX8" fmla="*/ 62505 w 642240"/>
                  <a:gd name="connsiteY8" fmla="*/ 1335329 h 1376239"/>
                  <a:gd name="connsiteX9" fmla="*/ 0 w 642240"/>
                  <a:gd name="connsiteY9" fmla="*/ 1340729 h 1376239"/>
                  <a:gd name="connsiteX10" fmla="*/ 187 w 642240"/>
                  <a:gd name="connsiteY10" fmla="*/ 0 h 1376239"/>
                  <a:gd name="connsiteX0" fmla="*/ 187 w 645624"/>
                  <a:gd name="connsiteY0" fmla="*/ 0 h 1376239"/>
                  <a:gd name="connsiteX1" fmla="*/ 645624 w 645624"/>
                  <a:gd name="connsiteY1" fmla="*/ 122354 h 1376239"/>
                  <a:gd name="connsiteX2" fmla="*/ 542290 w 645624"/>
                  <a:gd name="connsiteY2" fmla="*/ 1376239 h 1376239"/>
                  <a:gd name="connsiteX3" fmla="*/ 381058 w 645624"/>
                  <a:gd name="connsiteY3" fmla="*/ 1362951 h 1376239"/>
                  <a:gd name="connsiteX4" fmla="*/ 334065 w 645624"/>
                  <a:gd name="connsiteY4" fmla="*/ 1290040 h 1376239"/>
                  <a:gd name="connsiteX5" fmla="*/ 292589 w 645624"/>
                  <a:gd name="connsiteY5" fmla="*/ 1349206 h 1376239"/>
                  <a:gd name="connsiteX6" fmla="*/ 236619 w 645624"/>
                  <a:gd name="connsiteY6" fmla="*/ 1367588 h 1376239"/>
                  <a:gd name="connsiteX7" fmla="*/ 156434 w 645624"/>
                  <a:gd name="connsiteY7" fmla="*/ 1307223 h 1376239"/>
                  <a:gd name="connsiteX8" fmla="*/ 62505 w 645624"/>
                  <a:gd name="connsiteY8" fmla="*/ 1335329 h 1376239"/>
                  <a:gd name="connsiteX9" fmla="*/ 0 w 645624"/>
                  <a:gd name="connsiteY9" fmla="*/ 1340729 h 1376239"/>
                  <a:gd name="connsiteX10" fmla="*/ 187 w 645624"/>
                  <a:gd name="connsiteY10" fmla="*/ 0 h 1376239"/>
                  <a:gd name="connsiteX0" fmla="*/ 0 w 654413"/>
                  <a:gd name="connsiteY0" fmla="*/ 0 h 1284946"/>
                  <a:gd name="connsiteX1" fmla="*/ 654413 w 654413"/>
                  <a:gd name="connsiteY1" fmla="*/ 31061 h 1284946"/>
                  <a:gd name="connsiteX2" fmla="*/ 551079 w 654413"/>
                  <a:gd name="connsiteY2" fmla="*/ 1284946 h 1284946"/>
                  <a:gd name="connsiteX3" fmla="*/ 389847 w 654413"/>
                  <a:gd name="connsiteY3" fmla="*/ 1271658 h 1284946"/>
                  <a:gd name="connsiteX4" fmla="*/ 342854 w 654413"/>
                  <a:gd name="connsiteY4" fmla="*/ 1198747 h 1284946"/>
                  <a:gd name="connsiteX5" fmla="*/ 301378 w 654413"/>
                  <a:gd name="connsiteY5" fmla="*/ 1257913 h 1284946"/>
                  <a:gd name="connsiteX6" fmla="*/ 245408 w 654413"/>
                  <a:gd name="connsiteY6" fmla="*/ 1276295 h 1284946"/>
                  <a:gd name="connsiteX7" fmla="*/ 165223 w 654413"/>
                  <a:gd name="connsiteY7" fmla="*/ 1215930 h 1284946"/>
                  <a:gd name="connsiteX8" fmla="*/ 71294 w 654413"/>
                  <a:gd name="connsiteY8" fmla="*/ 1244036 h 1284946"/>
                  <a:gd name="connsiteX9" fmla="*/ 8789 w 654413"/>
                  <a:gd name="connsiteY9" fmla="*/ 1249436 h 1284946"/>
                  <a:gd name="connsiteX10" fmla="*/ 0 w 654413"/>
                  <a:gd name="connsiteY10" fmla="*/ 0 h 1284946"/>
                  <a:gd name="connsiteX0" fmla="*/ 0 w 654413"/>
                  <a:gd name="connsiteY0" fmla="*/ 0 h 1284946"/>
                  <a:gd name="connsiteX1" fmla="*/ 541492 w 654413"/>
                  <a:gd name="connsiteY1" fmla="*/ 47577 h 1284946"/>
                  <a:gd name="connsiteX2" fmla="*/ 654413 w 654413"/>
                  <a:gd name="connsiteY2" fmla="*/ 31061 h 1284946"/>
                  <a:gd name="connsiteX3" fmla="*/ 551079 w 654413"/>
                  <a:gd name="connsiteY3" fmla="*/ 1284946 h 1284946"/>
                  <a:gd name="connsiteX4" fmla="*/ 389847 w 654413"/>
                  <a:gd name="connsiteY4" fmla="*/ 1271658 h 1284946"/>
                  <a:gd name="connsiteX5" fmla="*/ 342854 w 654413"/>
                  <a:gd name="connsiteY5" fmla="*/ 1198747 h 1284946"/>
                  <a:gd name="connsiteX6" fmla="*/ 301378 w 654413"/>
                  <a:gd name="connsiteY6" fmla="*/ 1257913 h 1284946"/>
                  <a:gd name="connsiteX7" fmla="*/ 245408 w 654413"/>
                  <a:gd name="connsiteY7" fmla="*/ 1276295 h 1284946"/>
                  <a:gd name="connsiteX8" fmla="*/ 165223 w 654413"/>
                  <a:gd name="connsiteY8" fmla="*/ 1215930 h 1284946"/>
                  <a:gd name="connsiteX9" fmla="*/ 71294 w 654413"/>
                  <a:gd name="connsiteY9" fmla="*/ 1244036 h 1284946"/>
                  <a:gd name="connsiteX10" fmla="*/ 8789 w 654413"/>
                  <a:gd name="connsiteY10" fmla="*/ 1249436 h 1284946"/>
                  <a:gd name="connsiteX11" fmla="*/ 0 w 654413"/>
                  <a:gd name="connsiteY11" fmla="*/ 0 h 1284946"/>
                  <a:gd name="connsiteX0" fmla="*/ 0 w 654413"/>
                  <a:gd name="connsiteY0" fmla="*/ 85708 h 1370654"/>
                  <a:gd name="connsiteX1" fmla="*/ 70029 w 654413"/>
                  <a:gd name="connsiteY1" fmla="*/ 124606 h 1370654"/>
                  <a:gd name="connsiteX2" fmla="*/ 541492 w 654413"/>
                  <a:gd name="connsiteY2" fmla="*/ 133285 h 1370654"/>
                  <a:gd name="connsiteX3" fmla="*/ 654413 w 654413"/>
                  <a:gd name="connsiteY3" fmla="*/ 116769 h 1370654"/>
                  <a:gd name="connsiteX4" fmla="*/ 551079 w 654413"/>
                  <a:gd name="connsiteY4" fmla="*/ 1370654 h 1370654"/>
                  <a:gd name="connsiteX5" fmla="*/ 389847 w 654413"/>
                  <a:gd name="connsiteY5" fmla="*/ 1357366 h 1370654"/>
                  <a:gd name="connsiteX6" fmla="*/ 342854 w 654413"/>
                  <a:gd name="connsiteY6" fmla="*/ 1284455 h 1370654"/>
                  <a:gd name="connsiteX7" fmla="*/ 301378 w 654413"/>
                  <a:gd name="connsiteY7" fmla="*/ 1343621 h 1370654"/>
                  <a:gd name="connsiteX8" fmla="*/ 245408 w 654413"/>
                  <a:gd name="connsiteY8" fmla="*/ 1362003 h 1370654"/>
                  <a:gd name="connsiteX9" fmla="*/ 165223 w 654413"/>
                  <a:gd name="connsiteY9" fmla="*/ 1301638 h 1370654"/>
                  <a:gd name="connsiteX10" fmla="*/ 71294 w 654413"/>
                  <a:gd name="connsiteY10" fmla="*/ 1329744 h 1370654"/>
                  <a:gd name="connsiteX11" fmla="*/ 8789 w 654413"/>
                  <a:gd name="connsiteY11" fmla="*/ 1335144 h 1370654"/>
                  <a:gd name="connsiteX12" fmla="*/ 0 w 654413"/>
                  <a:gd name="connsiteY12" fmla="*/ 85708 h 1370654"/>
                  <a:gd name="connsiteX0" fmla="*/ 0 w 654413"/>
                  <a:gd name="connsiteY0" fmla="*/ 85708 h 1370654"/>
                  <a:gd name="connsiteX1" fmla="*/ 70029 w 654413"/>
                  <a:gd name="connsiteY1" fmla="*/ 124606 h 1370654"/>
                  <a:gd name="connsiteX2" fmla="*/ 242891 w 654413"/>
                  <a:gd name="connsiteY2" fmla="*/ 104598 h 1370654"/>
                  <a:gd name="connsiteX3" fmla="*/ 541492 w 654413"/>
                  <a:gd name="connsiteY3" fmla="*/ 133285 h 1370654"/>
                  <a:gd name="connsiteX4" fmla="*/ 654413 w 654413"/>
                  <a:gd name="connsiteY4" fmla="*/ 116769 h 1370654"/>
                  <a:gd name="connsiteX5" fmla="*/ 551079 w 654413"/>
                  <a:gd name="connsiteY5" fmla="*/ 1370654 h 1370654"/>
                  <a:gd name="connsiteX6" fmla="*/ 389847 w 654413"/>
                  <a:gd name="connsiteY6" fmla="*/ 1357366 h 1370654"/>
                  <a:gd name="connsiteX7" fmla="*/ 342854 w 654413"/>
                  <a:gd name="connsiteY7" fmla="*/ 1284455 h 1370654"/>
                  <a:gd name="connsiteX8" fmla="*/ 301378 w 654413"/>
                  <a:gd name="connsiteY8" fmla="*/ 1343621 h 1370654"/>
                  <a:gd name="connsiteX9" fmla="*/ 245408 w 654413"/>
                  <a:gd name="connsiteY9" fmla="*/ 1362003 h 1370654"/>
                  <a:gd name="connsiteX10" fmla="*/ 165223 w 654413"/>
                  <a:gd name="connsiteY10" fmla="*/ 1301638 h 1370654"/>
                  <a:gd name="connsiteX11" fmla="*/ 71294 w 654413"/>
                  <a:gd name="connsiteY11" fmla="*/ 1329744 h 1370654"/>
                  <a:gd name="connsiteX12" fmla="*/ 8789 w 654413"/>
                  <a:gd name="connsiteY12" fmla="*/ 1335144 h 1370654"/>
                  <a:gd name="connsiteX13" fmla="*/ 0 w 654413"/>
                  <a:gd name="connsiteY13" fmla="*/ 85708 h 1370654"/>
                  <a:gd name="connsiteX0" fmla="*/ 0 w 654413"/>
                  <a:gd name="connsiteY0" fmla="*/ 85708 h 1370654"/>
                  <a:gd name="connsiteX1" fmla="*/ 70029 w 654413"/>
                  <a:gd name="connsiteY1" fmla="*/ 124606 h 1370654"/>
                  <a:gd name="connsiteX2" fmla="*/ 242891 w 654413"/>
                  <a:gd name="connsiteY2" fmla="*/ 104598 h 1370654"/>
                  <a:gd name="connsiteX3" fmla="*/ 432883 w 654413"/>
                  <a:gd name="connsiteY3" fmla="*/ 88293 h 1370654"/>
                  <a:gd name="connsiteX4" fmla="*/ 541492 w 654413"/>
                  <a:gd name="connsiteY4" fmla="*/ 133285 h 1370654"/>
                  <a:gd name="connsiteX5" fmla="*/ 654413 w 654413"/>
                  <a:gd name="connsiteY5" fmla="*/ 116769 h 1370654"/>
                  <a:gd name="connsiteX6" fmla="*/ 551079 w 654413"/>
                  <a:gd name="connsiteY6" fmla="*/ 1370654 h 1370654"/>
                  <a:gd name="connsiteX7" fmla="*/ 389847 w 654413"/>
                  <a:gd name="connsiteY7" fmla="*/ 1357366 h 1370654"/>
                  <a:gd name="connsiteX8" fmla="*/ 342854 w 654413"/>
                  <a:gd name="connsiteY8" fmla="*/ 1284455 h 1370654"/>
                  <a:gd name="connsiteX9" fmla="*/ 301378 w 654413"/>
                  <a:gd name="connsiteY9" fmla="*/ 1343621 h 1370654"/>
                  <a:gd name="connsiteX10" fmla="*/ 245408 w 654413"/>
                  <a:gd name="connsiteY10" fmla="*/ 1362003 h 1370654"/>
                  <a:gd name="connsiteX11" fmla="*/ 165223 w 654413"/>
                  <a:gd name="connsiteY11" fmla="*/ 1301638 h 1370654"/>
                  <a:gd name="connsiteX12" fmla="*/ 71294 w 654413"/>
                  <a:gd name="connsiteY12" fmla="*/ 1329744 h 1370654"/>
                  <a:gd name="connsiteX13" fmla="*/ 8789 w 654413"/>
                  <a:gd name="connsiteY13" fmla="*/ 1335144 h 1370654"/>
                  <a:gd name="connsiteX14" fmla="*/ 0 w 654413"/>
                  <a:gd name="connsiteY14" fmla="*/ 85708 h 1370654"/>
                  <a:gd name="connsiteX0" fmla="*/ 0 w 654413"/>
                  <a:gd name="connsiteY0" fmla="*/ 85708 h 1370654"/>
                  <a:gd name="connsiteX1" fmla="*/ 70029 w 654413"/>
                  <a:gd name="connsiteY1" fmla="*/ 124606 h 1370654"/>
                  <a:gd name="connsiteX2" fmla="*/ 242891 w 654413"/>
                  <a:gd name="connsiteY2" fmla="*/ 104598 h 1370654"/>
                  <a:gd name="connsiteX3" fmla="*/ 317055 w 654413"/>
                  <a:gd name="connsiteY3" fmla="*/ 109871 h 1370654"/>
                  <a:gd name="connsiteX4" fmla="*/ 432883 w 654413"/>
                  <a:gd name="connsiteY4" fmla="*/ 88293 h 1370654"/>
                  <a:gd name="connsiteX5" fmla="*/ 541492 w 654413"/>
                  <a:gd name="connsiteY5" fmla="*/ 133285 h 1370654"/>
                  <a:gd name="connsiteX6" fmla="*/ 654413 w 654413"/>
                  <a:gd name="connsiteY6" fmla="*/ 116769 h 1370654"/>
                  <a:gd name="connsiteX7" fmla="*/ 551079 w 654413"/>
                  <a:gd name="connsiteY7" fmla="*/ 1370654 h 1370654"/>
                  <a:gd name="connsiteX8" fmla="*/ 389847 w 654413"/>
                  <a:gd name="connsiteY8" fmla="*/ 1357366 h 1370654"/>
                  <a:gd name="connsiteX9" fmla="*/ 342854 w 654413"/>
                  <a:gd name="connsiteY9" fmla="*/ 1284455 h 1370654"/>
                  <a:gd name="connsiteX10" fmla="*/ 301378 w 654413"/>
                  <a:gd name="connsiteY10" fmla="*/ 1343621 h 1370654"/>
                  <a:gd name="connsiteX11" fmla="*/ 245408 w 654413"/>
                  <a:gd name="connsiteY11" fmla="*/ 1362003 h 1370654"/>
                  <a:gd name="connsiteX12" fmla="*/ 165223 w 654413"/>
                  <a:gd name="connsiteY12" fmla="*/ 1301638 h 1370654"/>
                  <a:gd name="connsiteX13" fmla="*/ 71294 w 654413"/>
                  <a:gd name="connsiteY13" fmla="*/ 1329744 h 1370654"/>
                  <a:gd name="connsiteX14" fmla="*/ 8789 w 654413"/>
                  <a:gd name="connsiteY14" fmla="*/ 1335144 h 1370654"/>
                  <a:gd name="connsiteX15" fmla="*/ 0 w 654413"/>
                  <a:gd name="connsiteY15" fmla="*/ 85708 h 1370654"/>
                  <a:gd name="connsiteX0" fmla="*/ 0 w 654413"/>
                  <a:gd name="connsiteY0" fmla="*/ 85708 h 1370654"/>
                  <a:gd name="connsiteX1" fmla="*/ 70029 w 654413"/>
                  <a:gd name="connsiteY1" fmla="*/ 124606 h 1370654"/>
                  <a:gd name="connsiteX2" fmla="*/ 140117 w 654413"/>
                  <a:gd name="connsiteY2" fmla="*/ 82382 h 1370654"/>
                  <a:gd name="connsiteX3" fmla="*/ 242891 w 654413"/>
                  <a:gd name="connsiteY3" fmla="*/ 104598 h 1370654"/>
                  <a:gd name="connsiteX4" fmla="*/ 317055 w 654413"/>
                  <a:gd name="connsiteY4" fmla="*/ 109871 h 1370654"/>
                  <a:gd name="connsiteX5" fmla="*/ 432883 w 654413"/>
                  <a:gd name="connsiteY5" fmla="*/ 88293 h 1370654"/>
                  <a:gd name="connsiteX6" fmla="*/ 541492 w 654413"/>
                  <a:gd name="connsiteY6" fmla="*/ 133285 h 1370654"/>
                  <a:gd name="connsiteX7" fmla="*/ 654413 w 654413"/>
                  <a:gd name="connsiteY7" fmla="*/ 116769 h 1370654"/>
                  <a:gd name="connsiteX8" fmla="*/ 551079 w 654413"/>
                  <a:gd name="connsiteY8" fmla="*/ 1370654 h 1370654"/>
                  <a:gd name="connsiteX9" fmla="*/ 389847 w 654413"/>
                  <a:gd name="connsiteY9" fmla="*/ 1357366 h 1370654"/>
                  <a:gd name="connsiteX10" fmla="*/ 342854 w 654413"/>
                  <a:gd name="connsiteY10" fmla="*/ 1284455 h 1370654"/>
                  <a:gd name="connsiteX11" fmla="*/ 301378 w 654413"/>
                  <a:gd name="connsiteY11" fmla="*/ 1343621 h 1370654"/>
                  <a:gd name="connsiteX12" fmla="*/ 245408 w 654413"/>
                  <a:gd name="connsiteY12" fmla="*/ 1362003 h 1370654"/>
                  <a:gd name="connsiteX13" fmla="*/ 165223 w 654413"/>
                  <a:gd name="connsiteY13" fmla="*/ 1301638 h 1370654"/>
                  <a:gd name="connsiteX14" fmla="*/ 71294 w 654413"/>
                  <a:gd name="connsiteY14" fmla="*/ 1329744 h 1370654"/>
                  <a:gd name="connsiteX15" fmla="*/ 8789 w 654413"/>
                  <a:gd name="connsiteY15" fmla="*/ 1335144 h 1370654"/>
                  <a:gd name="connsiteX16" fmla="*/ 0 w 654413"/>
                  <a:gd name="connsiteY16" fmla="*/ 85708 h 1370654"/>
                  <a:gd name="connsiteX0" fmla="*/ 0 w 657661"/>
                  <a:gd name="connsiteY0" fmla="*/ 102556 h 1322788"/>
                  <a:gd name="connsiteX1" fmla="*/ 73277 w 657661"/>
                  <a:gd name="connsiteY1" fmla="*/ 76740 h 1322788"/>
                  <a:gd name="connsiteX2" fmla="*/ 143365 w 657661"/>
                  <a:gd name="connsiteY2" fmla="*/ 34516 h 1322788"/>
                  <a:gd name="connsiteX3" fmla="*/ 246139 w 657661"/>
                  <a:gd name="connsiteY3" fmla="*/ 56732 h 1322788"/>
                  <a:gd name="connsiteX4" fmla="*/ 320303 w 657661"/>
                  <a:gd name="connsiteY4" fmla="*/ 62005 h 1322788"/>
                  <a:gd name="connsiteX5" fmla="*/ 436131 w 657661"/>
                  <a:gd name="connsiteY5" fmla="*/ 40427 h 1322788"/>
                  <a:gd name="connsiteX6" fmla="*/ 544740 w 657661"/>
                  <a:gd name="connsiteY6" fmla="*/ 85419 h 1322788"/>
                  <a:gd name="connsiteX7" fmla="*/ 657661 w 657661"/>
                  <a:gd name="connsiteY7" fmla="*/ 68903 h 1322788"/>
                  <a:gd name="connsiteX8" fmla="*/ 554327 w 657661"/>
                  <a:gd name="connsiteY8" fmla="*/ 1322788 h 1322788"/>
                  <a:gd name="connsiteX9" fmla="*/ 393095 w 657661"/>
                  <a:gd name="connsiteY9" fmla="*/ 1309500 h 1322788"/>
                  <a:gd name="connsiteX10" fmla="*/ 346102 w 657661"/>
                  <a:gd name="connsiteY10" fmla="*/ 1236589 h 1322788"/>
                  <a:gd name="connsiteX11" fmla="*/ 304626 w 657661"/>
                  <a:gd name="connsiteY11" fmla="*/ 1295755 h 1322788"/>
                  <a:gd name="connsiteX12" fmla="*/ 248656 w 657661"/>
                  <a:gd name="connsiteY12" fmla="*/ 1314137 h 1322788"/>
                  <a:gd name="connsiteX13" fmla="*/ 168471 w 657661"/>
                  <a:gd name="connsiteY13" fmla="*/ 1253772 h 1322788"/>
                  <a:gd name="connsiteX14" fmla="*/ 74542 w 657661"/>
                  <a:gd name="connsiteY14" fmla="*/ 1281878 h 1322788"/>
                  <a:gd name="connsiteX15" fmla="*/ 12037 w 657661"/>
                  <a:gd name="connsiteY15" fmla="*/ 1287278 h 1322788"/>
                  <a:gd name="connsiteX16" fmla="*/ 0 w 657661"/>
                  <a:gd name="connsiteY16" fmla="*/ 102556 h 1322788"/>
                  <a:gd name="connsiteX0" fmla="*/ 0 w 657661"/>
                  <a:gd name="connsiteY0" fmla="*/ 68336 h 1288568"/>
                  <a:gd name="connsiteX1" fmla="*/ 73277 w 657661"/>
                  <a:gd name="connsiteY1" fmla="*/ 42520 h 1288568"/>
                  <a:gd name="connsiteX2" fmla="*/ 143365 w 657661"/>
                  <a:gd name="connsiteY2" fmla="*/ 296 h 1288568"/>
                  <a:gd name="connsiteX3" fmla="*/ 246139 w 657661"/>
                  <a:gd name="connsiteY3" fmla="*/ 22512 h 1288568"/>
                  <a:gd name="connsiteX4" fmla="*/ 320303 w 657661"/>
                  <a:gd name="connsiteY4" fmla="*/ 27785 h 1288568"/>
                  <a:gd name="connsiteX5" fmla="*/ 436131 w 657661"/>
                  <a:gd name="connsiteY5" fmla="*/ 6207 h 1288568"/>
                  <a:gd name="connsiteX6" fmla="*/ 544740 w 657661"/>
                  <a:gd name="connsiteY6" fmla="*/ 51199 h 1288568"/>
                  <a:gd name="connsiteX7" fmla="*/ 657661 w 657661"/>
                  <a:gd name="connsiteY7" fmla="*/ 34683 h 1288568"/>
                  <a:gd name="connsiteX8" fmla="*/ 554327 w 657661"/>
                  <a:gd name="connsiteY8" fmla="*/ 1288568 h 1288568"/>
                  <a:gd name="connsiteX9" fmla="*/ 393095 w 657661"/>
                  <a:gd name="connsiteY9" fmla="*/ 1275280 h 1288568"/>
                  <a:gd name="connsiteX10" fmla="*/ 346102 w 657661"/>
                  <a:gd name="connsiteY10" fmla="*/ 1202369 h 1288568"/>
                  <a:gd name="connsiteX11" fmla="*/ 304626 w 657661"/>
                  <a:gd name="connsiteY11" fmla="*/ 1261535 h 1288568"/>
                  <a:gd name="connsiteX12" fmla="*/ 248656 w 657661"/>
                  <a:gd name="connsiteY12" fmla="*/ 1279917 h 1288568"/>
                  <a:gd name="connsiteX13" fmla="*/ 168471 w 657661"/>
                  <a:gd name="connsiteY13" fmla="*/ 1219552 h 1288568"/>
                  <a:gd name="connsiteX14" fmla="*/ 74542 w 657661"/>
                  <a:gd name="connsiteY14" fmla="*/ 1247658 h 1288568"/>
                  <a:gd name="connsiteX15" fmla="*/ 12037 w 657661"/>
                  <a:gd name="connsiteY15" fmla="*/ 1253058 h 1288568"/>
                  <a:gd name="connsiteX16" fmla="*/ 0 w 657661"/>
                  <a:gd name="connsiteY16" fmla="*/ 68336 h 1288568"/>
                  <a:gd name="connsiteX0" fmla="*/ 0 w 657661"/>
                  <a:gd name="connsiteY0" fmla="*/ 68336 h 1288568"/>
                  <a:gd name="connsiteX1" fmla="*/ 73277 w 657661"/>
                  <a:gd name="connsiteY1" fmla="*/ 42520 h 1288568"/>
                  <a:gd name="connsiteX2" fmla="*/ 143365 w 657661"/>
                  <a:gd name="connsiteY2" fmla="*/ 296 h 1288568"/>
                  <a:gd name="connsiteX3" fmla="*/ 246139 w 657661"/>
                  <a:gd name="connsiteY3" fmla="*/ 22512 h 1288568"/>
                  <a:gd name="connsiteX4" fmla="*/ 320303 w 657661"/>
                  <a:gd name="connsiteY4" fmla="*/ 27785 h 1288568"/>
                  <a:gd name="connsiteX5" fmla="*/ 436131 w 657661"/>
                  <a:gd name="connsiteY5" fmla="*/ 6207 h 1288568"/>
                  <a:gd name="connsiteX6" fmla="*/ 544740 w 657661"/>
                  <a:gd name="connsiteY6" fmla="*/ 51199 h 1288568"/>
                  <a:gd name="connsiteX7" fmla="*/ 657661 w 657661"/>
                  <a:gd name="connsiteY7" fmla="*/ 34683 h 1288568"/>
                  <a:gd name="connsiteX8" fmla="*/ 554327 w 657661"/>
                  <a:gd name="connsiteY8" fmla="*/ 1288568 h 1288568"/>
                  <a:gd name="connsiteX9" fmla="*/ 393095 w 657661"/>
                  <a:gd name="connsiteY9" fmla="*/ 1275280 h 1288568"/>
                  <a:gd name="connsiteX10" fmla="*/ 346102 w 657661"/>
                  <a:gd name="connsiteY10" fmla="*/ 1202369 h 1288568"/>
                  <a:gd name="connsiteX11" fmla="*/ 304626 w 657661"/>
                  <a:gd name="connsiteY11" fmla="*/ 1261535 h 1288568"/>
                  <a:gd name="connsiteX12" fmla="*/ 248656 w 657661"/>
                  <a:gd name="connsiteY12" fmla="*/ 1279917 h 1288568"/>
                  <a:gd name="connsiteX13" fmla="*/ 168471 w 657661"/>
                  <a:gd name="connsiteY13" fmla="*/ 1219552 h 1288568"/>
                  <a:gd name="connsiteX14" fmla="*/ 74542 w 657661"/>
                  <a:gd name="connsiteY14" fmla="*/ 1247658 h 1288568"/>
                  <a:gd name="connsiteX15" fmla="*/ 12037 w 657661"/>
                  <a:gd name="connsiteY15" fmla="*/ 1253058 h 1288568"/>
                  <a:gd name="connsiteX16" fmla="*/ 0 w 657661"/>
                  <a:gd name="connsiteY16" fmla="*/ 68336 h 1288568"/>
                  <a:gd name="connsiteX0" fmla="*/ 0 w 657661"/>
                  <a:gd name="connsiteY0" fmla="*/ 68336 h 1288568"/>
                  <a:gd name="connsiteX1" fmla="*/ 73277 w 657661"/>
                  <a:gd name="connsiteY1" fmla="*/ 42520 h 1288568"/>
                  <a:gd name="connsiteX2" fmla="*/ 143365 w 657661"/>
                  <a:gd name="connsiteY2" fmla="*/ 296 h 1288568"/>
                  <a:gd name="connsiteX3" fmla="*/ 246139 w 657661"/>
                  <a:gd name="connsiteY3" fmla="*/ 22512 h 1288568"/>
                  <a:gd name="connsiteX4" fmla="*/ 320303 w 657661"/>
                  <a:gd name="connsiteY4" fmla="*/ 27785 h 1288568"/>
                  <a:gd name="connsiteX5" fmla="*/ 436131 w 657661"/>
                  <a:gd name="connsiteY5" fmla="*/ 6207 h 1288568"/>
                  <a:gd name="connsiteX6" fmla="*/ 544740 w 657661"/>
                  <a:gd name="connsiteY6" fmla="*/ 51199 h 1288568"/>
                  <a:gd name="connsiteX7" fmla="*/ 657661 w 657661"/>
                  <a:gd name="connsiteY7" fmla="*/ 34683 h 1288568"/>
                  <a:gd name="connsiteX8" fmla="*/ 554327 w 657661"/>
                  <a:gd name="connsiteY8" fmla="*/ 1288568 h 1288568"/>
                  <a:gd name="connsiteX9" fmla="*/ 393095 w 657661"/>
                  <a:gd name="connsiteY9" fmla="*/ 1275280 h 1288568"/>
                  <a:gd name="connsiteX10" fmla="*/ 346102 w 657661"/>
                  <a:gd name="connsiteY10" fmla="*/ 1202369 h 1288568"/>
                  <a:gd name="connsiteX11" fmla="*/ 304626 w 657661"/>
                  <a:gd name="connsiteY11" fmla="*/ 1261535 h 1288568"/>
                  <a:gd name="connsiteX12" fmla="*/ 248656 w 657661"/>
                  <a:gd name="connsiteY12" fmla="*/ 1279917 h 1288568"/>
                  <a:gd name="connsiteX13" fmla="*/ 168471 w 657661"/>
                  <a:gd name="connsiteY13" fmla="*/ 1219552 h 1288568"/>
                  <a:gd name="connsiteX14" fmla="*/ 74542 w 657661"/>
                  <a:gd name="connsiteY14" fmla="*/ 1247658 h 1288568"/>
                  <a:gd name="connsiteX15" fmla="*/ 12037 w 657661"/>
                  <a:gd name="connsiteY15" fmla="*/ 1253058 h 1288568"/>
                  <a:gd name="connsiteX16" fmla="*/ 0 w 657661"/>
                  <a:gd name="connsiteY16" fmla="*/ 68336 h 1288568"/>
                  <a:gd name="connsiteX0" fmla="*/ 0 w 657661"/>
                  <a:gd name="connsiteY0" fmla="*/ 90506 h 1310738"/>
                  <a:gd name="connsiteX1" fmla="*/ 31320 w 657661"/>
                  <a:gd name="connsiteY1" fmla="*/ 83207 h 1310738"/>
                  <a:gd name="connsiteX2" fmla="*/ 73277 w 657661"/>
                  <a:gd name="connsiteY2" fmla="*/ 64690 h 1310738"/>
                  <a:gd name="connsiteX3" fmla="*/ 143365 w 657661"/>
                  <a:gd name="connsiteY3" fmla="*/ 22466 h 1310738"/>
                  <a:gd name="connsiteX4" fmla="*/ 246139 w 657661"/>
                  <a:gd name="connsiteY4" fmla="*/ 44682 h 1310738"/>
                  <a:gd name="connsiteX5" fmla="*/ 320303 w 657661"/>
                  <a:gd name="connsiteY5" fmla="*/ 49955 h 1310738"/>
                  <a:gd name="connsiteX6" fmla="*/ 436131 w 657661"/>
                  <a:gd name="connsiteY6" fmla="*/ 28377 h 1310738"/>
                  <a:gd name="connsiteX7" fmla="*/ 544740 w 657661"/>
                  <a:gd name="connsiteY7" fmla="*/ 73369 h 1310738"/>
                  <a:gd name="connsiteX8" fmla="*/ 657661 w 657661"/>
                  <a:gd name="connsiteY8" fmla="*/ 56853 h 1310738"/>
                  <a:gd name="connsiteX9" fmla="*/ 554327 w 657661"/>
                  <a:gd name="connsiteY9" fmla="*/ 1310738 h 1310738"/>
                  <a:gd name="connsiteX10" fmla="*/ 393095 w 657661"/>
                  <a:gd name="connsiteY10" fmla="*/ 1297450 h 1310738"/>
                  <a:gd name="connsiteX11" fmla="*/ 346102 w 657661"/>
                  <a:gd name="connsiteY11" fmla="*/ 1224539 h 1310738"/>
                  <a:gd name="connsiteX12" fmla="*/ 304626 w 657661"/>
                  <a:gd name="connsiteY12" fmla="*/ 1283705 h 1310738"/>
                  <a:gd name="connsiteX13" fmla="*/ 248656 w 657661"/>
                  <a:gd name="connsiteY13" fmla="*/ 1302087 h 1310738"/>
                  <a:gd name="connsiteX14" fmla="*/ 168471 w 657661"/>
                  <a:gd name="connsiteY14" fmla="*/ 1241722 h 1310738"/>
                  <a:gd name="connsiteX15" fmla="*/ 74542 w 657661"/>
                  <a:gd name="connsiteY15" fmla="*/ 1269828 h 1310738"/>
                  <a:gd name="connsiteX16" fmla="*/ 12037 w 657661"/>
                  <a:gd name="connsiteY16" fmla="*/ 1275228 h 1310738"/>
                  <a:gd name="connsiteX17" fmla="*/ 0 w 657661"/>
                  <a:gd name="connsiteY17" fmla="*/ 90506 h 1310738"/>
                  <a:gd name="connsiteX0" fmla="*/ 0 w 657661"/>
                  <a:gd name="connsiteY0" fmla="*/ 90506 h 1310738"/>
                  <a:gd name="connsiteX1" fmla="*/ 31320 w 657661"/>
                  <a:gd name="connsiteY1" fmla="*/ 83207 h 1310738"/>
                  <a:gd name="connsiteX2" fmla="*/ 73277 w 657661"/>
                  <a:gd name="connsiteY2" fmla="*/ 64690 h 1310738"/>
                  <a:gd name="connsiteX3" fmla="*/ 143365 w 657661"/>
                  <a:gd name="connsiteY3" fmla="*/ 22466 h 1310738"/>
                  <a:gd name="connsiteX4" fmla="*/ 246139 w 657661"/>
                  <a:gd name="connsiteY4" fmla="*/ 44682 h 1310738"/>
                  <a:gd name="connsiteX5" fmla="*/ 320303 w 657661"/>
                  <a:gd name="connsiteY5" fmla="*/ 49955 h 1310738"/>
                  <a:gd name="connsiteX6" fmla="*/ 436131 w 657661"/>
                  <a:gd name="connsiteY6" fmla="*/ 28377 h 1310738"/>
                  <a:gd name="connsiteX7" fmla="*/ 544740 w 657661"/>
                  <a:gd name="connsiteY7" fmla="*/ 73369 h 1310738"/>
                  <a:gd name="connsiteX8" fmla="*/ 657661 w 657661"/>
                  <a:gd name="connsiteY8" fmla="*/ 56853 h 1310738"/>
                  <a:gd name="connsiteX9" fmla="*/ 554327 w 657661"/>
                  <a:gd name="connsiteY9" fmla="*/ 1310738 h 1310738"/>
                  <a:gd name="connsiteX10" fmla="*/ 393095 w 657661"/>
                  <a:gd name="connsiteY10" fmla="*/ 1297450 h 1310738"/>
                  <a:gd name="connsiteX11" fmla="*/ 346102 w 657661"/>
                  <a:gd name="connsiteY11" fmla="*/ 1224539 h 1310738"/>
                  <a:gd name="connsiteX12" fmla="*/ 304626 w 657661"/>
                  <a:gd name="connsiteY12" fmla="*/ 1283705 h 1310738"/>
                  <a:gd name="connsiteX13" fmla="*/ 248656 w 657661"/>
                  <a:gd name="connsiteY13" fmla="*/ 1302087 h 1310738"/>
                  <a:gd name="connsiteX14" fmla="*/ 168471 w 657661"/>
                  <a:gd name="connsiteY14" fmla="*/ 1241722 h 1310738"/>
                  <a:gd name="connsiteX15" fmla="*/ 74542 w 657661"/>
                  <a:gd name="connsiteY15" fmla="*/ 1269828 h 1310738"/>
                  <a:gd name="connsiteX16" fmla="*/ 12037 w 657661"/>
                  <a:gd name="connsiteY16" fmla="*/ 1275228 h 1310738"/>
                  <a:gd name="connsiteX17" fmla="*/ 0 w 657661"/>
                  <a:gd name="connsiteY17" fmla="*/ 90506 h 1310738"/>
                  <a:gd name="connsiteX0" fmla="*/ 0 w 657661"/>
                  <a:gd name="connsiteY0" fmla="*/ 90506 h 1310738"/>
                  <a:gd name="connsiteX1" fmla="*/ 31320 w 657661"/>
                  <a:gd name="connsiteY1" fmla="*/ 83207 h 1310738"/>
                  <a:gd name="connsiteX2" fmla="*/ 73277 w 657661"/>
                  <a:gd name="connsiteY2" fmla="*/ 64690 h 1310738"/>
                  <a:gd name="connsiteX3" fmla="*/ 143365 w 657661"/>
                  <a:gd name="connsiteY3" fmla="*/ 22466 h 1310738"/>
                  <a:gd name="connsiteX4" fmla="*/ 246139 w 657661"/>
                  <a:gd name="connsiteY4" fmla="*/ 44682 h 1310738"/>
                  <a:gd name="connsiteX5" fmla="*/ 320303 w 657661"/>
                  <a:gd name="connsiteY5" fmla="*/ 49955 h 1310738"/>
                  <a:gd name="connsiteX6" fmla="*/ 436131 w 657661"/>
                  <a:gd name="connsiteY6" fmla="*/ 28377 h 1310738"/>
                  <a:gd name="connsiteX7" fmla="*/ 544740 w 657661"/>
                  <a:gd name="connsiteY7" fmla="*/ 73369 h 1310738"/>
                  <a:gd name="connsiteX8" fmla="*/ 657661 w 657661"/>
                  <a:gd name="connsiteY8" fmla="*/ 56853 h 1310738"/>
                  <a:gd name="connsiteX9" fmla="*/ 554327 w 657661"/>
                  <a:gd name="connsiteY9" fmla="*/ 1310738 h 1310738"/>
                  <a:gd name="connsiteX10" fmla="*/ 393095 w 657661"/>
                  <a:gd name="connsiteY10" fmla="*/ 1297450 h 1310738"/>
                  <a:gd name="connsiteX11" fmla="*/ 346102 w 657661"/>
                  <a:gd name="connsiteY11" fmla="*/ 1224539 h 1310738"/>
                  <a:gd name="connsiteX12" fmla="*/ 304626 w 657661"/>
                  <a:gd name="connsiteY12" fmla="*/ 1283705 h 1310738"/>
                  <a:gd name="connsiteX13" fmla="*/ 248656 w 657661"/>
                  <a:gd name="connsiteY13" fmla="*/ 1302087 h 1310738"/>
                  <a:gd name="connsiteX14" fmla="*/ 168471 w 657661"/>
                  <a:gd name="connsiteY14" fmla="*/ 1241722 h 1310738"/>
                  <a:gd name="connsiteX15" fmla="*/ 74542 w 657661"/>
                  <a:gd name="connsiteY15" fmla="*/ 1269828 h 1310738"/>
                  <a:gd name="connsiteX16" fmla="*/ 12037 w 657661"/>
                  <a:gd name="connsiteY16" fmla="*/ 1275228 h 1310738"/>
                  <a:gd name="connsiteX17" fmla="*/ 0 w 657661"/>
                  <a:gd name="connsiteY17" fmla="*/ 90506 h 1310738"/>
                  <a:gd name="connsiteX0" fmla="*/ 0 w 657661"/>
                  <a:gd name="connsiteY0" fmla="*/ 68336 h 1288568"/>
                  <a:gd name="connsiteX1" fmla="*/ 31320 w 657661"/>
                  <a:gd name="connsiteY1" fmla="*/ 61037 h 1288568"/>
                  <a:gd name="connsiteX2" fmla="*/ 73277 w 657661"/>
                  <a:gd name="connsiteY2" fmla="*/ 42520 h 1288568"/>
                  <a:gd name="connsiteX3" fmla="*/ 143365 w 657661"/>
                  <a:gd name="connsiteY3" fmla="*/ 296 h 1288568"/>
                  <a:gd name="connsiteX4" fmla="*/ 246139 w 657661"/>
                  <a:gd name="connsiteY4" fmla="*/ 22512 h 1288568"/>
                  <a:gd name="connsiteX5" fmla="*/ 320303 w 657661"/>
                  <a:gd name="connsiteY5" fmla="*/ 27785 h 1288568"/>
                  <a:gd name="connsiteX6" fmla="*/ 436131 w 657661"/>
                  <a:gd name="connsiteY6" fmla="*/ 6207 h 1288568"/>
                  <a:gd name="connsiteX7" fmla="*/ 544740 w 657661"/>
                  <a:gd name="connsiteY7" fmla="*/ 51199 h 1288568"/>
                  <a:gd name="connsiteX8" fmla="*/ 657661 w 657661"/>
                  <a:gd name="connsiteY8" fmla="*/ 34683 h 1288568"/>
                  <a:gd name="connsiteX9" fmla="*/ 554327 w 657661"/>
                  <a:gd name="connsiteY9" fmla="*/ 1288568 h 1288568"/>
                  <a:gd name="connsiteX10" fmla="*/ 393095 w 657661"/>
                  <a:gd name="connsiteY10" fmla="*/ 1275280 h 1288568"/>
                  <a:gd name="connsiteX11" fmla="*/ 346102 w 657661"/>
                  <a:gd name="connsiteY11" fmla="*/ 1202369 h 1288568"/>
                  <a:gd name="connsiteX12" fmla="*/ 304626 w 657661"/>
                  <a:gd name="connsiteY12" fmla="*/ 1261535 h 1288568"/>
                  <a:gd name="connsiteX13" fmla="*/ 248656 w 657661"/>
                  <a:gd name="connsiteY13" fmla="*/ 1279917 h 1288568"/>
                  <a:gd name="connsiteX14" fmla="*/ 168471 w 657661"/>
                  <a:gd name="connsiteY14" fmla="*/ 1219552 h 1288568"/>
                  <a:gd name="connsiteX15" fmla="*/ 74542 w 657661"/>
                  <a:gd name="connsiteY15" fmla="*/ 1247658 h 1288568"/>
                  <a:gd name="connsiteX16" fmla="*/ 12037 w 657661"/>
                  <a:gd name="connsiteY16" fmla="*/ 1253058 h 1288568"/>
                  <a:gd name="connsiteX17" fmla="*/ 0 w 657661"/>
                  <a:gd name="connsiteY17" fmla="*/ 68336 h 1288568"/>
                  <a:gd name="connsiteX0" fmla="*/ 0 w 657661"/>
                  <a:gd name="connsiteY0" fmla="*/ 68133 h 1288365"/>
                  <a:gd name="connsiteX1" fmla="*/ 31320 w 657661"/>
                  <a:gd name="connsiteY1" fmla="*/ 60834 h 1288365"/>
                  <a:gd name="connsiteX2" fmla="*/ 73277 w 657661"/>
                  <a:gd name="connsiteY2" fmla="*/ 42317 h 1288365"/>
                  <a:gd name="connsiteX3" fmla="*/ 118040 w 657661"/>
                  <a:gd name="connsiteY3" fmla="*/ 20999 h 1288365"/>
                  <a:gd name="connsiteX4" fmla="*/ 143365 w 657661"/>
                  <a:gd name="connsiteY4" fmla="*/ 93 h 1288365"/>
                  <a:gd name="connsiteX5" fmla="*/ 246139 w 657661"/>
                  <a:gd name="connsiteY5" fmla="*/ 22309 h 1288365"/>
                  <a:gd name="connsiteX6" fmla="*/ 320303 w 657661"/>
                  <a:gd name="connsiteY6" fmla="*/ 27582 h 1288365"/>
                  <a:gd name="connsiteX7" fmla="*/ 436131 w 657661"/>
                  <a:gd name="connsiteY7" fmla="*/ 6004 h 1288365"/>
                  <a:gd name="connsiteX8" fmla="*/ 544740 w 657661"/>
                  <a:gd name="connsiteY8" fmla="*/ 50996 h 1288365"/>
                  <a:gd name="connsiteX9" fmla="*/ 657661 w 657661"/>
                  <a:gd name="connsiteY9" fmla="*/ 34480 h 1288365"/>
                  <a:gd name="connsiteX10" fmla="*/ 554327 w 657661"/>
                  <a:gd name="connsiteY10" fmla="*/ 1288365 h 1288365"/>
                  <a:gd name="connsiteX11" fmla="*/ 393095 w 657661"/>
                  <a:gd name="connsiteY11" fmla="*/ 1275077 h 1288365"/>
                  <a:gd name="connsiteX12" fmla="*/ 346102 w 657661"/>
                  <a:gd name="connsiteY12" fmla="*/ 1202166 h 1288365"/>
                  <a:gd name="connsiteX13" fmla="*/ 304626 w 657661"/>
                  <a:gd name="connsiteY13" fmla="*/ 1261332 h 1288365"/>
                  <a:gd name="connsiteX14" fmla="*/ 248656 w 657661"/>
                  <a:gd name="connsiteY14" fmla="*/ 1279714 h 1288365"/>
                  <a:gd name="connsiteX15" fmla="*/ 168471 w 657661"/>
                  <a:gd name="connsiteY15" fmla="*/ 1219349 h 1288365"/>
                  <a:gd name="connsiteX16" fmla="*/ 74542 w 657661"/>
                  <a:gd name="connsiteY16" fmla="*/ 1247455 h 1288365"/>
                  <a:gd name="connsiteX17" fmla="*/ 12037 w 657661"/>
                  <a:gd name="connsiteY17" fmla="*/ 1252855 h 1288365"/>
                  <a:gd name="connsiteX18" fmla="*/ 0 w 657661"/>
                  <a:gd name="connsiteY18" fmla="*/ 68133 h 1288365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6139 w 657661"/>
                  <a:gd name="connsiteY6" fmla="*/ 22243 h 1288299"/>
                  <a:gd name="connsiteX7" fmla="*/ 320303 w 657661"/>
                  <a:gd name="connsiteY7" fmla="*/ 27516 h 1288299"/>
                  <a:gd name="connsiteX8" fmla="*/ 436131 w 657661"/>
                  <a:gd name="connsiteY8" fmla="*/ 5938 h 1288299"/>
                  <a:gd name="connsiteX9" fmla="*/ 544740 w 657661"/>
                  <a:gd name="connsiteY9" fmla="*/ 50930 h 1288299"/>
                  <a:gd name="connsiteX10" fmla="*/ 657661 w 657661"/>
                  <a:gd name="connsiteY10" fmla="*/ 34414 h 1288299"/>
                  <a:gd name="connsiteX11" fmla="*/ 554327 w 657661"/>
                  <a:gd name="connsiteY11" fmla="*/ 1288299 h 1288299"/>
                  <a:gd name="connsiteX12" fmla="*/ 393095 w 657661"/>
                  <a:gd name="connsiteY12" fmla="*/ 1275011 h 1288299"/>
                  <a:gd name="connsiteX13" fmla="*/ 346102 w 657661"/>
                  <a:gd name="connsiteY13" fmla="*/ 1202100 h 1288299"/>
                  <a:gd name="connsiteX14" fmla="*/ 304626 w 657661"/>
                  <a:gd name="connsiteY14" fmla="*/ 1261266 h 1288299"/>
                  <a:gd name="connsiteX15" fmla="*/ 248656 w 657661"/>
                  <a:gd name="connsiteY15" fmla="*/ 1279648 h 1288299"/>
                  <a:gd name="connsiteX16" fmla="*/ 168471 w 657661"/>
                  <a:gd name="connsiteY16" fmla="*/ 1219283 h 1288299"/>
                  <a:gd name="connsiteX17" fmla="*/ 74542 w 657661"/>
                  <a:gd name="connsiteY17" fmla="*/ 1247389 h 1288299"/>
                  <a:gd name="connsiteX18" fmla="*/ 12037 w 657661"/>
                  <a:gd name="connsiteY18" fmla="*/ 1252789 h 1288299"/>
                  <a:gd name="connsiteX19" fmla="*/ 0 w 657661"/>
                  <a:gd name="connsiteY19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320303 w 657661"/>
                  <a:gd name="connsiteY7" fmla="*/ 27516 h 1288299"/>
                  <a:gd name="connsiteX8" fmla="*/ 436131 w 657661"/>
                  <a:gd name="connsiteY8" fmla="*/ 5938 h 1288299"/>
                  <a:gd name="connsiteX9" fmla="*/ 544740 w 657661"/>
                  <a:gd name="connsiteY9" fmla="*/ 50930 h 1288299"/>
                  <a:gd name="connsiteX10" fmla="*/ 657661 w 657661"/>
                  <a:gd name="connsiteY10" fmla="*/ 34414 h 1288299"/>
                  <a:gd name="connsiteX11" fmla="*/ 554327 w 657661"/>
                  <a:gd name="connsiteY11" fmla="*/ 1288299 h 1288299"/>
                  <a:gd name="connsiteX12" fmla="*/ 393095 w 657661"/>
                  <a:gd name="connsiteY12" fmla="*/ 1275011 h 1288299"/>
                  <a:gd name="connsiteX13" fmla="*/ 346102 w 657661"/>
                  <a:gd name="connsiteY13" fmla="*/ 1202100 h 1288299"/>
                  <a:gd name="connsiteX14" fmla="*/ 304626 w 657661"/>
                  <a:gd name="connsiteY14" fmla="*/ 1261266 h 1288299"/>
                  <a:gd name="connsiteX15" fmla="*/ 248656 w 657661"/>
                  <a:gd name="connsiteY15" fmla="*/ 1279648 h 1288299"/>
                  <a:gd name="connsiteX16" fmla="*/ 168471 w 657661"/>
                  <a:gd name="connsiteY16" fmla="*/ 1219283 h 1288299"/>
                  <a:gd name="connsiteX17" fmla="*/ 74542 w 657661"/>
                  <a:gd name="connsiteY17" fmla="*/ 1247389 h 1288299"/>
                  <a:gd name="connsiteX18" fmla="*/ 12037 w 657661"/>
                  <a:gd name="connsiteY18" fmla="*/ 1252789 h 1288299"/>
                  <a:gd name="connsiteX19" fmla="*/ 0 w 657661"/>
                  <a:gd name="connsiteY19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436131 w 657661"/>
                  <a:gd name="connsiteY8" fmla="*/ 5938 h 1288299"/>
                  <a:gd name="connsiteX9" fmla="*/ 544740 w 657661"/>
                  <a:gd name="connsiteY9" fmla="*/ 50930 h 1288299"/>
                  <a:gd name="connsiteX10" fmla="*/ 657661 w 657661"/>
                  <a:gd name="connsiteY10" fmla="*/ 34414 h 1288299"/>
                  <a:gd name="connsiteX11" fmla="*/ 554327 w 657661"/>
                  <a:gd name="connsiteY11" fmla="*/ 1288299 h 1288299"/>
                  <a:gd name="connsiteX12" fmla="*/ 393095 w 657661"/>
                  <a:gd name="connsiteY12" fmla="*/ 1275011 h 1288299"/>
                  <a:gd name="connsiteX13" fmla="*/ 346102 w 657661"/>
                  <a:gd name="connsiteY13" fmla="*/ 1202100 h 1288299"/>
                  <a:gd name="connsiteX14" fmla="*/ 304626 w 657661"/>
                  <a:gd name="connsiteY14" fmla="*/ 1261266 h 1288299"/>
                  <a:gd name="connsiteX15" fmla="*/ 248656 w 657661"/>
                  <a:gd name="connsiteY15" fmla="*/ 1279648 h 1288299"/>
                  <a:gd name="connsiteX16" fmla="*/ 168471 w 657661"/>
                  <a:gd name="connsiteY16" fmla="*/ 1219283 h 1288299"/>
                  <a:gd name="connsiteX17" fmla="*/ 74542 w 657661"/>
                  <a:gd name="connsiteY17" fmla="*/ 1247389 h 1288299"/>
                  <a:gd name="connsiteX18" fmla="*/ 12037 w 657661"/>
                  <a:gd name="connsiteY18" fmla="*/ 1252789 h 1288299"/>
                  <a:gd name="connsiteX19" fmla="*/ 0 w 657661"/>
                  <a:gd name="connsiteY19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36131 w 657661"/>
                  <a:gd name="connsiteY9" fmla="*/ 5938 h 1288299"/>
                  <a:gd name="connsiteX10" fmla="*/ 544740 w 657661"/>
                  <a:gd name="connsiteY10" fmla="*/ 50930 h 1288299"/>
                  <a:gd name="connsiteX11" fmla="*/ 657661 w 657661"/>
                  <a:gd name="connsiteY11" fmla="*/ 34414 h 1288299"/>
                  <a:gd name="connsiteX12" fmla="*/ 554327 w 657661"/>
                  <a:gd name="connsiteY12" fmla="*/ 1288299 h 1288299"/>
                  <a:gd name="connsiteX13" fmla="*/ 393095 w 657661"/>
                  <a:gd name="connsiteY13" fmla="*/ 1275011 h 1288299"/>
                  <a:gd name="connsiteX14" fmla="*/ 346102 w 657661"/>
                  <a:gd name="connsiteY14" fmla="*/ 1202100 h 1288299"/>
                  <a:gd name="connsiteX15" fmla="*/ 304626 w 657661"/>
                  <a:gd name="connsiteY15" fmla="*/ 1261266 h 1288299"/>
                  <a:gd name="connsiteX16" fmla="*/ 248656 w 657661"/>
                  <a:gd name="connsiteY16" fmla="*/ 1279648 h 1288299"/>
                  <a:gd name="connsiteX17" fmla="*/ 168471 w 657661"/>
                  <a:gd name="connsiteY17" fmla="*/ 1219283 h 1288299"/>
                  <a:gd name="connsiteX18" fmla="*/ 74542 w 657661"/>
                  <a:gd name="connsiteY18" fmla="*/ 1247389 h 1288299"/>
                  <a:gd name="connsiteX19" fmla="*/ 12037 w 657661"/>
                  <a:gd name="connsiteY19" fmla="*/ 1252789 h 1288299"/>
                  <a:gd name="connsiteX20" fmla="*/ 0 w 657661"/>
                  <a:gd name="connsiteY20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36131 w 657661"/>
                  <a:gd name="connsiteY10" fmla="*/ 5938 h 1288299"/>
                  <a:gd name="connsiteX11" fmla="*/ 544740 w 657661"/>
                  <a:gd name="connsiteY11" fmla="*/ 50930 h 1288299"/>
                  <a:gd name="connsiteX12" fmla="*/ 657661 w 657661"/>
                  <a:gd name="connsiteY12" fmla="*/ 34414 h 1288299"/>
                  <a:gd name="connsiteX13" fmla="*/ 554327 w 657661"/>
                  <a:gd name="connsiteY13" fmla="*/ 1288299 h 1288299"/>
                  <a:gd name="connsiteX14" fmla="*/ 393095 w 657661"/>
                  <a:gd name="connsiteY14" fmla="*/ 1275011 h 1288299"/>
                  <a:gd name="connsiteX15" fmla="*/ 346102 w 657661"/>
                  <a:gd name="connsiteY15" fmla="*/ 1202100 h 1288299"/>
                  <a:gd name="connsiteX16" fmla="*/ 304626 w 657661"/>
                  <a:gd name="connsiteY16" fmla="*/ 1261266 h 1288299"/>
                  <a:gd name="connsiteX17" fmla="*/ 248656 w 657661"/>
                  <a:gd name="connsiteY17" fmla="*/ 1279648 h 1288299"/>
                  <a:gd name="connsiteX18" fmla="*/ 168471 w 657661"/>
                  <a:gd name="connsiteY18" fmla="*/ 1219283 h 1288299"/>
                  <a:gd name="connsiteX19" fmla="*/ 74542 w 657661"/>
                  <a:gd name="connsiteY19" fmla="*/ 1247389 h 1288299"/>
                  <a:gd name="connsiteX20" fmla="*/ 12037 w 657661"/>
                  <a:gd name="connsiteY20" fmla="*/ 1252789 h 1288299"/>
                  <a:gd name="connsiteX21" fmla="*/ 0 w 657661"/>
                  <a:gd name="connsiteY21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44740 w 657661"/>
                  <a:gd name="connsiteY11" fmla="*/ 50930 h 1288299"/>
                  <a:gd name="connsiteX12" fmla="*/ 657661 w 657661"/>
                  <a:gd name="connsiteY12" fmla="*/ 34414 h 1288299"/>
                  <a:gd name="connsiteX13" fmla="*/ 554327 w 657661"/>
                  <a:gd name="connsiteY13" fmla="*/ 1288299 h 1288299"/>
                  <a:gd name="connsiteX14" fmla="*/ 393095 w 657661"/>
                  <a:gd name="connsiteY14" fmla="*/ 1275011 h 1288299"/>
                  <a:gd name="connsiteX15" fmla="*/ 346102 w 657661"/>
                  <a:gd name="connsiteY15" fmla="*/ 1202100 h 1288299"/>
                  <a:gd name="connsiteX16" fmla="*/ 304626 w 657661"/>
                  <a:gd name="connsiteY16" fmla="*/ 1261266 h 1288299"/>
                  <a:gd name="connsiteX17" fmla="*/ 248656 w 657661"/>
                  <a:gd name="connsiteY17" fmla="*/ 1279648 h 1288299"/>
                  <a:gd name="connsiteX18" fmla="*/ 168471 w 657661"/>
                  <a:gd name="connsiteY18" fmla="*/ 1219283 h 1288299"/>
                  <a:gd name="connsiteX19" fmla="*/ 74542 w 657661"/>
                  <a:gd name="connsiteY19" fmla="*/ 1247389 h 1288299"/>
                  <a:gd name="connsiteX20" fmla="*/ 12037 w 657661"/>
                  <a:gd name="connsiteY20" fmla="*/ 1252789 h 1288299"/>
                  <a:gd name="connsiteX21" fmla="*/ 0 w 657661"/>
                  <a:gd name="connsiteY21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44740 w 657661"/>
                  <a:gd name="connsiteY11" fmla="*/ 50930 h 1288299"/>
                  <a:gd name="connsiteX12" fmla="*/ 599020 w 657661"/>
                  <a:gd name="connsiteY12" fmla="*/ 49724 h 1288299"/>
                  <a:gd name="connsiteX13" fmla="*/ 657661 w 657661"/>
                  <a:gd name="connsiteY13" fmla="*/ 34414 h 1288299"/>
                  <a:gd name="connsiteX14" fmla="*/ 554327 w 657661"/>
                  <a:gd name="connsiteY14" fmla="*/ 1288299 h 1288299"/>
                  <a:gd name="connsiteX15" fmla="*/ 393095 w 657661"/>
                  <a:gd name="connsiteY15" fmla="*/ 1275011 h 1288299"/>
                  <a:gd name="connsiteX16" fmla="*/ 346102 w 657661"/>
                  <a:gd name="connsiteY16" fmla="*/ 1202100 h 1288299"/>
                  <a:gd name="connsiteX17" fmla="*/ 304626 w 657661"/>
                  <a:gd name="connsiteY17" fmla="*/ 1261266 h 1288299"/>
                  <a:gd name="connsiteX18" fmla="*/ 248656 w 657661"/>
                  <a:gd name="connsiteY18" fmla="*/ 1279648 h 1288299"/>
                  <a:gd name="connsiteX19" fmla="*/ 168471 w 657661"/>
                  <a:gd name="connsiteY19" fmla="*/ 1219283 h 1288299"/>
                  <a:gd name="connsiteX20" fmla="*/ 74542 w 657661"/>
                  <a:gd name="connsiteY20" fmla="*/ 1247389 h 1288299"/>
                  <a:gd name="connsiteX21" fmla="*/ 12037 w 657661"/>
                  <a:gd name="connsiteY21" fmla="*/ 1252789 h 1288299"/>
                  <a:gd name="connsiteX22" fmla="*/ 0 w 657661"/>
                  <a:gd name="connsiteY22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44740 w 657661"/>
                  <a:gd name="connsiteY11" fmla="*/ 50930 h 1288299"/>
                  <a:gd name="connsiteX12" fmla="*/ 599020 w 657661"/>
                  <a:gd name="connsiteY12" fmla="*/ 49724 h 1288299"/>
                  <a:gd name="connsiteX13" fmla="*/ 657661 w 657661"/>
                  <a:gd name="connsiteY13" fmla="*/ 34414 h 1288299"/>
                  <a:gd name="connsiteX14" fmla="*/ 554327 w 657661"/>
                  <a:gd name="connsiteY14" fmla="*/ 1288299 h 1288299"/>
                  <a:gd name="connsiteX15" fmla="*/ 393095 w 657661"/>
                  <a:gd name="connsiteY15" fmla="*/ 1275011 h 1288299"/>
                  <a:gd name="connsiteX16" fmla="*/ 346102 w 657661"/>
                  <a:gd name="connsiteY16" fmla="*/ 1202100 h 1288299"/>
                  <a:gd name="connsiteX17" fmla="*/ 304626 w 657661"/>
                  <a:gd name="connsiteY17" fmla="*/ 1261266 h 1288299"/>
                  <a:gd name="connsiteX18" fmla="*/ 248656 w 657661"/>
                  <a:gd name="connsiteY18" fmla="*/ 1279648 h 1288299"/>
                  <a:gd name="connsiteX19" fmla="*/ 168471 w 657661"/>
                  <a:gd name="connsiteY19" fmla="*/ 1219283 h 1288299"/>
                  <a:gd name="connsiteX20" fmla="*/ 74542 w 657661"/>
                  <a:gd name="connsiteY20" fmla="*/ 1247389 h 1288299"/>
                  <a:gd name="connsiteX21" fmla="*/ 12037 w 657661"/>
                  <a:gd name="connsiteY21" fmla="*/ 1252789 h 1288299"/>
                  <a:gd name="connsiteX22" fmla="*/ 0 w 657661"/>
                  <a:gd name="connsiteY22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44740 w 657661"/>
                  <a:gd name="connsiteY11" fmla="*/ 50930 h 1288299"/>
                  <a:gd name="connsiteX12" fmla="*/ 598440 w 657661"/>
                  <a:gd name="connsiteY12" fmla="*/ 38859 h 1288299"/>
                  <a:gd name="connsiteX13" fmla="*/ 657661 w 657661"/>
                  <a:gd name="connsiteY13" fmla="*/ 34414 h 1288299"/>
                  <a:gd name="connsiteX14" fmla="*/ 554327 w 657661"/>
                  <a:gd name="connsiteY14" fmla="*/ 1288299 h 1288299"/>
                  <a:gd name="connsiteX15" fmla="*/ 393095 w 657661"/>
                  <a:gd name="connsiteY15" fmla="*/ 1275011 h 1288299"/>
                  <a:gd name="connsiteX16" fmla="*/ 346102 w 657661"/>
                  <a:gd name="connsiteY16" fmla="*/ 1202100 h 1288299"/>
                  <a:gd name="connsiteX17" fmla="*/ 304626 w 657661"/>
                  <a:gd name="connsiteY17" fmla="*/ 1261266 h 1288299"/>
                  <a:gd name="connsiteX18" fmla="*/ 248656 w 657661"/>
                  <a:gd name="connsiteY18" fmla="*/ 1279648 h 1288299"/>
                  <a:gd name="connsiteX19" fmla="*/ 168471 w 657661"/>
                  <a:gd name="connsiteY19" fmla="*/ 1219283 h 1288299"/>
                  <a:gd name="connsiteX20" fmla="*/ 74542 w 657661"/>
                  <a:gd name="connsiteY20" fmla="*/ 1247389 h 1288299"/>
                  <a:gd name="connsiteX21" fmla="*/ 12037 w 657661"/>
                  <a:gd name="connsiteY21" fmla="*/ 1252789 h 1288299"/>
                  <a:gd name="connsiteX22" fmla="*/ 0 w 657661"/>
                  <a:gd name="connsiteY22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44740 w 657661"/>
                  <a:gd name="connsiteY11" fmla="*/ 50930 h 1288299"/>
                  <a:gd name="connsiteX12" fmla="*/ 598440 w 657661"/>
                  <a:gd name="connsiteY12" fmla="*/ 38859 h 1288299"/>
                  <a:gd name="connsiteX13" fmla="*/ 625944 w 657661"/>
                  <a:gd name="connsiteY13" fmla="*/ 51638 h 1288299"/>
                  <a:gd name="connsiteX14" fmla="*/ 657661 w 657661"/>
                  <a:gd name="connsiteY14" fmla="*/ 34414 h 1288299"/>
                  <a:gd name="connsiteX15" fmla="*/ 554327 w 657661"/>
                  <a:gd name="connsiteY15" fmla="*/ 1288299 h 1288299"/>
                  <a:gd name="connsiteX16" fmla="*/ 393095 w 657661"/>
                  <a:gd name="connsiteY16" fmla="*/ 1275011 h 1288299"/>
                  <a:gd name="connsiteX17" fmla="*/ 346102 w 657661"/>
                  <a:gd name="connsiteY17" fmla="*/ 1202100 h 1288299"/>
                  <a:gd name="connsiteX18" fmla="*/ 304626 w 657661"/>
                  <a:gd name="connsiteY18" fmla="*/ 1261266 h 1288299"/>
                  <a:gd name="connsiteX19" fmla="*/ 248656 w 657661"/>
                  <a:gd name="connsiteY19" fmla="*/ 1279648 h 1288299"/>
                  <a:gd name="connsiteX20" fmla="*/ 168471 w 657661"/>
                  <a:gd name="connsiteY20" fmla="*/ 1219283 h 1288299"/>
                  <a:gd name="connsiteX21" fmla="*/ 74542 w 657661"/>
                  <a:gd name="connsiteY21" fmla="*/ 1247389 h 1288299"/>
                  <a:gd name="connsiteX22" fmla="*/ 12037 w 657661"/>
                  <a:gd name="connsiteY22" fmla="*/ 1252789 h 1288299"/>
                  <a:gd name="connsiteX23" fmla="*/ 0 w 657661"/>
                  <a:gd name="connsiteY23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393095 w 657661"/>
                  <a:gd name="connsiteY17" fmla="*/ 1275011 h 1288299"/>
                  <a:gd name="connsiteX18" fmla="*/ 346102 w 657661"/>
                  <a:gd name="connsiteY18" fmla="*/ 1202100 h 1288299"/>
                  <a:gd name="connsiteX19" fmla="*/ 304626 w 657661"/>
                  <a:gd name="connsiteY19" fmla="*/ 1261266 h 1288299"/>
                  <a:gd name="connsiteX20" fmla="*/ 248656 w 657661"/>
                  <a:gd name="connsiteY20" fmla="*/ 1279648 h 1288299"/>
                  <a:gd name="connsiteX21" fmla="*/ 168471 w 657661"/>
                  <a:gd name="connsiteY21" fmla="*/ 1219283 h 1288299"/>
                  <a:gd name="connsiteX22" fmla="*/ 74542 w 657661"/>
                  <a:gd name="connsiteY22" fmla="*/ 1247389 h 1288299"/>
                  <a:gd name="connsiteX23" fmla="*/ 12037 w 657661"/>
                  <a:gd name="connsiteY23" fmla="*/ 1252789 h 1288299"/>
                  <a:gd name="connsiteX24" fmla="*/ 0 w 657661"/>
                  <a:gd name="connsiteY24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393095 w 657661"/>
                  <a:gd name="connsiteY18" fmla="*/ 1275011 h 1288299"/>
                  <a:gd name="connsiteX19" fmla="*/ 346102 w 657661"/>
                  <a:gd name="connsiteY19" fmla="*/ 1202100 h 1288299"/>
                  <a:gd name="connsiteX20" fmla="*/ 304626 w 657661"/>
                  <a:gd name="connsiteY20" fmla="*/ 1261266 h 1288299"/>
                  <a:gd name="connsiteX21" fmla="*/ 248656 w 657661"/>
                  <a:gd name="connsiteY21" fmla="*/ 1279648 h 1288299"/>
                  <a:gd name="connsiteX22" fmla="*/ 168471 w 657661"/>
                  <a:gd name="connsiteY22" fmla="*/ 1219283 h 1288299"/>
                  <a:gd name="connsiteX23" fmla="*/ 74542 w 657661"/>
                  <a:gd name="connsiteY23" fmla="*/ 1247389 h 1288299"/>
                  <a:gd name="connsiteX24" fmla="*/ 12037 w 657661"/>
                  <a:gd name="connsiteY24" fmla="*/ 1252789 h 1288299"/>
                  <a:gd name="connsiteX25" fmla="*/ 0 w 657661"/>
                  <a:gd name="connsiteY25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6102 w 657661"/>
                  <a:gd name="connsiteY20" fmla="*/ 1202100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6102 w 657661"/>
                  <a:gd name="connsiteY20" fmla="*/ 1202100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6102 w 657661"/>
                  <a:gd name="connsiteY20" fmla="*/ 1202100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6102 w 657661"/>
                  <a:gd name="connsiteY20" fmla="*/ 1202100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6102 w 657661"/>
                  <a:gd name="connsiteY20" fmla="*/ 1202100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393095 w 657661"/>
                  <a:gd name="connsiteY19" fmla="*/ 1275011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48656 w 657661"/>
                  <a:gd name="connsiteY22" fmla="*/ 1279648 h 1288299"/>
                  <a:gd name="connsiteX23" fmla="*/ 168471 w 657661"/>
                  <a:gd name="connsiteY23" fmla="*/ 1219283 h 1288299"/>
                  <a:gd name="connsiteX24" fmla="*/ 74542 w 657661"/>
                  <a:gd name="connsiteY24" fmla="*/ 1247389 h 1288299"/>
                  <a:gd name="connsiteX25" fmla="*/ 12037 w 657661"/>
                  <a:gd name="connsiteY25" fmla="*/ 1252789 h 1288299"/>
                  <a:gd name="connsiteX26" fmla="*/ 0 w 657661"/>
                  <a:gd name="connsiteY26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8656 w 657661"/>
                  <a:gd name="connsiteY23" fmla="*/ 1279648 h 1288299"/>
                  <a:gd name="connsiteX24" fmla="*/ 168471 w 657661"/>
                  <a:gd name="connsiteY24" fmla="*/ 1219283 h 1288299"/>
                  <a:gd name="connsiteX25" fmla="*/ 74542 w 657661"/>
                  <a:gd name="connsiteY25" fmla="*/ 1247389 h 1288299"/>
                  <a:gd name="connsiteX26" fmla="*/ 12037 w 657661"/>
                  <a:gd name="connsiteY26" fmla="*/ 1252789 h 1288299"/>
                  <a:gd name="connsiteX27" fmla="*/ 0 w 657661"/>
                  <a:gd name="connsiteY27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168471 w 657661"/>
                  <a:gd name="connsiteY24" fmla="*/ 1219283 h 1288299"/>
                  <a:gd name="connsiteX25" fmla="*/ 74542 w 657661"/>
                  <a:gd name="connsiteY25" fmla="*/ 1247389 h 1288299"/>
                  <a:gd name="connsiteX26" fmla="*/ 12037 w 657661"/>
                  <a:gd name="connsiteY26" fmla="*/ 1252789 h 1288299"/>
                  <a:gd name="connsiteX27" fmla="*/ 0 w 657661"/>
                  <a:gd name="connsiteY27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168471 w 657661"/>
                  <a:gd name="connsiteY24" fmla="*/ 1219283 h 1288299"/>
                  <a:gd name="connsiteX25" fmla="*/ 134284 w 657661"/>
                  <a:gd name="connsiteY25" fmla="*/ 1219510 h 1288299"/>
                  <a:gd name="connsiteX26" fmla="*/ 74542 w 657661"/>
                  <a:gd name="connsiteY26" fmla="*/ 1247389 h 1288299"/>
                  <a:gd name="connsiteX27" fmla="*/ 12037 w 657661"/>
                  <a:gd name="connsiteY27" fmla="*/ 1252789 h 1288299"/>
                  <a:gd name="connsiteX28" fmla="*/ 0 w 657661"/>
                  <a:gd name="connsiteY28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168471 w 657661"/>
                  <a:gd name="connsiteY24" fmla="*/ 1219283 h 1288299"/>
                  <a:gd name="connsiteX25" fmla="*/ 134284 w 657661"/>
                  <a:gd name="connsiteY25" fmla="*/ 1219510 h 1288299"/>
                  <a:gd name="connsiteX26" fmla="*/ 74542 w 657661"/>
                  <a:gd name="connsiteY26" fmla="*/ 1247389 h 1288299"/>
                  <a:gd name="connsiteX27" fmla="*/ 12037 w 657661"/>
                  <a:gd name="connsiteY27" fmla="*/ 1252789 h 1288299"/>
                  <a:gd name="connsiteX28" fmla="*/ 0 w 657661"/>
                  <a:gd name="connsiteY28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168471 w 657661"/>
                  <a:gd name="connsiteY24" fmla="*/ 1219283 h 1288299"/>
                  <a:gd name="connsiteX25" fmla="*/ 134284 w 657661"/>
                  <a:gd name="connsiteY25" fmla="*/ 1219510 h 1288299"/>
                  <a:gd name="connsiteX26" fmla="*/ 101413 w 657661"/>
                  <a:gd name="connsiteY26" fmla="*/ 1263175 h 1288299"/>
                  <a:gd name="connsiteX27" fmla="*/ 74542 w 657661"/>
                  <a:gd name="connsiteY27" fmla="*/ 1247389 h 1288299"/>
                  <a:gd name="connsiteX28" fmla="*/ 12037 w 657661"/>
                  <a:gd name="connsiteY28" fmla="*/ 1252789 h 1288299"/>
                  <a:gd name="connsiteX29" fmla="*/ 0 w 657661"/>
                  <a:gd name="connsiteY29" fmla="*/ 68067 h 1288299"/>
                  <a:gd name="connsiteX0" fmla="*/ 0 w 657661"/>
                  <a:gd name="connsiteY0" fmla="*/ 68067 h 1333680"/>
                  <a:gd name="connsiteX1" fmla="*/ 31320 w 657661"/>
                  <a:gd name="connsiteY1" fmla="*/ 60768 h 1333680"/>
                  <a:gd name="connsiteX2" fmla="*/ 73277 w 657661"/>
                  <a:gd name="connsiteY2" fmla="*/ 42251 h 1333680"/>
                  <a:gd name="connsiteX3" fmla="*/ 118040 w 657661"/>
                  <a:gd name="connsiteY3" fmla="*/ 20933 h 1333680"/>
                  <a:gd name="connsiteX4" fmla="*/ 143365 w 657661"/>
                  <a:gd name="connsiteY4" fmla="*/ 27 h 1333680"/>
                  <a:gd name="connsiteX5" fmla="*/ 194678 w 657661"/>
                  <a:gd name="connsiteY5" fmla="*/ 27736 h 1333680"/>
                  <a:gd name="connsiteX6" fmla="*/ 244702 w 657661"/>
                  <a:gd name="connsiteY6" fmla="*/ 42436 h 1333680"/>
                  <a:gd name="connsiteX7" fmla="*/ 299530 w 657661"/>
                  <a:gd name="connsiteY7" fmla="*/ 15215 h 1333680"/>
                  <a:gd name="connsiteX8" fmla="*/ 348911 w 657661"/>
                  <a:gd name="connsiteY8" fmla="*/ 27879 h 1333680"/>
                  <a:gd name="connsiteX9" fmla="*/ 413045 w 657661"/>
                  <a:gd name="connsiteY9" fmla="*/ 20263 h 1333680"/>
                  <a:gd name="connsiteX10" fmla="*/ 470367 w 657661"/>
                  <a:gd name="connsiteY10" fmla="*/ 19197 h 1333680"/>
                  <a:gd name="connsiteX11" fmla="*/ 505844 w 657661"/>
                  <a:gd name="connsiteY11" fmla="*/ 47157 h 1333680"/>
                  <a:gd name="connsiteX12" fmla="*/ 544740 w 657661"/>
                  <a:gd name="connsiteY12" fmla="*/ 50930 h 1333680"/>
                  <a:gd name="connsiteX13" fmla="*/ 598440 w 657661"/>
                  <a:gd name="connsiteY13" fmla="*/ 38859 h 1333680"/>
                  <a:gd name="connsiteX14" fmla="*/ 625944 w 657661"/>
                  <a:gd name="connsiteY14" fmla="*/ 51638 h 1333680"/>
                  <a:gd name="connsiteX15" fmla="*/ 657661 w 657661"/>
                  <a:gd name="connsiteY15" fmla="*/ 34414 h 1333680"/>
                  <a:gd name="connsiteX16" fmla="*/ 554327 w 657661"/>
                  <a:gd name="connsiteY16" fmla="*/ 1288299 h 1333680"/>
                  <a:gd name="connsiteX17" fmla="*/ 525368 w 657661"/>
                  <a:gd name="connsiteY17" fmla="*/ 1275734 h 1333680"/>
                  <a:gd name="connsiteX18" fmla="*/ 442477 w 657661"/>
                  <a:gd name="connsiteY18" fmla="*/ 1261721 h 1333680"/>
                  <a:gd name="connsiteX19" fmla="*/ 400783 w 657661"/>
                  <a:gd name="connsiteY19" fmla="*/ 1262027 h 1333680"/>
                  <a:gd name="connsiteX20" fmla="*/ 342446 w 657661"/>
                  <a:gd name="connsiteY20" fmla="*/ 1196428 h 1333680"/>
                  <a:gd name="connsiteX21" fmla="*/ 304626 w 657661"/>
                  <a:gd name="connsiteY21" fmla="*/ 1261266 h 1333680"/>
                  <a:gd name="connsiteX22" fmla="*/ 280932 w 657661"/>
                  <a:gd name="connsiteY22" fmla="*/ 1250234 h 1333680"/>
                  <a:gd name="connsiteX23" fmla="*/ 249134 w 657661"/>
                  <a:gd name="connsiteY23" fmla="*/ 1272918 h 1333680"/>
                  <a:gd name="connsiteX24" fmla="*/ 168471 w 657661"/>
                  <a:gd name="connsiteY24" fmla="*/ 1219283 h 1333680"/>
                  <a:gd name="connsiteX25" fmla="*/ 134284 w 657661"/>
                  <a:gd name="connsiteY25" fmla="*/ 1219510 h 1333680"/>
                  <a:gd name="connsiteX26" fmla="*/ 101413 w 657661"/>
                  <a:gd name="connsiteY26" fmla="*/ 1263175 h 1333680"/>
                  <a:gd name="connsiteX27" fmla="*/ 74542 w 657661"/>
                  <a:gd name="connsiteY27" fmla="*/ 1247389 h 1333680"/>
                  <a:gd name="connsiteX28" fmla="*/ 39093 w 657661"/>
                  <a:gd name="connsiteY28" fmla="*/ 1226271 h 1333680"/>
                  <a:gd name="connsiteX29" fmla="*/ 12037 w 657661"/>
                  <a:gd name="connsiteY29" fmla="*/ 1252789 h 1333680"/>
                  <a:gd name="connsiteX30" fmla="*/ 0 w 657661"/>
                  <a:gd name="connsiteY30" fmla="*/ 68067 h 1333680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168471 w 657661"/>
                  <a:gd name="connsiteY24" fmla="*/ 1219283 h 1288299"/>
                  <a:gd name="connsiteX25" fmla="*/ 134284 w 657661"/>
                  <a:gd name="connsiteY25" fmla="*/ 1219510 h 1288299"/>
                  <a:gd name="connsiteX26" fmla="*/ 101413 w 657661"/>
                  <a:gd name="connsiteY26" fmla="*/ 1263175 h 1288299"/>
                  <a:gd name="connsiteX27" fmla="*/ 74542 w 657661"/>
                  <a:gd name="connsiteY27" fmla="*/ 1247389 h 1288299"/>
                  <a:gd name="connsiteX28" fmla="*/ 39093 w 657661"/>
                  <a:gd name="connsiteY28" fmla="*/ 1226271 h 1288299"/>
                  <a:gd name="connsiteX29" fmla="*/ 12037 w 657661"/>
                  <a:gd name="connsiteY29" fmla="*/ 1252789 h 1288299"/>
                  <a:gd name="connsiteX30" fmla="*/ 0 w 657661"/>
                  <a:gd name="connsiteY30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04626 w 657661"/>
                  <a:gd name="connsiteY21" fmla="*/ 1261266 h 1288299"/>
                  <a:gd name="connsiteX22" fmla="*/ 280932 w 657661"/>
                  <a:gd name="connsiteY22" fmla="*/ 1250234 h 1288299"/>
                  <a:gd name="connsiteX23" fmla="*/ 249134 w 657661"/>
                  <a:gd name="connsiteY23" fmla="*/ 1272918 h 1288299"/>
                  <a:gd name="connsiteX24" fmla="*/ 216696 w 657661"/>
                  <a:gd name="connsiteY24" fmla="*/ 1240254 h 1288299"/>
                  <a:gd name="connsiteX25" fmla="*/ 168471 w 657661"/>
                  <a:gd name="connsiteY25" fmla="*/ 1219283 h 1288299"/>
                  <a:gd name="connsiteX26" fmla="*/ 134284 w 657661"/>
                  <a:gd name="connsiteY26" fmla="*/ 1219510 h 1288299"/>
                  <a:gd name="connsiteX27" fmla="*/ 101413 w 657661"/>
                  <a:gd name="connsiteY27" fmla="*/ 1263175 h 1288299"/>
                  <a:gd name="connsiteX28" fmla="*/ 74542 w 657661"/>
                  <a:gd name="connsiteY28" fmla="*/ 1247389 h 1288299"/>
                  <a:gd name="connsiteX29" fmla="*/ 39093 w 657661"/>
                  <a:gd name="connsiteY29" fmla="*/ 1226271 h 1288299"/>
                  <a:gd name="connsiteX30" fmla="*/ 12037 w 657661"/>
                  <a:gd name="connsiteY30" fmla="*/ 1252789 h 1288299"/>
                  <a:gd name="connsiteX31" fmla="*/ 0 w 657661"/>
                  <a:gd name="connsiteY31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42446 w 657661"/>
                  <a:gd name="connsiteY20" fmla="*/ 1196428 h 1288299"/>
                  <a:gd name="connsiteX21" fmla="*/ 320636 w 657661"/>
                  <a:gd name="connsiteY21" fmla="*/ 1224644 h 1288299"/>
                  <a:gd name="connsiteX22" fmla="*/ 304626 w 657661"/>
                  <a:gd name="connsiteY22" fmla="*/ 1261266 h 1288299"/>
                  <a:gd name="connsiteX23" fmla="*/ 280932 w 657661"/>
                  <a:gd name="connsiteY23" fmla="*/ 1250234 h 1288299"/>
                  <a:gd name="connsiteX24" fmla="*/ 249134 w 657661"/>
                  <a:gd name="connsiteY24" fmla="*/ 1272918 h 1288299"/>
                  <a:gd name="connsiteX25" fmla="*/ 216696 w 657661"/>
                  <a:gd name="connsiteY25" fmla="*/ 1240254 h 1288299"/>
                  <a:gd name="connsiteX26" fmla="*/ 168471 w 657661"/>
                  <a:gd name="connsiteY26" fmla="*/ 1219283 h 1288299"/>
                  <a:gd name="connsiteX27" fmla="*/ 134284 w 657661"/>
                  <a:gd name="connsiteY27" fmla="*/ 1219510 h 1288299"/>
                  <a:gd name="connsiteX28" fmla="*/ 101413 w 657661"/>
                  <a:gd name="connsiteY28" fmla="*/ 1263175 h 1288299"/>
                  <a:gd name="connsiteX29" fmla="*/ 74542 w 657661"/>
                  <a:gd name="connsiteY29" fmla="*/ 1247389 h 1288299"/>
                  <a:gd name="connsiteX30" fmla="*/ 39093 w 657661"/>
                  <a:gd name="connsiteY30" fmla="*/ 1226271 h 1288299"/>
                  <a:gd name="connsiteX31" fmla="*/ 12037 w 657661"/>
                  <a:gd name="connsiteY31" fmla="*/ 1252789 h 1288299"/>
                  <a:gd name="connsiteX32" fmla="*/ 0 w 657661"/>
                  <a:gd name="connsiteY32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82753 w 657661"/>
                  <a:gd name="connsiteY20" fmla="*/ 1226354 h 1288299"/>
                  <a:gd name="connsiteX21" fmla="*/ 342446 w 657661"/>
                  <a:gd name="connsiteY21" fmla="*/ 1196428 h 1288299"/>
                  <a:gd name="connsiteX22" fmla="*/ 320636 w 657661"/>
                  <a:gd name="connsiteY22" fmla="*/ 1224644 h 1288299"/>
                  <a:gd name="connsiteX23" fmla="*/ 304626 w 657661"/>
                  <a:gd name="connsiteY23" fmla="*/ 1261266 h 1288299"/>
                  <a:gd name="connsiteX24" fmla="*/ 280932 w 657661"/>
                  <a:gd name="connsiteY24" fmla="*/ 1250234 h 1288299"/>
                  <a:gd name="connsiteX25" fmla="*/ 249134 w 657661"/>
                  <a:gd name="connsiteY25" fmla="*/ 1272918 h 1288299"/>
                  <a:gd name="connsiteX26" fmla="*/ 216696 w 657661"/>
                  <a:gd name="connsiteY26" fmla="*/ 1240254 h 1288299"/>
                  <a:gd name="connsiteX27" fmla="*/ 168471 w 657661"/>
                  <a:gd name="connsiteY27" fmla="*/ 1219283 h 1288299"/>
                  <a:gd name="connsiteX28" fmla="*/ 134284 w 657661"/>
                  <a:gd name="connsiteY28" fmla="*/ 1219510 h 1288299"/>
                  <a:gd name="connsiteX29" fmla="*/ 101413 w 657661"/>
                  <a:gd name="connsiteY29" fmla="*/ 1263175 h 1288299"/>
                  <a:gd name="connsiteX30" fmla="*/ 74542 w 657661"/>
                  <a:gd name="connsiteY30" fmla="*/ 1247389 h 1288299"/>
                  <a:gd name="connsiteX31" fmla="*/ 39093 w 657661"/>
                  <a:gd name="connsiteY31" fmla="*/ 1226271 h 1288299"/>
                  <a:gd name="connsiteX32" fmla="*/ 12037 w 657661"/>
                  <a:gd name="connsiteY32" fmla="*/ 1252789 h 1288299"/>
                  <a:gd name="connsiteX33" fmla="*/ 0 w 657661"/>
                  <a:gd name="connsiteY33" fmla="*/ 68067 h 1288299"/>
                  <a:gd name="connsiteX0" fmla="*/ 0 w 657661"/>
                  <a:gd name="connsiteY0" fmla="*/ 68067 h 1288299"/>
                  <a:gd name="connsiteX1" fmla="*/ 31320 w 657661"/>
                  <a:gd name="connsiteY1" fmla="*/ 60768 h 1288299"/>
                  <a:gd name="connsiteX2" fmla="*/ 73277 w 657661"/>
                  <a:gd name="connsiteY2" fmla="*/ 42251 h 1288299"/>
                  <a:gd name="connsiteX3" fmla="*/ 118040 w 657661"/>
                  <a:gd name="connsiteY3" fmla="*/ 20933 h 1288299"/>
                  <a:gd name="connsiteX4" fmla="*/ 143365 w 657661"/>
                  <a:gd name="connsiteY4" fmla="*/ 27 h 1288299"/>
                  <a:gd name="connsiteX5" fmla="*/ 194678 w 657661"/>
                  <a:gd name="connsiteY5" fmla="*/ 27736 h 1288299"/>
                  <a:gd name="connsiteX6" fmla="*/ 244702 w 657661"/>
                  <a:gd name="connsiteY6" fmla="*/ 42436 h 1288299"/>
                  <a:gd name="connsiteX7" fmla="*/ 299530 w 657661"/>
                  <a:gd name="connsiteY7" fmla="*/ 15215 h 1288299"/>
                  <a:gd name="connsiteX8" fmla="*/ 348911 w 657661"/>
                  <a:gd name="connsiteY8" fmla="*/ 27879 h 1288299"/>
                  <a:gd name="connsiteX9" fmla="*/ 413045 w 657661"/>
                  <a:gd name="connsiteY9" fmla="*/ 20263 h 1288299"/>
                  <a:gd name="connsiteX10" fmla="*/ 470367 w 657661"/>
                  <a:gd name="connsiteY10" fmla="*/ 19197 h 1288299"/>
                  <a:gd name="connsiteX11" fmla="*/ 505844 w 657661"/>
                  <a:gd name="connsiteY11" fmla="*/ 47157 h 1288299"/>
                  <a:gd name="connsiteX12" fmla="*/ 544740 w 657661"/>
                  <a:gd name="connsiteY12" fmla="*/ 50930 h 1288299"/>
                  <a:gd name="connsiteX13" fmla="*/ 598440 w 657661"/>
                  <a:gd name="connsiteY13" fmla="*/ 38859 h 1288299"/>
                  <a:gd name="connsiteX14" fmla="*/ 625944 w 657661"/>
                  <a:gd name="connsiteY14" fmla="*/ 51638 h 1288299"/>
                  <a:gd name="connsiteX15" fmla="*/ 657661 w 657661"/>
                  <a:gd name="connsiteY15" fmla="*/ 34414 h 1288299"/>
                  <a:gd name="connsiteX16" fmla="*/ 554327 w 657661"/>
                  <a:gd name="connsiteY16" fmla="*/ 1288299 h 1288299"/>
                  <a:gd name="connsiteX17" fmla="*/ 525368 w 657661"/>
                  <a:gd name="connsiteY17" fmla="*/ 1275734 h 1288299"/>
                  <a:gd name="connsiteX18" fmla="*/ 442477 w 657661"/>
                  <a:gd name="connsiteY18" fmla="*/ 1261721 h 1288299"/>
                  <a:gd name="connsiteX19" fmla="*/ 400783 w 657661"/>
                  <a:gd name="connsiteY19" fmla="*/ 1262027 h 1288299"/>
                  <a:gd name="connsiteX20" fmla="*/ 382753 w 657661"/>
                  <a:gd name="connsiteY20" fmla="*/ 1226354 h 1288299"/>
                  <a:gd name="connsiteX21" fmla="*/ 342446 w 657661"/>
                  <a:gd name="connsiteY21" fmla="*/ 1196428 h 1288299"/>
                  <a:gd name="connsiteX22" fmla="*/ 320636 w 657661"/>
                  <a:gd name="connsiteY22" fmla="*/ 1224644 h 1288299"/>
                  <a:gd name="connsiteX23" fmla="*/ 304626 w 657661"/>
                  <a:gd name="connsiteY23" fmla="*/ 1261266 h 1288299"/>
                  <a:gd name="connsiteX24" fmla="*/ 280932 w 657661"/>
                  <a:gd name="connsiteY24" fmla="*/ 1250234 h 1288299"/>
                  <a:gd name="connsiteX25" fmla="*/ 249134 w 657661"/>
                  <a:gd name="connsiteY25" fmla="*/ 1272918 h 1288299"/>
                  <a:gd name="connsiteX26" fmla="*/ 216696 w 657661"/>
                  <a:gd name="connsiteY26" fmla="*/ 1240254 h 1288299"/>
                  <a:gd name="connsiteX27" fmla="*/ 168471 w 657661"/>
                  <a:gd name="connsiteY27" fmla="*/ 1219283 h 1288299"/>
                  <a:gd name="connsiteX28" fmla="*/ 134284 w 657661"/>
                  <a:gd name="connsiteY28" fmla="*/ 1219510 h 1288299"/>
                  <a:gd name="connsiteX29" fmla="*/ 101413 w 657661"/>
                  <a:gd name="connsiteY29" fmla="*/ 1263175 h 1288299"/>
                  <a:gd name="connsiteX30" fmla="*/ 74542 w 657661"/>
                  <a:gd name="connsiteY30" fmla="*/ 1247389 h 1288299"/>
                  <a:gd name="connsiteX31" fmla="*/ 39093 w 657661"/>
                  <a:gd name="connsiteY31" fmla="*/ 1226271 h 1288299"/>
                  <a:gd name="connsiteX32" fmla="*/ 7802 w 657661"/>
                  <a:gd name="connsiteY32" fmla="*/ 1236251 h 1288299"/>
                  <a:gd name="connsiteX33" fmla="*/ 0 w 657661"/>
                  <a:gd name="connsiteY33" fmla="*/ 68067 h 128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7661" h="1288299">
                    <a:moveTo>
                      <a:pt x="0" y="68067"/>
                    </a:moveTo>
                    <a:cubicBezTo>
                      <a:pt x="19898" y="24827"/>
                      <a:pt x="19107" y="65071"/>
                      <a:pt x="31320" y="60768"/>
                    </a:cubicBezTo>
                    <a:cubicBezTo>
                      <a:pt x="35163" y="40986"/>
                      <a:pt x="35933" y="985"/>
                      <a:pt x="73277" y="42251"/>
                    </a:cubicBezTo>
                    <a:cubicBezTo>
                      <a:pt x="86688" y="34410"/>
                      <a:pt x="106359" y="27970"/>
                      <a:pt x="118040" y="20933"/>
                    </a:cubicBezTo>
                    <a:cubicBezTo>
                      <a:pt x="129721" y="13896"/>
                      <a:pt x="128189" y="977"/>
                      <a:pt x="143365" y="27"/>
                    </a:cubicBezTo>
                    <a:cubicBezTo>
                      <a:pt x="158541" y="-923"/>
                      <a:pt x="177549" y="24033"/>
                      <a:pt x="194678" y="27736"/>
                    </a:cubicBezTo>
                    <a:cubicBezTo>
                      <a:pt x="211807" y="31439"/>
                      <a:pt x="226168" y="40389"/>
                      <a:pt x="244702" y="42436"/>
                    </a:cubicBezTo>
                    <a:cubicBezTo>
                      <a:pt x="285695" y="36655"/>
                      <a:pt x="267865" y="17933"/>
                      <a:pt x="299530" y="15215"/>
                    </a:cubicBezTo>
                    <a:cubicBezTo>
                      <a:pt x="318948" y="9327"/>
                      <a:pt x="326144" y="29425"/>
                      <a:pt x="348911" y="27879"/>
                    </a:cubicBezTo>
                    <a:cubicBezTo>
                      <a:pt x="365922" y="27006"/>
                      <a:pt x="398508" y="23920"/>
                      <a:pt x="413045" y="20263"/>
                    </a:cubicBezTo>
                    <a:cubicBezTo>
                      <a:pt x="427582" y="16606"/>
                      <a:pt x="454388" y="15580"/>
                      <a:pt x="470367" y="19197"/>
                    </a:cubicBezTo>
                    <a:cubicBezTo>
                      <a:pt x="486346" y="22814"/>
                      <a:pt x="493449" y="41868"/>
                      <a:pt x="505844" y="47157"/>
                    </a:cubicBezTo>
                    <a:cubicBezTo>
                      <a:pt x="518240" y="52446"/>
                      <a:pt x="529820" y="51448"/>
                      <a:pt x="544740" y="50930"/>
                    </a:cubicBezTo>
                    <a:cubicBezTo>
                      <a:pt x="563505" y="47419"/>
                      <a:pt x="579675" y="42370"/>
                      <a:pt x="598440" y="38859"/>
                    </a:cubicBezTo>
                    <a:cubicBezTo>
                      <a:pt x="607061" y="38119"/>
                      <a:pt x="617323" y="52378"/>
                      <a:pt x="625944" y="51638"/>
                    </a:cubicBezTo>
                    <a:lnTo>
                      <a:pt x="657661" y="34414"/>
                    </a:lnTo>
                    <a:lnTo>
                      <a:pt x="554327" y="1288299"/>
                    </a:lnTo>
                    <a:cubicBezTo>
                      <a:pt x="547624" y="1287026"/>
                      <a:pt x="532071" y="1277007"/>
                      <a:pt x="525368" y="1275734"/>
                    </a:cubicBezTo>
                    <a:cubicBezTo>
                      <a:pt x="497772" y="1276929"/>
                      <a:pt x="470073" y="1260526"/>
                      <a:pt x="442477" y="1261721"/>
                    </a:cubicBezTo>
                    <a:lnTo>
                      <a:pt x="400783" y="1262027"/>
                    </a:lnTo>
                    <a:cubicBezTo>
                      <a:pt x="390317" y="1256998"/>
                      <a:pt x="392476" y="1237287"/>
                      <a:pt x="382753" y="1226354"/>
                    </a:cubicBezTo>
                    <a:cubicBezTo>
                      <a:pt x="373030" y="1215421"/>
                      <a:pt x="352286" y="1197579"/>
                      <a:pt x="342446" y="1196428"/>
                    </a:cubicBezTo>
                    <a:cubicBezTo>
                      <a:pt x="329088" y="1190198"/>
                      <a:pt x="326939" y="1213838"/>
                      <a:pt x="320636" y="1224644"/>
                    </a:cubicBezTo>
                    <a:cubicBezTo>
                      <a:pt x="314333" y="1235450"/>
                      <a:pt x="311243" y="1257001"/>
                      <a:pt x="304626" y="1261266"/>
                    </a:cubicBezTo>
                    <a:cubicBezTo>
                      <a:pt x="294134" y="1273599"/>
                      <a:pt x="290260" y="1247170"/>
                      <a:pt x="280932" y="1250234"/>
                    </a:cubicBezTo>
                    <a:cubicBezTo>
                      <a:pt x="271604" y="1253298"/>
                      <a:pt x="260609" y="1273283"/>
                      <a:pt x="249134" y="1272918"/>
                    </a:cubicBezTo>
                    <a:cubicBezTo>
                      <a:pt x="237659" y="1272553"/>
                      <a:pt x="230140" y="1249193"/>
                      <a:pt x="216696" y="1240254"/>
                    </a:cubicBezTo>
                    <a:cubicBezTo>
                      <a:pt x="203252" y="1231315"/>
                      <a:pt x="181438" y="1224039"/>
                      <a:pt x="168471" y="1219283"/>
                    </a:cubicBezTo>
                    <a:cubicBezTo>
                      <a:pt x="155505" y="1214528"/>
                      <a:pt x="146343" y="1215640"/>
                      <a:pt x="134284" y="1219510"/>
                    </a:cubicBezTo>
                    <a:cubicBezTo>
                      <a:pt x="122225" y="1223380"/>
                      <a:pt x="111370" y="1258529"/>
                      <a:pt x="101413" y="1263175"/>
                    </a:cubicBezTo>
                    <a:cubicBezTo>
                      <a:pt x="91456" y="1267822"/>
                      <a:pt x="84912" y="1250607"/>
                      <a:pt x="74542" y="1247389"/>
                    </a:cubicBezTo>
                    <a:cubicBezTo>
                      <a:pt x="64172" y="1244171"/>
                      <a:pt x="49510" y="1225371"/>
                      <a:pt x="39093" y="1226271"/>
                    </a:cubicBezTo>
                    <a:cubicBezTo>
                      <a:pt x="28676" y="1227171"/>
                      <a:pt x="16769" y="1226733"/>
                      <a:pt x="7802" y="1236251"/>
                    </a:cubicBezTo>
                    <a:cubicBezTo>
                      <a:pt x="7864" y="789341"/>
                      <a:pt x="-62" y="514977"/>
                      <a:pt x="0" y="680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20000">
                    <a:schemeClr val="bg1">
                      <a:lumMod val="95000"/>
                      <a:shade val="67500"/>
                      <a:satMod val="115000"/>
                    </a:schemeClr>
                  </a:gs>
                  <a:gs pos="45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12" name="Rectangle 55"/>
          <p:cNvSpPr>
            <a:spLocks noChangeArrowheads="1"/>
          </p:cNvSpPr>
          <p:nvPr/>
        </p:nvSpPr>
        <p:spPr bwMode="auto">
          <a:xfrm>
            <a:off x="3333021" y="1744923"/>
            <a:ext cx="5990126" cy="89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44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rabun" panose="00000500000000000000" pitchFamily="2" charset="-34"/>
                <a:cs typeface="Sarabun" pitchFamily="2" charset="-34"/>
              </a:rPr>
              <a:t>ชุดที่  ๔  (คำที่ ๖๑ – ๘๐)</a:t>
            </a:r>
            <a:endParaRPr lang="th-TH" sz="4800" b="1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rabun" pitchFamily="2" charset="-34"/>
              <a:cs typeface="Sarabun" pitchFamily="2" charset="-34"/>
            </a:endParaRPr>
          </a:p>
        </p:txBody>
      </p:sp>
      <p:grpSp>
        <p:nvGrpSpPr>
          <p:cNvPr id="233" name="กลุ่ม 232"/>
          <p:cNvGrpSpPr/>
          <p:nvPr/>
        </p:nvGrpSpPr>
        <p:grpSpPr>
          <a:xfrm>
            <a:off x="579983" y="331042"/>
            <a:ext cx="1621446" cy="1586103"/>
            <a:chOff x="4682528" y="987140"/>
            <a:chExt cx="1621446" cy="1586103"/>
          </a:xfrm>
        </p:grpSpPr>
        <p:grpSp>
          <p:nvGrpSpPr>
            <p:cNvPr id="234" name="กลุ่ม 233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430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5" name="กลุ่ม 234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4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6" name="กลุ่ม 235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424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5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6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7" name="กลุ่ม 236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42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8" name="กลุ่ม 237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41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9" name="กลุ่ม 238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4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40" name="กลุ่ม 239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412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3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4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08" name="กลุ่ม 407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40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33" name="กลุ่ม 432"/>
          <p:cNvGrpSpPr/>
          <p:nvPr/>
        </p:nvGrpSpPr>
        <p:grpSpPr>
          <a:xfrm>
            <a:off x="887737" y="638712"/>
            <a:ext cx="993111" cy="928203"/>
            <a:chOff x="3282692" y="619848"/>
            <a:chExt cx="993111" cy="928203"/>
          </a:xfrm>
        </p:grpSpPr>
        <p:grpSp>
          <p:nvGrpSpPr>
            <p:cNvPr id="434" name="กลุ่ม 433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444" name="วงรี 443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5" name="วงรี 444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6" name="วงรี 445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35" name="บล็อกส่วนโค้ง 434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36" name="บล็อกส่วนโค้ง 435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37" name="บล็อกส่วนโค้ง 436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438" name="กลุ่ม 437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442" name="วงรี 441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3" name="วงรี 442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39" name="กลุ่ม 438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440" name="วงรี 439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1" name="วงรี 440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7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9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045E-16 L -0.26367 0.25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2" grpId="1"/>
      <p:bldP spid="2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๖๑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55453"/>
            <a:ext cx="7984344" cy="382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ขัง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อะ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-งอ-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ขัง</a:t>
            </a:r>
          </a:p>
        </p:txBody>
      </p:sp>
    </p:spTree>
    <p:extLst>
      <p:ext uri="{BB962C8B-B14F-4D97-AF65-F5344CB8AC3E}">
        <p14:creationId xmlns:p14="http://schemas.microsoft.com/office/powerpoint/2010/main" val="24694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๖๒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6737"/>
            <a:ext cx="7984344" cy="38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ขัน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อะ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-นอ-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ขัน</a:t>
            </a:r>
          </a:p>
        </p:txBody>
      </p:sp>
    </p:spTree>
    <p:extLst>
      <p:ext uri="{BB962C8B-B14F-4D97-AF65-F5344CB8AC3E}">
        <p14:creationId xmlns:p14="http://schemas.microsoft.com/office/powerpoint/2010/main" val="39765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๖๓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6715"/>
            <a:ext cx="7984344" cy="38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ขวด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อัว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ดอ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ขวด</a:t>
            </a:r>
          </a:p>
        </p:txBody>
      </p:sp>
    </p:spTree>
    <p:extLst>
      <p:ext uri="{BB962C8B-B14F-4D97-AF65-F5344CB8AC3E}">
        <p14:creationId xmlns:p14="http://schemas.microsoft.com/office/powerpoint/2010/main" val="28339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๖๔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48449"/>
            <a:ext cx="7984344" cy="38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ขับ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</a:t>
            </a:r>
            <a:r>
              <a:rPr lang="th-TH" sz="3600" b="1" spc="50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อะ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-บอ-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ขับ</a:t>
            </a:r>
          </a:p>
        </p:txBody>
      </p:sp>
    </p:spTree>
    <p:extLst>
      <p:ext uri="{BB962C8B-B14F-4D97-AF65-F5344CB8AC3E}">
        <p14:creationId xmlns:p14="http://schemas.microsoft.com/office/powerpoint/2010/main" val="5985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๖๕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4673"/>
            <a:ext cx="7984344" cy="3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ขา</a:t>
            </a:r>
          </a:p>
        </p:txBody>
      </p:sp>
    </p:spTree>
    <p:extLst>
      <p:ext uri="{BB962C8B-B14F-4D97-AF65-F5344CB8AC3E}">
        <p14:creationId xmlns:p14="http://schemas.microsoft.com/office/powerpoint/2010/main" val="37238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/>
          <p:cNvSpPr/>
          <p:nvPr/>
        </p:nvSpPr>
        <p:spPr>
          <a:xfrm>
            <a:off x="-45700" y="-13096"/>
            <a:ext cx="12259646" cy="6875463"/>
          </a:xfrm>
          <a:prstGeom prst="rect">
            <a:avLst/>
          </a:prstGeom>
          <a:solidFill>
            <a:srgbClr val="FF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/>
          </a:p>
        </p:txBody>
      </p:sp>
      <p:sp>
        <p:nvSpPr>
          <p:cNvPr id="107" name="แผนผังลำดับงาน: หน่วงเวลา 106"/>
          <p:cNvSpPr/>
          <p:nvPr/>
        </p:nvSpPr>
        <p:spPr>
          <a:xfrm rot="5400000">
            <a:off x="4257660" y="-4361446"/>
            <a:ext cx="3656294" cy="12287606"/>
          </a:xfrm>
          <a:prstGeom prst="flowChartDelay">
            <a:avLst/>
          </a:prstGeom>
          <a:solidFill>
            <a:srgbClr val="FFE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9" name="สี่เหลี่ยมผืนผ้า 1"/>
          <p:cNvSpPr/>
          <p:nvPr/>
        </p:nvSpPr>
        <p:spPr>
          <a:xfrm>
            <a:off x="-10392" y="5851852"/>
            <a:ext cx="12209895" cy="1043792"/>
          </a:xfrm>
          <a:custGeom>
            <a:avLst/>
            <a:gdLst>
              <a:gd name="connsiteX0" fmla="*/ 0 w 12209895"/>
              <a:gd name="connsiteY0" fmla="*/ 0 h 2889340"/>
              <a:gd name="connsiteX1" fmla="*/ 12209895 w 12209895"/>
              <a:gd name="connsiteY1" fmla="*/ 0 h 2889340"/>
              <a:gd name="connsiteX2" fmla="*/ 12209895 w 12209895"/>
              <a:gd name="connsiteY2" fmla="*/ 2889340 h 2889340"/>
              <a:gd name="connsiteX3" fmla="*/ 0 w 12209895"/>
              <a:gd name="connsiteY3" fmla="*/ 2889340 h 2889340"/>
              <a:gd name="connsiteX4" fmla="*/ 0 w 12209895"/>
              <a:gd name="connsiteY4" fmla="*/ 0 h 2889340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14874 h 2904214"/>
              <a:gd name="connsiteX1" fmla="*/ 6284686 w 12209895"/>
              <a:gd name="connsiteY1" fmla="*/ 0 h 2904214"/>
              <a:gd name="connsiteX2" fmla="*/ 12209895 w 12209895"/>
              <a:gd name="connsiteY2" fmla="*/ 14874 h 2904214"/>
              <a:gd name="connsiteX3" fmla="*/ 12209895 w 12209895"/>
              <a:gd name="connsiteY3" fmla="*/ 2904214 h 2904214"/>
              <a:gd name="connsiteX4" fmla="*/ 0 w 12209895"/>
              <a:gd name="connsiteY4" fmla="*/ 2904214 h 2904214"/>
              <a:gd name="connsiteX5" fmla="*/ 0 w 12209895"/>
              <a:gd name="connsiteY5" fmla="*/ 14874 h 2904214"/>
              <a:gd name="connsiteX0" fmla="*/ 0 w 12209895"/>
              <a:gd name="connsiteY0" fmla="*/ 219052 h 3108392"/>
              <a:gd name="connsiteX1" fmla="*/ 6284686 w 12209895"/>
              <a:gd name="connsiteY1" fmla="*/ 204178 h 3108392"/>
              <a:gd name="connsiteX2" fmla="*/ 12209895 w 12209895"/>
              <a:gd name="connsiteY2" fmla="*/ 219052 h 3108392"/>
              <a:gd name="connsiteX3" fmla="*/ 12209895 w 12209895"/>
              <a:gd name="connsiteY3" fmla="*/ 3108392 h 3108392"/>
              <a:gd name="connsiteX4" fmla="*/ 0 w 12209895"/>
              <a:gd name="connsiteY4" fmla="*/ 3108392 h 3108392"/>
              <a:gd name="connsiteX5" fmla="*/ 0 w 12209895"/>
              <a:gd name="connsiteY5" fmla="*/ 219052 h 3108392"/>
              <a:gd name="connsiteX0" fmla="*/ 0 w 12209895"/>
              <a:gd name="connsiteY0" fmla="*/ 194736 h 3084076"/>
              <a:gd name="connsiteX1" fmla="*/ 6284686 w 12209895"/>
              <a:gd name="connsiteY1" fmla="*/ 281462 h 3084076"/>
              <a:gd name="connsiteX2" fmla="*/ 12209895 w 12209895"/>
              <a:gd name="connsiteY2" fmla="*/ 194736 h 3084076"/>
              <a:gd name="connsiteX3" fmla="*/ 12209895 w 12209895"/>
              <a:gd name="connsiteY3" fmla="*/ 3084076 h 3084076"/>
              <a:gd name="connsiteX4" fmla="*/ 0 w 12209895"/>
              <a:gd name="connsiteY4" fmla="*/ 3084076 h 3084076"/>
              <a:gd name="connsiteX5" fmla="*/ 0 w 12209895"/>
              <a:gd name="connsiteY5" fmla="*/ 194736 h 3084076"/>
              <a:gd name="connsiteX0" fmla="*/ 0 w 12209895"/>
              <a:gd name="connsiteY0" fmla="*/ 200279 h 3089619"/>
              <a:gd name="connsiteX1" fmla="*/ 6284686 w 12209895"/>
              <a:gd name="connsiteY1" fmla="*/ 287005 h 3089619"/>
              <a:gd name="connsiteX2" fmla="*/ 12209895 w 12209895"/>
              <a:gd name="connsiteY2" fmla="*/ 200279 h 3089619"/>
              <a:gd name="connsiteX3" fmla="*/ 12209895 w 12209895"/>
              <a:gd name="connsiteY3" fmla="*/ 3089619 h 3089619"/>
              <a:gd name="connsiteX4" fmla="*/ 0 w 12209895"/>
              <a:gd name="connsiteY4" fmla="*/ 3089619 h 3089619"/>
              <a:gd name="connsiteX5" fmla="*/ 0 w 12209895"/>
              <a:gd name="connsiteY5" fmla="*/ 200279 h 3089619"/>
              <a:gd name="connsiteX0" fmla="*/ 0 w 12209895"/>
              <a:gd name="connsiteY0" fmla="*/ 225587 h 3114927"/>
              <a:gd name="connsiteX1" fmla="*/ 2975429 w 12209895"/>
              <a:gd name="connsiteY1" fmla="*/ 1110599 h 3114927"/>
              <a:gd name="connsiteX2" fmla="*/ 6284686 w 12209895"/>
              <a:gd name="connsiteY2" fmla="*/ 312313 h 3114927"/>
              <a:gd name="connsiteX3" fmla="*/ 12209895 w 12209895"/>
              <a:gd name="connsiteY3" fmla="*/ 225587 h 3114927"/>
              <a:gd name="connsiteX4" fmla="*/ 12209895 w 12209895"/>
              <a:gd name="connsiteY4" fmla="*/ 3114927 h 3114927"/>
              <a:gd name="connsiteX5" fmla="*/ 0 w 12209895"/>
              <a:gd name="connsiteY5" fmla="*/ 3114927 h 3114927"/>
              <a:gd name="connsiteX6" fmla="*/ 0 w 12209895"/>
              <a:gd name="connsiteY6" fmla="*/ 225587 h 311492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6284686 w 12209895"/>
              <a:gd name="connsiteY2" fmla="*/ 200423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776686 w 12209895"/>
              <a:gd name="connsiteY2" fmla="*/ 142366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2975429 w 12209895"/>
              <a:gd name="connsiteY1" fmla="*/ 998709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9218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3697 h 3003037"/>
              <a:gd name="connsiteX1" fmla="*/ 3164115 w 12209895"/>
              <a:gd name="connsiteY1" fmla="*/ 1013223 h 3003037"/>
              <a:gd name="connsiteX2" fmla="*/ 5718629 w 12209895"/>
              <a:gd name="connsiteY2" fmla="*/ 156880 h 3003037"/>
              <a:gd name="connsiteX3" fmla="*/ 8258629 w 12209895"/>
              <a:gd name="connsiteY3" fmla="*/ 955166 h 3003037"/>
              <a:gd name="connsiteX4" fmla="*/ 12209895 w 12209895"/>
              <a:gd name="connsiteY4" fmla="*/ 113697 h 3003037"/>
              <a:gd name="connsiteX5" fmla="*/ 12209895 w 12209895"/>
              <a:gd name="connsiteY5" fmla="*/ 3003037 h 3003037"/>
              <a:gd name="connsiteX6" fmla="*/ 0 w 12209895"/>
              <a:gd name="connsiteY6" fmla="*/ 3003037 h 3003037"/>
              <a:gd name="connsiteX7" fmla="*/ 0 w 12209895"/>
              <a:gd name="connsiteY7" fmla="*/ 113697 h 3003037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40848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287658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12293 h 3001633"/>
              <a:gd name="connsiteX1" fmla="*/ 3164115 w 12209895"/>
              <a:gd name="connsiteY1" fmla="*/ 1011819 h 3001633"/>
              <a:gd name="connsiteX2" fmla="*/ 5718629 w 12209895"/>
              <a:gd name="connsiteY2" fmla="*/ 155476 h 3001633"/>
              <a:gd name="connsiteX3" fmla="*/ 8447315 w 12209895"/>
              <a:gd name="connsiteY3" fmla="*/ 1069876 h 3001633"/>
              <a:gd name="connsiteX4" fmla="*/ 12209895 w 12209895"/>
              <a:gd name="connsiteY4" fmla="*/ 112293 h 3001633"/>
              <a:gd name="connsiteX5" fmla="*/ 12209895 w 12209895"/>
              <a:gd name="connsiteY5" fmla="*/ 3001633 h 3001633"/>
              <a:gd name="connsiteX6" fmla="*/ 0 w 12209895"/>
              <a:gd name="connsiteY6" fmla="*/ 3001633 h 3001633"/>
              <a:gd name="connsiteX7" fmla="*/ 0 w 12209895"/>
              <a:gd name="connsiteY7" fmla="*/ 112293 h 3001633"/>
              <a:gd name="connsiteX0" fmla="*/ 0 w 12209895"/>
              <a:gd name="connsiteY0" fmla="*/ 106335 h 2995675"/>
              <a:gd name="connsiteX1" fmla="*/ 3352801 w 12209895"/>
              <a:gd name="connsiteY1" fmla="*/ 1256163 h 2995675"/>
              <a:gd name="connsiteX2" fmla="*/ 5718629 w 12209895"/>
              <a:gd name="connsiteY2" fmla="*/ 149518 h 2995675"/>
              <a:gd name="connsiteX3" fmla="*/ 8447315 w 12209895"/>
              <a:gd name="connsiteY3" fmla="*/ 1063918 h 2995675"/>
              <a:gd name="connsiteX4" fmla="*/ 12209895 w 12209895"/>
              <a:gd name="connsiteY4" fmla="*/ 106335 h 2995675"/>
              <a:gd name="connsiteX5" fmla="*/ 12209895 w 12209895"/>
              <a:gd name="connsiteY5" fmla="*/ 2995675 h 2995675"/>
              <a:gd name="connsiteX6" fmla="*/ 0 w 12209895"/>
              <a:gd name="connsiteY6" fmla="*/ 2995675 h 2995675"/>
              <a:gd name="connsiteX7" fmla="*/ 0 w 12209895"/>
              <a:gd name="connsiteY7" fmla="*/ 106335 h 2995675"/>
              <a:gd name="connsiteX0" fmla="*/ 0 w 12209895"/>
              <a:gd name="connsiteY0" fmla="*/ 98221 h 2987561"/>
              <a:gd name="connsiteX1" fmla="*/ 3352801 w 12209895"/>
              <a:gd name="connsiteY1" fmla="*/ 1248049 h 2987561"/>
              <a:gd name="connsiteX2" fmla="*/ 5718629 w 12209895"/>
              <a:gd name="connsiteY2" fmla="*/ 141404 h 2987561"/>
              <a:gd name="connsiteX3" fmla="*/ 8679544 w 12209895"/>
              <a:gd name="connsiteY3" fmla="*/ 1222672 h 2987561"/>
              <a:gd name="connsiteX4" fmla="*/ 12209895 w 12209895"/>
              <a:gd name="connsiteY4" fmla="*/ 98221 h 2987561"/>
              <a:gd name="connsiteX5" fmla="*/ 12209895 w 12209895"/>
              <a:gd name="connsiteY5" fmla="*/ 2987561 h 2987561"/>
              <a:gd name="connsiteX6" fmla="*/ 0 w 12209895"/>
              <a:gd name="connsiteY6" fmla="*/ 2987561 h 2987561"/>
              <a:gd name="connsiteX7" fmla="*/ 0 w 12209895"/>
              <a:gd name="connsiteY7" fmla="*/ 98221 h 2987561"/>
              <a:gd name="connsiteX0" fmla="*/ 0 w 12209895"/>
              <a:gd name="connsiteY0" fmla="*/ 96922 h 2986262"/>
              <a:gd name="connsiteX1" fmla="*/ 3352801 w 12209895"/>
              <a:gd name="connsiteY1" fmla="*/ 1246750 h 2986262"/>
              <a:gd name="connsiteX2" fmla="*/ 6110515 w 12209895"/>
              <a:gd name="connsiteY2" fmla="*/ 14955 h 2986262"/>
              <a:gd name="connsiteX3" fmla="*/ 8679544 w 12209895"/>
              <a:gd name="connsiteY3" fmla="*/ 1221373 h 2986262"/>
              <a:gd name="connsiteX4" fmla="*/ 12209895 w 12209895"/>
              <a:gd name="connsiteY4" fmla="*/ 96922 h 2986262"/>
              <a:gd name="connsiteX5" fmla="*/ 12209895 w 12209895"/>
              <a:gd name="connsiteY5" fmla="*/ 2986262 h 2986262"/>
              <a:gd name="connsiteX6" fmla="*/ 0 w 12209895"/>
              <a:gd name="connsiteY6" fmla="*/ 2986262 h 2986262"/>
              <a:gd name="connsiteX7" fmla="*/ 0 w 12209895"/>
              <a:gd name="connsiteY7" fmla="*/ 96922 h 2986262"/>
              <a:gd name="connsiteX0" fmla="*/ 0 w 12209895"/>
              <a:gd name="connsiteY0" fmla="*/ 110733 h 3000073"/>
              <a:gd name="connsiteX1" fmla="*/ 3352801 w 12209895"/>
              <a:gd name="connsiteY1" fmla="*/ 1260561 h 3000073"/>
              <a:gd name="connsiteX2" fmla="*/ 6095017 w 12209895"/>
              <a:gd name="connsiteY2" fmla="*/ 1632397 h 3000073"/>
              <a:gd name="connsiteX3" fmla="*/ 8679544 w 12209895"/>
              <a:gd name="connsiteY3" fmla="*/ 1235184 h 3000073"/>
              <a:gd name="connsiteX4" fmla="*/ 12209895 w 12209895"/>
              <a:gd name="connsiteY4" fmla="*/ 110733 h 3000073"/>
              <a:gd name="connsiteX5" fmla="*/ 12209895 w 12209895"/>
              <a:gd name="connsiteY5" fmla="*/ 3000073 h 3000073"/>
              <a:gd name="connsiteX6" fmla="*/ 0 w 12209895"/>
              <a:gd name="connsiteY6" fmla="*/ 3000073 h 3000073"/>
              <a:gd name="connsiteX7" fmla="*/ 0 w 12209895"/>
              <a:gd name="connsiteY7" fmla="*/ 110733 h 30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895" h="3000073">
                <a:moveTo>
                  <a:pt x="0" y="110733"/>
                </a:moveTo>
                <a:cubicBezTo>
                  <a:pt x="406400" y="-399912"/>
                  <a:pt x="2336965" y="1006950"/>
                  <a:pt x="3352801" y="1260561"/>
                </a:cubicBezTo>
                <a:cubicBezTo>
                  <a:pt x="4368637" y="1514172"/>
                  <a:pt x="5207227" y="1636626"/>
                  <a:pt x="6095017" y="1632397"/>
                </a:cubicBezTo>
                <a:cubicBezTo>
                  <a:pt x="6982807" y="1628168"/>
                  <a:pt x="7660398" y="1488795"/>
                  <a:pt x="8679544" y="1235184"/>
                </a:cubicBezTo>
                <a:cubicBezTo>
                  <a:pt x="9698690" y="981573"/>
                  <a:pt x="11568284" y="-392655"/>
                  <a:pt x="12209895" y="110733"/>
                </a:cubicBezTo>
                <a:lnTo>
                  <a:pt x="12209895" y="3000073"/>
                </a:lnTo>
                <a:lnTo>
                  <a:pt x="0" y="3000073"/>
                </a:lnTo>
                <a:lnTo>
                  <a:pt x="0" y="110733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21243353">
            <a:off x="5089107" y="2601515"/>
            <a:ext cx="528914" cy="254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91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95534" y="1229868"/>
            <a:ext cx="1651325" cy="773698"/>
          </a:xfrm>
          <a:prstGeom prst="rect">
            <a:avLst/>
          </a:prstGeom>
        </p:spPr>
      </p:pic>
      <p:pic>
        <p:nvPicPr>
          <p:cNvPr id="692" name="Graphic 215">
            <a:extLst>
              <a:ext uri="{FF2B5EF4-FFF2-40B4-BE49-F238E27FC236}">
                <a16:creationId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0298" y="608528"/>
            <a:ext cx="2142353" cy="1003760"/>
          </a:xfrm>
          <a:prstGeom prst="rect">
            <a:avLst/>
          </a:prstGeom>
        </p:spPr>
      </p:pic>
      <p:pic>
        <p:nvPicPr>
          <p:cNvPr id="693" name="Graphic 296">
            <a:extLst>
              <a:ext uri="{FF2B5EF4-FFF2-40B4-BE49-F238E27FC236}">
                <a16:creationId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593" y="252380"/>
            <a:ext cx="1668347" cy="781672"/>
          </a:xfrm>
          <a:prstGeom prst="rect">
            <a:avLst/>
          </a:prstGeom>
        </p:spPr>
      </p:pic>
      <p:grpSp>
        <p:nvGrpSpPr>
          <p:cNvPr id="694" name="กลุ่ม 693"/>
          <p:cNvGrpSpPr/>
          <p:nvPr/>
        </p:nvGrpSpPr>
        <p:grpSpPr>
          <a:xfrm>
            <a:off x="401417" y="334035"/>
            <a:ext cx="10680692" cy="3755637"/>
            <a:chOff x="400623" y="334034"/>
            <a:chExt cx="10680692" cy="3755637"/>
          </a:xfrm>
        </p:grpSpPr>
        <p:pic>
          <p:nvPicPr>
            <p:cNvPr id="695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623" y="334034"/>
              <a:ext cx="301961" cy="301961"/>
            </a:xfrm>
            <a:prstGeom prst="rect">
              <a:avLst/>
            </a:prstGeom>
          </p:spPr>
        </p:pic>
        <p:pic>
          <p:nvPicPr>
            <p:cNvPr id="696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1046" y="3286868"/>
              <a:ext cx="301961" cy="301961"/>
            </a:xfrm>
            <a:prstGeom prst="rect">
              <a:avLst/>
            </a:prstGeom>
          </p:spPr>
        </p:pic>
        <p:pic>
          <p:nvPicPr>
            <p:cNvPr id="697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1870" y="3787710"/>
              <a:ext cx="301961" cy="301961"/>
            </a:xfrm>
            <a:prstGeom prst="rect">
              <a:avLst/>
            </a:prstGeom>
          </p:spPr>
        </p:pic>
        <p:pic>
          <p:nvPicPr>
            <p:cNvPr id="698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349" y="2003565"/>
              <a:ext cx="301961" cy="301961"/>
            </a:xfrm>
            <a:prstGeom prst="rect">
              <a:avLst/>
            </a:prstGeom>
          </p:spPr>
        </p:pic>
        <p:pic>
          <p:nvPicPr>
            <p:cNvPr id="699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639" y="635995"/>
              <a:ext cx="301961" cy="301961"/>
            </a:xfrm>
            <a:prstGeom prst="rect">
              <a:avLst/>
            </a:prstGeom>
          </p:spPr>
        </p:pic>
        <p:pic>
          <p:nvPicPr>
            <p:cNvPr id="700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9354" y="2191123"/>
              <a:ext cx="301961" cy="301961"/>
            </a:xfrm>
            <a:prstGeom prst="rect">
              <a:avLst/>
            </a:prstGeom>
          </p:spPr>
        </p:pic>
        <p:pic>
          <p:nvPicPr>
            <p:cNvPr id="701" name="Graphic 216">
              <a:extLst>
                <a:ext uri="{FF2B5EF4-FFF2-40B4-BE49-F238E27FC236}">
                  <a16:creationId xmlns:a16="http://schemas.microsoft.com/office/drawing/2014/main" id="{63C42C05-F43D-4E03-A33A-E2223B7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0495" y="401325"/>
              <a:ext cx="301961" cy="30196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1635484" y="1169641"/>
            <a:ext cx="9036000" cy="4799262"/>
            <a:chOff x="1675825" y="1082184"/>
            <a:chExt cx="9036000" cy="4886719"/>
          </a:xfrm>
        </p:grpSpPr>
        <p:sp>
          <p:nvSpPr>
            <p:cNvPr id="201" name="สี่เหลี่ยมผืนผ้ามุมมน 200"/>
            <p:cNvSpPr/>
            <p:nvPr/>
          </p:nvSpPr>
          <p:spPr>
            <a:xfrm>
              <a:off x="1675825" y="1082184"/>
              <a:ext cx="9036000" cy="4886719"/>
            </a:xfrm>
            <a:prstGeom prst="roundRect">
              <a:avLst>
                <a:gd name="adj" fmla="val 50000"/>
              </a:avLst>
            </a:prstGeom>
            <a:solidFill>
              <a:srgbClr val="702500"/>
            </a:solidFill>
            <a:ln w="76200">
              <a:solidFill>
                <a:srgbClr val="7025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0" name="สี่เหลี่ยมผืนผ้ามุมมน 689"/>
            <p:cNvSpPr/>
            <p:nvPr/>
          </p:nvSpPr>
          <p:spPr>
            <a:xfrm>
              <a:off x="1857612" y="1262845"/>
              <a:ext cx="8665248" cy="452574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-101705" y="3743430"/>
            <a:ext cx="2905120" cy="3086169"/>
            <a:chOff x="-86664" y="3525720"/>
            <a:chExt cx="3051694" cy="3086169"/>
          </a:xfrm>
        </p:grpSpPr>
        <p:grpSp>
          <p:nvGrpSpPr>
            <p:cNvPr id="252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318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280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กลุ่ม 25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25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25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272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267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26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26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26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5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" y="3146383"/>
            <a:ext cx="2082534" cy="3564000"/>
          </a:xfrm>
          <a:prstGeom prst="rect">
            <a:avLst/>
          </a:prstGeom>
        </p:spPr>
      </p:pic>
      <p:grpSp>
        <p:nvGrpSpPr>
          <p:cNvPr id="142" name="กลุ่ม 141"/>
          <p:cNvGrpSpPr/>
          <p:nvPr/>
        </p:nvGrpSpPr>
        <p:grpSpPr>
          <a:xfrm flipH="1">
            <a:off x="9453281" y="3750960"/>
            <a:ext cx="2837032" cy="3086169"/>
            <a:chOff x="-86664" y="3525720"/>
            <a:chExt cx="3051694" cy="3086169"/>
          </a:xfrm>
        </p:grpSpPr>
        <p:grpSp>
          <p:nvGrpSpPr>
            <p:cNvPr id="143" name="Graphic 233">
              <a:extLst>
                <a:ext uri="{FF2B5EF4-FFF2-40B4-BE49-F238E27FC236}">
                  <a16:creationId xmlns:a16="http://schemas.microsoft.com/office/drawing/2014/main" id="{CCE77335-BFD2-41F1-93A4-5A0B0CC402FC}"/>
                </a:ext>
              </a:extLst>
            </p:cNvPr>
            <p:cNvGrpSpPr/>
            <p:nvPr/>
          </p:nvGrpSpPr>
          <p:grpSpPr>
            <a:xfrm rot="19910169">
              <a:off x="1811493" y="4738950"/>
              <a:ext cx="1153537" cy="1207388"/>
              <a:chOff x="2651548" y="5448024"/>
              <a:chExt cx="1484013" cy="1429614"/>
            </a:xfrm>
          </p:grpSpPr>
          <p:sp>
            <p:nvSpPr>
              <p:cNvPr id="190" name="Freeform: Shape 221">
                <a:extLst>
                  <a:ext uri="{FF2B5EF4-FFF2-40B4-BE49-F238E27FC236}">
                    <a16:creationId xmlns:a16="http://schemas.microsoft.com/office/drawing/2014/main" id="{6AB9BCB3-9383-453E-858B-DD0256085066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222">
                <a:extLst>
                  <a:ext uri="{FF2B5EF4-FFF2-40B4-BE49-F238E27FC236}">
                    <a16:creationId xmlns:a16="http://schemas.microsoft.com/office/drawing/2014/main" id="{4DA1FAD5-3A41-4075-B8B5-EA5F88ED7193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223">
                <a:extLst>
                  <a:ext uri="{FF2B5EF4-FFF2-40B4-BE49-F238E27FC236}">
                    <a16:creationId xmlns:a16="http://schemas.microsoft.com/office/drawing/2014/main" id="{08849965-AFD9-44F8-95DA-D15FA00AB454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FF85C2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224">
                <a:extLst>
                  <a:ext uri="{FF2B5EF4-FFF2-40B4-BE49-F238E27FC236}">
                    <a16:creationId xmlns:a16="http://schemas.microsoft.com/office/drawing/2014/main" id="{DC7FE4FD-0847-46F3-8DFD-60D116E5A031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225">
                <a:extLst>
                  <a:ext uri="{FF2B5EF4-FFF2-40B4-BE49-F238E27FC236}">
                    <a16:creationId xmlns:a16="http://schemas.microsoft.com/office/drawing/2014/main" id="{0439AFFC-79BD-479C-A2D4-F66A0A5EB27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226">
                <a:extLst>
                  <a:ext uri="{FF2B5EF4-FFF2-40B4-BE49-F238E27FC236}">
                    <a16:creationId xmlns:a16="http://schemas.microsoft.com/office/drawing/2014/main" id="{0A81B519-2025-457A-9FE8-0C4AA7A3BD18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227">
                <a:extLst>
                  <a:ext uri="{FF2B5EF4-FFF2-40B4-BE49-F238E27FC236}">
                    <a16:creationId xmlns:a16="http://schemas.microsoft.com/office/drawing/2014/main" id="{25FF5D80-DE37-450B-A5E8-70D9A2ABB489}"/>
                  </a:ext>
                </a:extLst>
              </p:cNvPr>
              <p:cNvSpPr/>
              <p:nvPr/>
            </p:nvSpPr>
            <p:spPr>
              <a:xfrm>
                <a:off x="3340381" y="6185574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228">
                <a:extLst>
                  <a:ext uri="{FF2B5EF4-FFF2-40B4-BE49-F238E27FC236}">
                    <a16:creationId xmlns:a16="http://schemas.microsoft.com/office/drawing/2014/main" id="{98BDED34-9644-490E-B787-ECE4614FCA5B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4" name="Graphic 154">
              <a:extLst>
                <a:ext uri="{FF2B5EF4-FFF2-40B4-BE49-F238E27FC236}">
                  <a16:creationId xmlns:a16="http://schemas.microsoft.com/office/drawing/2014/main" id="{F5C53CD7-C260-46A7-9B45-B0D92CF09A3F}"/>
                </a:ext>
              </a:extLst>
            </p:cNvPr>
            <p:cNvGrpSpPr/>
            <p:nvPr/>
          </p:nvGrpSpPr>
          <p:grpSpPr>
            <a:xfrm rot="2425196" flipH="1">
              <a:off x="2038991" y="5858742"/>
              <a:ext cx="920433" cy="685651"/>
              <a:chOff x="9167261" y="3475651"/>
              <a:chExt cx="1734184" cy="1380521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D242EABD-D5A0-479E-B4C7-FF5E8BD0E3B4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23">
                <a:extLst>
                  <a:ext uri="{FF2B5EF4-FFF2-40B4-BE49-F238E27FC236}">
                    <a16:creationId xmlns:a16="http://schemas.microsoft.com/office/drawing/2014/main" id="{0C03ED2D-4C71-4EF6-9491-27C28F98B2D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24">
                <a:extLst>
                  <a:ext uri="{FF2B5EF4-FFF2-40B4-BE49-F238E27FC236}">
                    <a16:creationId xmlns:a16="http://schemas.microsoft.com/office/drawing/2014/main" id="{5363A67B-16D3-4FE9-A37C-9AAEFAC74442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25">
                <a:extLst>
                  <a:ext uri="{FF2B5EF4-FFF2-40B4-BE49-F238E27FC236}">
                    <a16:creationId xmlns:a16="http://schemas.microsoft.com/office/drawing/2014/main" id="{20873EAD-D09A-4B08-A1CF-05DDDCE099DB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5267D73E-BCEE-4DCD-BB19-64C3CA7FB686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27">
                <a:extLst>
                  <a:ext uri="{FF2B5EF4-FFF2-40B4-BE49-F238E27FC236}">
                    <a16:creationId xmlns:a16="http://schemas.microsoft.com/office/drawing/2014/main" id="{4179633A-53C5-4CCA-A919-17932F29477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28">
                <a:extLst>
                  <a:ext uri="{FF2B5EF4-FFF2-40B4-BE49-F238E27FC236}">
                    <a16:creationId xmlns:a16="http://schemas.microsoft.com/office/drawing/2014/main" id="{5B63D155-9237-406E-AE44-42A996437C8B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29">
                <a:extLst>
                  <a:ext uri="{FF2B5EF4-FFF2-40B4-BE49-F238E27FC236}">
                    <a16:creationId xmlns:a16="http://schemas.microsoft.com/office/drawing/2014/main" id="{D63F963E-F6E9-4F8D-A7DD-3C03E3554C01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30">
                <a:extLst>
                  <a:ext uri="{FF2B5EF4-FFF2-40B4-BE49-F238E27FC236}">
                    <a16:creationId xmlns:a16="http://schemas.microsoft.com/office/drawing/2014/main" id="{D1679CE0-2F27-4BFF-842B-8D115C476B35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31">
                <a:extLst>
                  <a:ext uri="{FF2B5EF4-FFF2-40B4-BE49-F238E27FC236}">
                    <a16:creationId xmlns:a16="http://schemas.microsoft.com/office/drawing/2014/main" id="{91A8DB31-2C69-4B81-BD9D-C5B7057680FB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32">
                <a:extLst>
                  <a:ext uri="{FF2B5EF4-FFF2-40B4-BE49-F238E27FC236}">
                    <a16:creationId xmlns:a16="http://schemas.microsoft.com/office/drawing/2014/main" id="{CD8426AA-E701-4AE2-B030-8BB3A1A8A0ED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33">
                <a:extLst>
                  <a:ext uri="{FF2B5EF4-FFF2-40B4-BE49-F238E27FC236}">
                    <a16:creationId xmlns:a16="http://schemas.microsoft.com/office/drawing/2014/main" id="{5682E26F-5FE2-4C8B-A689-509F75EB666B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34">
                <a:extLst>
                  <a:ext uri="{FF2B5EF4-FFF2-40B4-BE49-F238E27FC236}">
                    <a16:creationId xmlns:a16="http://schemas.microsoft.com/office/drawing/2014/main" id="{DA5F3FF7-4D4A-4332-9392-94FA95765A53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35">
                <a:extLst>
                  <a:ext uri="{FF2B5EF4-FFF2-40B4-BE49-F238E27FC236}">
                    <a16:creationId xmlns:a16="http://schemas.microsoft.com/office/drawing/2014/main" id="{7855AD87-3E54-4C7E-9396-FDE87FCD4DCD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36">
                <a:extLst>
                  <a:ext uri="{FF2B5EF4-FFF2-40B4-BE49-F238E27FC236}">
                    <a16:creationId xmlns:a16="http://schemas.microsoft.com/office/drawing/2014/main" id="{F16326E8-1F53-4462-90A2-66BFED084516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37">
                <a:extLst>
                  <a:ext uri="{FF2B5EF4-FFF2-40B4-BE49-F238E27FC236}">
                    <a16:creationId xmlns:a16="http://schemas.microsoft.com/office/drawing/2014/main" id="{2257BDAD-9DF9-461B-9F4C-53D891302E0D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38">
                <a:extLst>
                  <a:ext uri="{FF2B5EF4-FFF2-40B4-BE49-F238E27FC236}">
                    <a16:creationId xmlns:a16="http://schemas.microsoft.com/office/drawing/2014/main" id="{7D3D4129-ED64-4AA8-B6B2-9480E48E7BEC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39">
                <a:extLst>
                  <a:ext uri="{FF2B5EF4-FFF2-40B4-BE49-F238E27FC236}">
                    <a16:creationId xmlns:a16="http://schemas.microsoft.com/office/drawing/2014/main" id="{8081F44D-6FE4-4D80-B6C4-8D5160374954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40">
                <a:extLst>
                  <a:ext uri="{FF2B5EF4-FFF2-40B4-BE49-F238E27FC236}">
                    <a16:creationId xmlns:a16="http://schemas.microsoft.com/office/drawing/2014/main" id="{0B483CB3-B7EC-4B9B-9A90-E15D0533E919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5" name="กลุ่ม 144"/>
            <p:cNvGrpSpPr/>
            <p:nvPr/>
          </p:nvGrpSpPr>
          <p:grpSpPr>
            <a:xfrm flipH="1">
              <a:off x="-86664" y="3525720"/>
              <a:ext cx="3012390" cy="3086169"/>
              <a:chOff x="9452692" y="4185167"/>
              <a:chExt cx="2432441" cy="2556201"/>
            </a:xfrm>
          </p:grpSpPr>
          <p:grpSp>
            <p:nvGrpSpPr>
              <p:cNvPr id="146" name="Group 353">
                <a:extLst>
                  <a:ext uri="{FF2B5EF4-FFF2-40B4-BE49-F238E27FC236}">
                    <a16:creationId xmlns:a16="http://schemas.microsoft.com/office/drawing/2014/main" id="{F6131E81-42FA-4A91-AA6F-D70CD8154BBA}"/>
                  </a:ext>
                </a:extLst>
              </p:cNvPr>
              <p:cNvGrpSpPr/>
              <p:nvPr/>
            </p:nvGrpSpPr>
            <p:grpSpPr>
              <a:xfrm flipH="1">
                <a:off x="9452692" y="4185167"/>
                <a:ext cx="2432441" cy="2556201"/>
                <a:chOff x="1231396" y="4125960"/>
                <a:chExt cx="2432441" cy="2556201"/>
              </a:xfrm>
            </p:grpSpPr>
            <p:grpSp>
              <p:nvGrpSpPr>
                <p:cNvPr id="148" name="Graphic 143">
                  <a:extLst>
                    <a:ext uri="{FF2B5EF4-FFF2-40B4-BE49-F238E27FC236}">
                      <a16:creationId xmlns:a16="http://schemas.microsoft.com/office/drawing/2014/main" id="{40F59F2A-C339-4EFC-9791-C4A067110A56}"/>
                    </a:ext>
                  </a:extLst>
                </p:cNvPr>
                <p:cNvGrpSpPr/>
                <p:nvPr/>
              </p:nvGrpSpPr>
              <p:grpSpPr>
                <a:xfrm rot="18954445" flipH="1">
                  <a:off x="1231396" y="4125960"/>
                  <a:ext cx="1308732" cy="2556201"/>
                  <a:chOff x="10445531" y="3270549"/>
                  <a:chExt cx="1876002" cy="3664187"/>
                </a:xfrm>
              </p:grpSpPr>
              <p:sp>
                <p:nvSpPr>
                  <p:cNvPr id="163" name="Freeform: Shape 368">
                    <a:extLst>
                      <a:ext uri="{FF2B5EF4-FFF2-40B4-BE49-F238E27FC236}">
                        <a16:creationId xmlns:a16="http://schemas.microsoft.com/office/drawing/2014/main" id="{09A95D9F-FE68-4182-9194-E2374629D4BA}"/>
                      </a:ext>
                    </a:extLst>
                  </p:cNvPr>
                  <p:cNvSpPr/>
                  <p:nvPr/>
                </p:nvSpPr>
                <p:spPr>
                  <a:xfrm>
                    <a:off x="10445531" y="3270549"/>
                    <a:ext cx="1876002" cy="3650892"/>
                  </a:xfrm>
                  <a:custGeom>
                    <a:avLst/>
                    <a:gdLst>
                      <a:gd name="connsiteX0" fmla="*/ 1562850 w 1876002"/>
                      <a:gd name="connsiteY0" fmla="*/ 3650892 h 3650892"/>
                      <a:gd name="connsiteX1" fmla="*/ 6436 w 1876002"/>
                      <a:gd name="connsiteY1" fmla="*/ 1834145 h 3650892"/>
                      <a:gd name="connsiteX2" fmla="*/ 47444 w 1876002"/>
                      <a:gd name="connsiteY2" fmla="*/ 9941 h 3650892"/>
                      <a:gd name="connsiteX3" fmla="*/ 49100 w 1876002"/>
                      <a:gd name="connsiteY3" fmla="*/ 0 h 3650892"/>
                      <a:gd name="connsiteX4" fmla="*/ 1624361 w 1876002"/>
                      <a:gd name="connsiteY4" fmla="*/ 1400462 h 3650892"/>
                      <a:gd name="connsiteX5" fmla="*/ 1674481 w 1876002"/>
                      <a:gd name="connsiteY5" fmla="*/ 3352658 h 3650892"/>
                      <a:gd name="connsiteX6" fmla="*/ 1562850 w 1876002"/>
                      <a:gd name="connsiteY6" fmla="*/ 3650892 h 365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002" h="3650892">
                        <a:moveTo>
                          <a:pt x="1562850" y="3650892"/>
                        </a:moveTo>
                        <a:cubicBezTo>
                          <a:pt x="514885" y="3556451"/>
                          <a:pt x="37088" y="2504345"/>
                          <a:pt x="6436" y="1834145"/>
                        </a:cubicBezTo>
                        <a:cubicBezTo>
                          <a:pt x="-2884" y="1525761"/>
                          <a:pt x="-10547" y="51363"/>
                          <a:pt x="47444" y="9941"/>
                        </a:cubicBezTo>
                        <a:cubicBezTo>
                          <a:pt x="49100" y="0"/>
                          <a:pt x="49100" y="0"/>
                          <a:pt x="49100" y="0"/>
                        </a:cubicBezTo>
                        <a:cubicBezTo>
                          <a:pt x="680572" y="259713"/>
                          <a:pt x="1247011" y="846034"/>
                          <a:pt x="1624361" y="1400462"/>
                        </a:cubicBezTo>
                        <a:cubicBezTo>
                          <a:pt x="2023043" y="2009772"/>
                          <a:pt x="1876204" y="2701097"/>
                          <a:pt x="1674481" y="3352658"/>
                        </a:cubicBezTo>
                        <a:cubicBezTo>
                          <a:pt x="1647764" y="3450412"/>
                          <a:pt x="1612763" y="3536569"/>
                          <a:pt x="1562850" y="3650892"/>
                        </a:cubicBezTo>
                      </a:path>
                    </a:pathLst>
                  </a:custGeom>
                  <a:solidFill>
                    <a:srgbClr val="4FB1AC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369">
                    <a:extLst>
                      <a:ext uri="{FF2B5EF4-FFF2-40B4-BE49-F238E27FC236}">
                        <a16:creationId xmlns:a16="http://schemas.microsoft.com/office/drawing/2014/main" id="{1CB68834-75BB-4DF1-9E04-8E76609CEE19}"/>
                      </a:ext>
                    </a:extLst>
                  </p:cNvPr>
                  <p:cNvSpPr/>
                  <p:nvPr/>
                </p:nvSpPr>
                <p:spPr>
                  <a:xfrm>
                    <a:off x="10625392" y="3521682"/>
                    <a:ext cx="1371735" cy="3413054"/>
                  </a:xfrm>
                  <a:custGeom>
                    <a:avLst/>
                    <a:gdLst>
                      <a:gd name="connsiteX0" fmla="*/ 1788 w 1371735"/>
                      <a:gd name="connsiteY0" fmla="*/ 28876 h 3413054"/>
                      <a:gd name="connsiteX1" fmla="*/ 431743 w 1371735"/>
                      <a:gd name="connsiteY1" fmla="*/ 788961 h 3413054"/>
                      <a:gd name="connsiteX2" fmla="*/ 772228 w 1371735"/>
                      <a:gd name="connsiteY2" fmla="*/ 1701063 h 3413054"/>
                      <a:gd name="connsiteX3" fmla="*/ 1052652 w 1371735"/>
                      <a:gd name="connsiteY3" fmla="*/ 2576713 h 3413054"/>
                      <a:gd name="connsiteX4" fmla="*/ 1337011 w 1371735"/>
                      <a:gd name="connsiteY4" fmla="*/ 3404108 h 3413054"/>
                      <a:gd name="connsiteX5" fmla="*/ 1369734 w 1371735"/>
                      <a:gd name="connsiteY5" fmla="*/ 3385055 h 3413054"/>
                      <a:gd name="connsiteX6" fmla="*/ 1361449 w 1371735"/>
                      <a:gd name="connsiteY6" fmla="*/ 3373456 h 3413054"/>
                      <a:gd name="connsiteX7" fmla="*/ 1328726 w 1371735"/>
                      <a:gd name="connsiteY7" fmla="*/ 3392510 h 3413054"/>
                      <a:gd name="connsiteX8" fmla="*/ 1337011 w 1371735"/>
                      <a:gd name="connsiteY8" fmla="*/ 3404108 h 3413054"/>
                      <a:gd name="connsiteX9" fmla="*/ 1369734 w 1371735"/>
                      <a:gd name="connsiteY9" fmla="*/ 3385055 h 3413054"/>
                      <a:gd name="connsiteX10" fmla="*/ 1073570 w 1371735"/>
                      <a:gd name="connsiteY10" fmla="*/ 2513546 h 3413054"/>
                      <a:gd name="connsiteX11" fmla="*/ 790247 w 1371735"/>
                      <a:gd name="connsiteY11" fmla="*/ 1635617 h 3413054"/>
                      <a:gd name="connsiteX12" fmla="*/ 464673 w 1371735"/>
                      <a:gd name="connsiteY12" fmla="*/ 769907 h 3413054"/>
                      <a:gd name="connsiteX13" fmla="*/ 34718 w 1371735"/>
                      <a:gd name="connsiteY13" fmla="*/ 9822 h 3413054"/>
                      <a:gd name="connsiteX14" fmla="*/ 1788 w 1371735"/>
                      <a:gd name="connsiteY14" fmla="*/ 28876 h 3413054"/>
                      <a:gd name="connsiteX15" fmla="*/ 1788 w 1371735"/>
                      <a:gd name="connsiteY15" fmla="*/ 28876 h 341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735" h="3413054">
                        <a:moveTo>
                          <a:pt x="1788" y="28876"/>
                        </a:moveTo>
                        <a:cubicBezTo>
                          <a:pt x="119011" y="296666"/>
                          <a:pt x="297330" y="530284"/>
                          <a:pt x="431743" y="788961"/>
                        </a:cubicBezTo>
                        <a:cubicBezTo>
                          <a:pt x="580861" y="1075805"/>
                          <a:pt x="669296" y="1395786"/>
                          <a:pt x="772228" y="1701063"/>
                        </a:cubicBezTo>
                        <a:cubicBezTo>
                          <a:pt x="870190" y="1992049"/>
                          <a:pt x="966288" y="2281999"/>
                          <a:pt x="1052652" y="2576713"/>
                        </a:cubicBezTo>
                        <a:cubicBezTo>
                          <a:pt x="1134666" y="2856723"/>
                          <a:pt x="1219995" y="3136318"/>
                          <a:pt x="1337011" y="3404108"/>
                        </a:cubicBezTo>
                        <a:cubicBezTo>
                          <a:pt x="1347987" y="3397688"/>
                          <a:pt x="1358757" y="3391475"/>
                          <a:pt x="1369734" y="3385055"/>
                        </a:cubicBezTo>
                        <a:cubicBezTo>
                          <a:pt x="1367041" y="3381120"/>
                          <a:pt x="1364142" y="3377391"/>
                          <a:pt x="1361449" y="3373456"/>
                        </a:cubicBezTo>
                        <a:cubicBezTo>
                          <a:pt x="1347366" y="3353781"/>
                          <a:pt x="1314643" y="3372628"/>
                          <a:pt x="1328726" y="3392510"/>
                        </a:cubicBezTo>
                        <a:cubicBezTo>
                          <a:pt x="1331419" y="3396445"/>
                          <a:pt x="1334318" y="3400173"/>
                          <a:pt x="1337011" y="3404108"/>
                        </a:cubicBezTo>
                        <a:cubicBezTo>
                          <a:pt x="1351301" y="3424198"/>
                          <a:pt x="1379468" y="3407215"/>
                          <a:pt x="1369734" y="3385055"/>
                        </a:cubicBezTo>
                        <a:cubicBezTo>
                          <a:pt x="1246505" y="3103388"/>
                          <a:pt x="1159726" y="2808053"/>
                          <a:pt x="1073570" y="2513546"/>
                        </a:cubicBezTo>
                        <a:cubicBezTo>
                          <a:pt x="986999" y="2217796"/>
                          <a:pt x="888208" y="1927638"/>
                          <a:pt x="790247" y="1635617"/>
                        </a:cubicBezTo>
                        <a:cubicBezTo>
                          <a:pt x="692492" y="1344216"/>
                          <a:pt x="603435" y="1044946"/>
                          <a:pt x="464673" y="769907"/>
                        </a:cubicBezTo>
                        <a:cubicBezTo>
                          <a:pt x="333160" y="509573"/>
                          <a:pt x="152148" y="277819"/>
                          <a:pt x="34718" y="9822"/>
                        </a:cubicBezTo>
                        <a:cubicBezTo>
                          <a:pt x="24777" y="-12338"/>
                          <a:pt x="-7946" y="6923"/>
                          <a:pt x="1788" y="28876"/>
                        </a:cubicBezTo>
                        <a:lnTo>
                          <a:pt x="1788" y="2887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370">
                    <a:extLst>
                      <a:ext uri="{FF2B5EF4-FFF2-40B4-BE49-F238E27FC236}">
                        <a16:creationId xmlns:a16="http://schemas.microsoft.com/office/drawing/2014/main" id="{D5077AEF-2619-492D-98B4-C8DEBBFD9D56}"/>
                      </a:ext>
                    </a:extLst>
                  </p:cNvPr>
                  <p:cNvSpPr/>
                  <p:nvPr/>
                </p:nvSpPr>
                <p:spPr>
                  <a:xfrm>
                    <a:off x="10568388" y="3758960"/>
                    <a:ext cx="463768" cy="390574"/>
                  </a:xfrm>
                  <a:custGeom>
                    <a:avLst/>
                    <a:gdLst>
                      <a:gd name="connsiteX0" fmla="*/ 8672 w 463768"/>
                      <a:gd name="connsiteY0" fmla="*/ 198150 h 390574"/>
                      <a:gd name="connsiteX1" fmla="*/ 410874 w 463768"/>
                      <a:gd name="connsiteY1" fmla="*/ 389725 h 390574"/>
                      <a:gd name="connsiteX2" fmla="*/ 434899 w 463768"/>
                      <a:gd name="connsiteY2" fmla="*/ 371499 h 390574"/>
                      <a:gd name="connsiteX3" fmla="*/ 463687 w 463768"/>
                      <a:gd name="connsiteY3" fmla="*/ 18174 h 390574"/>
                      <a:gd name="connsiteX4" fmla="*/ 425786 w 463768"/>
                      <a:gd name="connsiteY4" fmla="*/ 18174 h 390574"/>
                      <a:gd name="connsiteX5" fmla="*/ 396998 w 463768"/>
                      <a:gd name="connsiteY5" fmla="*/ 371499 h 390574"/>
                      <a:gd name="connsiteX6" fmla="*/ 421023 w 463768"/>
                      <a:gd name="connsiteY6" fmla="*/ 353274 h 390574"/>
                      <a:gd name="connsiteX7" fmla="*/ 27725 w 463768"/>
                      <a:gd name="connsiteY7" fmla="*/ 165634 h 390574"/>
                      <a:gd name="connsiteX8" fmla="*/ 8672 w 463768"/>
                      <a:gd name="connsiteY8" fmla="*/ 198150 h 390574"/>
                      <a:gd name="connsiteX9" fmla="*/ 8672 w 463768"/>
                      <a:gd name="connsiteY9" fmla="*/ 198150 h 3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3768" h="390574">
                        <a:moveTo>
                          <a:pt x="8672" y="198150"/>
                        </a:moveTo>
                        <a:cubicBezTo>
                          <a:pt x="132936" y="280786"/>
                          <a:pt x="269834" y="342090"/>
                          <a:pt x="410874" y="389725"/>
                        </a:cubicBezTo>
                        <a:cubicBezTo>
                          <a:pt x="422680" y="393660"/>
                          <a:pt x="434692" y="383304"/>
                          <a:pt x="434899" y="371499"/>
                        </a:cubicBezTo>
                        <a:cubicBezTo>
                          <a:pt x="435106" y="253034"/>
                          <a:pt x="453746" y="136018"/>
                          <a:pt x="463687" y="18174"/>
                        </a:cubicBezTo>
                        <a:cubicBezTo>
                          <a:pt x="465758" y="-6058"/>
                          <a:pt x="427857" y="-6058"/>
                          <a:pt x="425786" y="18174"/>
                        </a:cubicBezTo>
                        <a:cubicBezTo>
                          <a:pt x="415845" y="136018"/>
                          <a:pt x="397205" y="253034"/>
                          <a:pt x="396998" y="371499"/>
                        </a:cubicBezTo>
                        <a:cubicBezTo>
                          <a:pt x="404868" y="365493"/>
                          <a:pt x="412946" y="359280"/>
                          <a:pt x="421023" y="353274"/>
                        </a:cubicBezTo>
                        <a:cubicBezTo>
                          <a:pt x="282882" y="306675"/>
                          <a:pt x="149505" y="246406"/>
                          <a:pt x="27725" y="165634"/>
                        </a:cubicBezTo>
                        <a:cubicBezTo>
                          <a:pt x="7429" y="151965"/>
                          <a:pt x="-11625" y="184688"/>
                          <a:pt x="8672" y="198150"/>
                        </a:cubicBezTo>
                        <a:lnTo>
                          <a:pt x="8672" y="198150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371">
                    <a:extLst>
                      <a:ext uri="{FF2B5EF4-FFF2-40B4-BE49-F238E27FC236}">
                        <a16:creationId xmlns:a16="http://schemas.microsoft.com/office/drawing/2014/main" id="{44C16272-81F0-4048-9A7E-332B7D97B75D}"/>
                      </a:ext>
                    </a:extLst>
                  </p:cNvPr>
                  <p:cNvSpPr/>
                  <p:nvPr/>
                </p:nvSpPr>
                <p:spPr>
                  <a:xfrm>
                    <a:off x="10574138" y="4118909"/>
                    <a:ext cx="713804" cy="433172"/>
                  </a:xfrm>
                  <a:custGeom>
                    <a:avLst/>
                    <a:gdLst>
                      <a:gd name="connsiteX0" fmla="*/ 8928 w 713804"/>
                      <a:gd name="connsiteY0" fmla="*/ 166467 h 433172"/>
                      <a:gd name="connsiteX1" fmla="*/ 608919 w 713804"/>
                      <a:gd name="connsiteY1" fmla="*/ 431150 h 433172"/>
                      <a:gd name="connsiteX2" fmla="*/ 636672 w 713804"/>
                      <a:gd name="connsiteY2" fmla="*/ 419966 h 433172"/>
                      <a:gd name="connsiteX3" fmla="*/ 713508 w 713804"/>
                      <a:gd name="connsiteY3" fmla="*/ 23769 h 433172"/>
                      <a:gd name="connsiteX4" fmla="*/ 677058 w 713804"/>
                      <a:gd name="connsiteY4" fmla="*/ 13828 h 433172"/>
                      <a:gd name="connsiteX5" fmla="*/ 600221 w 713804"/>
                      <a:gd name="connsiteY5" fmla="*/ 410025 h 433172"/>
                      <a:gd name="connsiteX6" fmla="*/ 627973 w 713804"/>
                      <a:gd name="connsiteY6" fmla="*/ 398634 h 433172"/>
                      <a:gd name="connsiteX7" fmla="*/ 28189 w 713804"/>
                      <a:gd name="connsiteY7" fmla="*/ 133951 h 433172"/>
                      <a:gd name="connsiteX8" fmla="*/ 8928 w 713804"/>
                      <a:gd name="connsiteY8" fmla="*/ 166467 h 433172"/>
                      <a:gd name="connsiteX9" fmla="*/ 8928 w 713804"/>
                      <a:gd name="connsiteY9" fmla="*/ 166467 h 433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804" h="433172">
                        <a:moveTo>
                          <a:pt x="8928" y="166467"/>
                        </a:moveTo>
                        <a:cubicBezTo>
                          <a:pt x="195947" y="282033"/>
                          <a:pt x="408232" y="344579"/>
                          <a:pt x="608919" y="431150"/>
                        </a:cubicBezTo>
                        <a:cubicBezTo>
                          <a:pt x="619689" y="435706"/>
                          <a:pt x="633565" y="432807"/>
                          <a:pt x="636672" y="419966"/>
                        </a:cubicBezTo>
                        <a:cubicBezTo>
                          <a:pt x="668359" y="289074"/>
                          <a:pt x="691141" y="156525"/>
                          <a:pt x="713508" y="23769"/>
                        </a:cubicBezTo>
                        <a:cubicBezTo>
                          <a:pt x="717443" y="-48"/>
                          <a:pt x="680993" y="-10403"/>
                          <a:pt x="677058" y="13828"/>
                        </a:cubicBezTo>
                        <a:cubicBezTo>
                          <a:pt x="654690" y="146584"/>
                          <a:pt x="631908" y="279133"/>
                          <a:pt x="600221" y="410025"/>
                        </a:cubicBezTo>
                        <a:cubicBezTo>
                          <a:pt x="609540" y="406297"/>
                          <a:pt x="618860" y="402569"/>
                          <a:pt x="627973" y="398634"/>
                        </a:cubicBezTo>
                        <a:cubicBezTo>
                          <a:pt x="427493" y="312063"/>
                          <a:pt x="215000" y="249310"/>
                          <a:pt x="28189" y="133951"/>
                        </a:cubicBezTo>
                        <a:cubicBezTo>
                          <a:pt x="7272" y="120903"/>
                          <a:pt x="-11782" y="153626"/>
                          <a:pt x="8928" y="166467"/>
                        </a:cubicBezTo>
                        <a:lnTo>
                          <a:pt x="8928" y="16646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372">
                    <a:extLst>
                      <a:ext uri="{FF2B5EF4-FFF2-40B4-BE49-F238E27FC236}">
                        <a16:creationId xmlns:a16="http://schemas.microsoft.com/office/drawing/2014/main" id="{F35509D0-E680-493B-A4E8-30060368E739}"/>
                      </a:ext>
                    </a:extLst>
                  </p:cNvPr>
                  <p:cNvSpPr/>
                  <p:nvPr/>
                </p:nvSpPr>
                <p:spPr>
                  <a:xfrm>
                    <a:off x="10548869" y="4399170"/>
                    <a:ext cx="1008997" cy="611440"/>
                  </a:xfrm>
                  <a:custGeom>
                    <a:avLst/>
                    <a:gdLst>
                      <a:gd name="connsiteX0" fmla="*/ 13279 w 1008997"/>
                      <a:gd name="connsiteY0" fmla="*/ 282817 h 611440"/>
                      <a:gd name="connsiteX1" fmla="*/ 807123 w 1008997"/>
                      <a:gd name="connsiteY1" fmla="*/ 610668 h 611440"/>
                      <a:gd name="connsiteX2" fmla="*/ 830319 w 1008997"/>
                      <a:gd name="connsiteY2" fmla="*/ 597413 h 611440"/>
                      <a:gd name="connsiteX3" fmla="*/ 1008638 w 1008997"/>
                      <a:gd name="connsiteY3" fmla="*/ 23725 h 611440"/>
                      <a:gd name="connsiteX4" fmla="*/ 972187 w 1008997"/>
                      <a:gd name="connsiteY4" fmla="*/ 13577 h 611440"/>
                      <a:gd name="connsiteX5" fmla="*/ 793868 w 1008997"/>
                      <a:gd name="connsiteY5" fmla="*/ 587265 h 611440"/>
                      <a:gd name="connsiteX6" fmla="*/ 817064 w 1008997"/>
                      <a:gd name="connsiteY6" fmla="*/ 574010 h 611440"/>
                      <a:gd name="connsiteX7" fmla="*/ 23427 w 1008997"/>
                      <a:gd name="connsiteY7" fmla="*/ 246366 h 611440"/>
                      <a:gd name="connsiteX8" fmla="*/ 13279 w 1008997"/>
                      <a:gd name="connsiteY8" fmla="*/ 282817 h 611440"/>
                      <a:gd name="connsiteX9" fmla="*/ 13279 w 1008997"/>
                      <a:gd name="connsiteY9" fmla="*/ 282817 h 61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8997" h="611440">
                        <a:moveTo>
                          <a:pt x="13279" y="282817"/>
                        </a:moveTo>
                        <a:cubicBezTo>
                          <a:pt x="289561" y="363381"/>
                          <a:pt x="530841" y="530103"/>
                          <a:pt x="807123" y="610668"/>
                        </a:cubicBezTo>
                        <a:cubicBezTo>
                          <a:pt x="817478" y="613774"/>
                          <a:pt x="827212" y="607147"/>
                          <a:pt x="830319" y="597413"/>
                        </a:cubicBezTo>
                        <a:cubicBezTo>
                          <a:pt x="894729" y="407495"/>
                          <a:pt x="973016" y="222134"/>
                          <a:pt x="1008638" y="23725"/>
                        </a:cubicBezTo>
                        <a:cubicBezTo>
                          <a:pt x="1012988" y="-92"/>
                          <a:pt x="976537" y="-10241"/>
                          <a:pt x="972187" y="13577"/>
                        </a:cubicBezTo>
                        <a:cubicBezTo>
                          <a:pt x="936565" y="211986"/>
                          <a:pt x="858278" y="397347"/>
                          <a:pt x="793868" y="587265"/>
                        </a:cubicBezTo>
                        <a:cubicBezTo>
                          <a:pt x="801531" y="582915"/>
                          <a:pt x="809401" y="578359"/>
                          <a:pt x="817064" y="574010"/>
                        </a:cubicBezTo>
                        <a:cubicBezTo>
                          <a:pt x="540989" y="493652"/>
                          <a:pt x="299709" y="327138"/>
                          <a:pt x="23427" y="246366"/>
                        </a:cubicBezTo>
                        <a:cubicBezTo>
                          <a:pt x="24" y="239531"/>
                          <a:pt x="-10124" y="275982"/>
                          <a:pt x="13279" y="282817"/>
                        </a:cubicBezTo>
                        <a:lnTo>
                          <a:pt x="13279" y="282817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: Shape 373">
                    <a:extLst>
                      <a:ext uri="{FF2B5EF4-FFF2-40B4-BE49-F238E27FC236}">
                        <a16:creationId xmlns:a16="http://schemas.microsoft.com/office/drawing/2014/main" id="{14B6B4A8-5C36-42CA-A151-C24278E36136}"/>
                      </a:ext>
                    </a:extLst>
                  </p:cNvPr>
                  <p:cNvSpPr/>
                  <p:nvPr/>
                </p:nvSpPr>
                <p:spPr>
                  <a:xfrm>
                    <a:off x="10645958" y="4782571"/>
                    <a:ext cx="1185080" cy="627779"/>
                  </a:xfrm>
                  <a:custGeom>
                    <a:avLst/>
                    <a:gdLst>
                      <a:gd name="connsiteX0" fmla="*/ 8975 w 1185080"/>
                      <a:gd name="connsiteY0" fmla="*/ 292506 h 627779"/>
                      <a:gd name="connsiteX1" fmla="*/ 438309 w 1185080"/>
                      <a:gd name="connsiteY1" fmla="*/ 490294 h 627779"/>
                      <a:gd name="connsiteX2" fmla="*/ 780243 w 1185080"/>
                      <a:gd name="connsiteY2" fmla="*/ 626778 h 627779"/>
                      <a:gd name="connsiteX3" fmla="*/ 968297 w 1185080"/>
                      <a:gd name="connsiteY3" fmla="*/ 462334 h 627779"/>
                      <a:gd name="connsiteX4" fmla="*/ 1182860 w 1185080"/>
                      <a:gd name="connsiteY4" fmla="*/ 28651 h 627779"/>
                      <a:gd name="connsiteX5" fmla="*/ 1150137 w 1185080"/>
                      <a:gd name="connsiteY5" fmla="*/ 9597 h 627779"/>
                      <a:gd name="connsiteX6" fmla="*/ 964155 w 1185080"/>
                      <a:gd name="connsiteY6" fmla="*/ 372657 h 627779"/>
                      <a:gd name="connsiteX7" fmla="*/ 729916 w 1185080"/>
                      <a:gd name="connsiteY7" fmla="*/ 579143 h 627779"/>
                      <a:gd name="connsiteX8" fmla="*/ 418633 w 1185080"/>
                      <a:gd name="connsiteY8" fmla="*/ 440588 h 627779"/>
                      <a:gd name="connsiteX9" fmla="*/ 28028 w 1185080"/>
                      <a:gd name="connsiteY9" fmla="*/ 259783 h 627779"/>
                      <a:gd name="connsiteX10" fmla="*/ 8975 w 1185080"/>
                      <a:gd name="connsiteY10" fmla="*/ 292506 h 627779"/>
                      <a:gd name="connsiteX11" fmla="*/ 8975 w 1185080"/>
                      <a:gd name="connsiteY11" fmla="*/ 292506 h 62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85080" h="627779">
                        <a:moveTo>
                          <a:pt x="8975" y="292506"/>
                        </a:moveTo>
                        <a:cubicBezTo>
                          <a:pt x="144630" y="375349"/>
                          <a:pt x="294369" y="424641"/>
                          <a:pt x="438309" y="490294"/>
                        </a:cubicBezTo>
                        <a:cubicBezTo>
                          <a:pt x="548904" y="540621"/>
                          <a:pt x="657221" y="612280"/>
                          <a:pt x="780243" y="626778"/>
                        </a:cubicBezTo>
                        <a:cubicBezTo>
                          <a:pt x="881519" y="638790"/>
                          <a:pt x="934745" y="540414"/>
                          <a:pt x="968297" y="462334"/>
                        </a:cubicBezTo>
                        <a:cubicBezTo>
                          <a:pt x="1032500" y="313010"/>
                          <a:pt x="1109959" y="173626"/>
                          <a:pt x="1182860" y="28651"/>
                        </a:cubicBezTo>
                        <a:cubicBezTo>
                          <a:pt x="1193837" y="6905"/>
                          <a:pt x="1161114" y="-12149"/>
                          <a:pt x="1150137" y="9597"/>
                        </a:cubicBezTo>
                        <a:cubicBezTo>
                          <a:pt x="1089041" y="131169"/>
                          <a:pt x="1016346" y="246942"/>
                          <a:pt x="964155" y="372657"/>
                        </a:cubicBezTo>
                        <a:cubicBezTo>
                          <a:pt x="917348" y="485323"/>
                          <a:pt x="879862" y="617872"/>
                          <a:pt x="729916" y="579143"/>
                        </a:cubicBezTo>
                        <a:cubicBezTo>
                          <a:pt x="619735" y="550562"/>
                          <a:pt x="523637" y="482631"/>
                          <a:pt x="418633" y="440588"/>
                        </a:cubicBezTo>
                        <a:cubicBezTo>
                          <a:pt x="285670" y="387361"/>
                          <a:pt x="150636" y="334549"/>
                          <a:pt x="28028" y="259783"/>
                        </a:cubicBezTo>
                        <a:cubicBezTo>
                          <a:pt x="7111" y="246942"/>
                          <a:pt x="-11736" y="279665"/>
                          <a:pt x="8975" y="292506"/>
                        </a:cubicBezTo>
                        <a:lnTo>
                          <a:pt x="8975" y="292506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374">
                    <a:extLst>
                      <a:ext uri="{FF2B5EF4-FFF2-40B4-BE49-F238E27FC236}">
                        <a16:creationId xmlns:a16="http://schemas.microsoft.com/office/drawing/2014/main" id="{B4E624C4-9664-4644-AB7C-18DD89B05349}"/>
                      </a:ext>
                    </a:extLst>
                  </p:cNvPr>
                  <p:cNvSpPr/>
                  <p:nvPr/>
                </p:nvSpPr>
                <p:spPr>
                  <a:xfrm>
                    <a:off x="10705272" y="5222868"/>
                    <a:ext cx="1308052" cy="693850"/>
                  </a:xfrm>
                  <a:custGeom>
                    <a:avLst/>
                    <a:gdLst>
                      <a:gd name="connsiteX0" fmla="*/ 6408 w 1308052"/>
                      <a:gd name="connsiteY0" fmla="*/ 340154 h 693850"/>
                      <a:gd name="connsiteX1" fmla="*/ 390385 w 1308052"/>
                      <a:gd name="connsiteY1" fmla="*/ 497556 h 693850"/>
                      <a:gd name="connsiteX2" fmla="*/ 928037 w 1308052"/>
                      <a:gd name="connsiteY2" fmla="*/ 693065 h 693850"/>
                      <a:gd name="connsiteX3" fmla="*/ 949369 w 1308052"/>
                      <a:gd name="connsiteY3" fmla="*/ 684367 h 693850"/>
                      <a:gd name="connsiteX4" fmla="*/ 1307251 w 1308052"/>
                      <a:gd name="connsiteY4" fmla="*/ 23486 h 693850"/>
                      <a:gd name="connsiteX5" fmla="*/ 1270800 w 1308052"/>
                      <a:gd name="connsiteY5" fmla="*/ 13338 h 693850"/>
                      <a:gd name="connsiteX6" fmla="*/ 1101178 w 1308052"/>
                      <a:gd name="connsiteY6" fmla="*/ 380540 h 693850"/>
                      <a:gd name="connsiteX7" fmla="*/ 987684 w 1308052"/>
                      <a:gd name="connsiteY7" fmla="*/ 561138 h 693850"/>
                      <a:gd name="connsiteX8" fmla="*/ 939427 w 1308052"/>
                      <a:gd name="connsiteY8" fmla="*/ 632383 h 693850"/>
                      <a:gd name="connsiteX9" fmla="*/ 834838 w 1308052"/>
                      <a:gd name="connsiteY9" fmla="*/ 621406 h 693850"/>
                      <a:gd name="connsiteX10" fmla="*/ 420002 w 1308052"/>
                      <a:gd name="connsiteY10" fmla="*/ 466904 h 693850"/>
                      <a:gd name="connsiteX11" fmla="*/ 33125 w 1308052"/>
                      <a:gd name="connsiteY11" fmla="*/ 313230 h 693850"/>
                      <a:gd name="connsiteX12" fmla="*/ 6408 w 1308052"/>
                      <a:gd name="connsiteY12" fmla="*/ 340154 h 693850"/>
                      <a:gd name="connsiteX13" fmla="*/ 6408 w 1308052"/>
                      <a:gd name="connsiteY13" fmla="*/ 340154 h 69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08052" h="693850">
                        <a:moveTo>
                          <a:pt x="6408" y="340154"/>
                        </a:moveTo>
                        <a:cubicBezTo>
                          <a:pt x="116175" y="430039"/>
                          <a:pt x="257422" y="458205"/>
                          <a:pt x="390385" y="497556"/>
                        </a:cubicBezTo>
                        <a:cubicBezTo>
                          <a:pt x="573468" y="551818"/>
                          <a:pt x="745782" y="636525"/>
                          <a:pt x="928037" y="693065"/>
                        </a:cubicBezTo>
                        <a:cubicBezTo>
                          <a:pt x="936528" y="695758"/>
                          <a:pt x="944605" y="691201"/>
                          <a:pt x="949369" y="684367"/>
                        </a:cubicBezTo>
                        <a:cubicBezTo>
                          <a:pt x="1090409" y="481401"/>
                          <a:pt x="1239112" y="263938"/>
                          <a:pt x="1307251" y="23486"/>
                        </a:cubicBezTo>
                        <a:cubicBezTo>
                          <a:pt x="1313878" y="-124"/>
                          <a:pt x="1277427" y="-10065"/>
                          <a:pt x="1270800" y="13338"/>
                        </a:cubicBezTo>
                        <a:cubicBezTo>
                          <a:pt x="1233935" y="143609"/>
                          <a:pt x="1169317" y="264145"/>
                          <a:pt x="1101178" y="380540"/>
                        </a:cubicBezTo>
                        <a:cubicBezTo>
                          <a:pt x="1065349" y="441844"/>
                          <a:pt x="1026827" y="501698"/>
                          <a:pt x="987684" y="561138"/>
                        </a:cubicBezTo>
                        <a:cubicBezTo>
                          <a:pt x="971943" y="585162"/>
                          <a:pt x="955789" y="608773"/>
                          <a:pt x="939427" y="632383"/>
                        </a:cubicBezTo>
                        <a:cubicBezTo>
                          <a:pt x="915817" y="666763"/>
                          <a:pt x="867768" y="633418"/>
                          <a:pt x="834838" y="621406"/>
                        </a:cubicBezTo>
                        <a:cubicBezTo>
                          <a:pt x="695869" y="570872"/>
                          <a:pt x="560628" y="512882"/>
                          <a:pt x="420002" y="466904"/>
                        </a:cubicBezTo>
                        <a:cubicBezTo>
                          <a:pt x="288488" y="423825"/>
                          <a:pt x="143099" y="403529"/>
                          <a:pt x="33125" y="313230"/>
                        </a:cubicBezTo>
                        <a:cubicBezTo>
                          <a:pt x="14485" y="298111"/>
                          <a:pt x="-12439" y="324621"/>
                          <a:pt x="6408" y="340154"/>
                        </a:cubicBezTo>
                        <a:lnTo>
                          <a:pt x="6408" y="340154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375">
                    <a:extLst>
                      <a:ext uri="{FF2B5EF4-FFF2-40B4-BE49-F238E27FC236}">
                        <a16:creationId xmlns:a16="http://schemas.microsoft.com/office/drawing/2014/main" id="{726740F0-D3B1-4AC6-BF59-7D409EE2DFF0}"/>
                      </a:ext>
                    </a:extLst>
                  </p:cNvPr>
                  <p:cNvSpPr/>
                  <p:nvPr/>
                </p:nvSpPr>
                <p:spPr>
                  <a:xfrm>
                    <a:off x="10850062" y="5765432"/>
                    <a:ext cx="1225541" cy="680327"/>
                  </a:xfrm>
                  <a:custGeom>
                    <a:avLst/>
                    <a:gdLst>
                      <a:gd name="connsiteX0" fmla="*/ 13428 w 1225541"/>
                      <a:gd name="connsiteY0" fmla="*/ 348289 h 680327"/>
                      <a:gd name="connsiteX1" fmla="*/ 949968 w 1225541"/>
                      <a:gd name="connsiteY1" fmla="*/ 679662 h 680327"/>
                      <a:gd name="connsiteX2" fmla="*/ 971300 w 1225541"/>
                      <a:gd name="connsiteY2" fmla="*/ 670963 h 680327"/>
                      <a:gd name="connsiteX3" fmla="*/ 1224593 w 1225541"/>
                      <a:gd name="connsiteY3" fmla="*/ 23338 h 680327"/>
                      <a:gd name="connsiteX4" fmla="*/ 1188142 w 1225541"/>
                      <a:gd name="connsiteY4" fmla="*/ 13189 h 680327"/>
                      <a:gd name="connsiteX5" fmla="*/ 1057250 w 1225541"/>
                      <a:gd name="connsiteY5" fmla="*/ 391368 h 680327"/>
                      <a:gd name="connsiteX6" fmla="*/ 973993 w 1225541"/>
                      <a:gd name="connsiteY6" fmla="*/ 582321 h 680327"/>
                      <a:gd name="connsiteX7" fmla="*/ 908133 w 1225541"/>
                      <a:gd name="connsiteY7" fmla="*/ 627056 h 680327"/>
                      <a:gd name="connsiteX8" fmla="*/ 804372 w 1225541"/>
                      <a:gd name="connsiteY8" fmla="*/ 591434 h 680327"/>
                      <a:gd name="connsiteX9" fmla="*/ 23576 w 1225541"/>
                      <a:gd name="connsiteY9" fmla="*/ 311839 h 680327"/>
                      <a:gd name="connsiteX10" fmla="*/ 13428 w 1225541"/>
                      <a:gd name="connsiteY10" fmla="*/ 348289 h 680327"/>
                      <a:gd name="connsiteX11" fmla="*/ 13428 w 1225541"/>
                      <a:gd name="connsiteY11" fmla="*/ 348289 h 680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41" h="680327">
                        <a:moveTo>
                          <a:pt x="13428" y="348289"/>
                        </a:moveTo>
                        <a:cubicBezTo>
                          <a:pt x="336516" y="426162"/>
                          <a:pt x="632887" y="582735"/>
                          <a:pt x="949968" y="679662"/>
                        </a:cubicBezTo>
                        <a:cubicBezTo>
                          <a:pt x="957838" y="681940"/>
                          <a:pt x="967572" y="678212"/>
                          <a:pt x="971300" y="670963"/>
                        </a:cubicBezTo>
                        <a:cubicBezTo>
                          <a:pt x="1078996" y="464891"/>
                          <a:pt x="1155212" y="244736"/>
                          <a:pt x="1224593" y="23338"/>
                        </a:cubicBezTo>
                        <a:cubicBezTo>
                          <a:pt x="1231842" y="-65"/>
                          <a:pt x="1195391" y="-10007"/>
                          <a:pt x="1188142" y="13189"/>
                        </a:cubicBezTo>
                        <a:cubicBezTo>
                          <a:pt x="1148170" y="140561"/>
                          <a:pt x="1105920" y="266896"/>
                          <a:pt x="1057250" y="391368"/>
                        </a:cubicBezTo>
                        <a:cubicBezTo>
                          <a:pt x="1031983" y="455985"/>
                          <a:pt x="1003816" y="519568"/>
                          <a:pt x="973993" y="582321"/>
                        </a:cubicBezTo>
                        <a:cubicBezTo>
                          <a:pt x="955560" y="620843"/>
                          <a:pt x="953489" y="641347"/>
                          <a:pt x="908133" y="627056"/>
                        </a:cubicBezTo>
                        <a:cubicBezTo>
                          <a:pt x="873339" y="615872"/>
                          <a:pt x="838752" y="603653"/>
                          <a:pt x="804372" y="591434"/>
                        </a:cubicBezTo>
                        <a:cubicBezTo>
                          <a:pt x="543830" y="498235"/>
                          <a:pt x="293644" y="376870"/>
                          <a:pt x="23576" y="311839"/>
                        </a:cubicBezTo>
                        <a:cubicBezTo>
                          <a:pt x="-34" y="306040"/>
                          <a:pt x="-10182" y="342697"/>
                          <a:pt x="13428" y="348289"/>
                        </a:cubicBezTo>
                        <a:lnTo>
                          <a:pt x="13428" y="348289"/>
                        </a:lnTo>
                        <a:close/>
                      </a:path>
                    </a:pathLst>
                  </a:custGeom>
                  <a:solidFill>
                    <a:srgbClr val="11564F"/>
                  </a:solidFill>
                  <a:ln w="20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9" name="Graphic 153">
                  <a:extLst>
                    <a:ext uri="{FF2B5EF4-FFF2-40B4-BE49-F238E27FC236}">
                      <a16:creationId xmlns:a16="http://schemas.microsoft.com/office/drawing/2014/main" id="{D73F5E24-535F-4A7A-974C-7E692DD076B4}"/>
                    </a:ext>
                  </a:extLst>
                </p:cNvPr>
                <p:cNvGrpSpPr/>
                <p:nvPr/>
              </p:nvGrpSpPr>
              <p:grpSpPr>
                <a:xfrm rot="16370446" flipH="1">
                  <a:off x="1398865" y="5581459"/>
                  <a:ext cx="795501" cy="817836"/>
                  <a:chOff x="11411624" y="3626977"/>
                  <a:chExt cx="819109" cy="842108"/>
                </a:xfrm>
              </p:grpSpPr>
              <p:sp>
                <p:nvSpPr>
                  <p:cNvPr id="158" name="Freeform: Shape 363">
                    <a:extLst>
                      <a:ext uri="{FF2B5EF4-FFF2-40B4-BE49-F238E27FC236}">
                        <a16:creationId xmlns:a16="http://schemas.microsoft.com/office/drawing/2014/main" id="{39F5D947-7284-43EE-9D04-05CFAA49F64D}"/>
                      </a:ext>
                    </a:extLst>
                  </p:cNvPr>
                  <p:cNvSpPr/>
                  <p:nvPr/>
                </p:nvSpPr>
                <p:spPr>
                  <a:xfrm>
                    <a:off x="11411624" y="3626977"/>
                    <a:ext cx="815702" cy="828671"/>
                  </a:xfrm>
                  <a:custGeom>
                    <a:avLst/>
                    <a:gdLst>
                      <a:gd name="connsiteX0" fmla="*/ 996210 w 1065500"/>
                      <a:gd name="connsiteY0" fmla="*/ 1267823 h 1267823"/>
                      <a:gd name="connsiteX1" fmla="*/ 199371 w 1065500"/>
                      <a:gd name="connsiteY1" fmla="*/ 961111 h 1267823"/>
                      <a:gd name="connsiteX2" fmla="*/ 59 w 1065500"/>
                      <a:gd name="connsiteY2" fmla="*/ 814786 h 1267823"/>
                      <a:gd name="connsiteX3" fmla="*/ 163096 w 1065500"/>
                      <a:gd name="connsiteY3" fmla="*/ 788701 h 1267823"/>
                      <a:gd name="connsiteX4" fmla="*/ 576188 w 1065500"/>
                      <a:gd name="connsiteY4" fmla="*/ 936656 h 1267823"/>
                      <a:gd name="connsiteX5" fmla="*/ 95232 w 1065500"/>
                      <a:gd name="connsiteY5" fmla="*/ 448566 h 1267823"/>
                      <a:gd name="connsiteX6" fmla="*/ 362407 w 1065500"/>
                      <a:gd name="connsiteY6" fmla="*/ 547407 h 1267823"/>
                      <a:gd name="connsiteX7" fmla="*/ 674010 w 1065500"/>
                      <a:gd name="connsiteY7" fmla="*/ 768729 h 1267823"/>
                      <a:gd name="connsiteX8" fmla="*/ 451466 w 1065500"/>
                      <a:gd name="connsiteY8" fmla="*/ 409845 h 1267823"/>
                      <a:gd name="connsiteX9" fmla="*/ 346511 w 1065500"/>
                      <a:gd name="connsiteY9" fmla="*/ 135741 h 1267823"/>
                      <a:gd name="connsiteX10" fmla="*/ 574966 w 1065500"/>
                      <a:gd name="connsiteY10" fmla="*/ 260871 h 1267823"/>
                      <a:gd name="connsiteX11" fmla="*/ 808311 w 1065500"/>
                      <a:gd name="connsiteY11" fmla="*/ 639319 h 1267823"/>
                      <a:gd name="connsiteX12" fmla="*/ 705598 w 1065500"/>
                      <a:gd name="connsiteY12" fmla="*/ 166514 h 1267823"/>
                      <a:gd name="connsiteX13" fmla="*/ 912451 w 1065500"/>
                      <a:gd name="connsiteY13" fmla="*/ 133703 h 1267823"/>
                      <a:gd name="connsiteX14" fmla="*/ 1050827 w 1065500"/>
                      <a:gd name="connsiteY14" fmla="*/ 883262 h 1267823"/>
                      <a:gd name="connsiteX15" fmla="*/ 1065501 w 1065500"/>
                      <a:gd name="connsiteY15" fmla="*/ 1260283 h 1267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65500" h="1267823">
                        <a:moveTo>
                          <a:pt x="996210" y="1267823"/>
                        </a:moveTo>
                        <a:cubicBezTo>
                          <a:pt x="733518" y="1153902"/>
                          <a:pt x="462063" y="1069938"/>
                          <a:pt x="199371" y="961111"/>
                        </a:cubicBezTo>
                        <a:cubicBezTo>
                          <a:pt x="149034" y="938286"/>
                          <a:pt x="2913" y="889172"/>
                          <a:pt x="59" y="814786"/>
                        </a:cubicBezTo>
                        <a:cubicBezTo>
                          <a:pt x="-2998" y="735510"/>
                          <a:pt x="112758" y="775658"/>
                          <a:pt x="163096" y="788701"/>
                        </a:cubicBezTo>
                        <a:cubicBezTo>
                          <a:pt x="293932" y="833332"/>
                          <a:pt x="429456" y="867773"/>
                          <a:pt x="576188" y="936656"/>
                        </a:cubicBezTo>
                        <a:cubicBezTo>
                          <a:pt x="481627" y="806227"/>
                          <a:pt x="16159" y="585924"/>
                          <a:pt x="95232" y="448566"/>
                        </a:cubicBezTo>
                        <a:cubicBezTo>
                          <a:pt x="156574" y="342185"/>
                          <a:pt x="305956" y="505018"/>
                          <a:pt x="362407" y="547407"/>
                        </a:cubicBezTo>
                        <a:cubicBezTo>
                          <a:pt x="464712" y="623015"/>
                          <a:pt x="576392" y="688230"/>
                          <a:pt x="674010" y="768729"/>
                        </a:cubicBezTo>
                        <a:cubicBezTo>
                          <a:pt x="630194" y="661125"/>
                          <a:pt x="510159" y="516838"/>
                          <a:pt x="451466" y="409845"/>
                        </a:cubicBezTo>
                        <a:cubicBezTo>
                          <a:pt x="403574" y="327308"/>
                          <a:pt x="320425" y="231117"/>
                          <a:pt x="346511" y="135741"/>
                        </a:cubicBezTo>
                        <a:cubicBezTo>
                          <a:pt x="384825" y="-29741"/>
                          <a:pt x="532984" y="202993"/>
                          <a:pt x="574966" y="260871"/>
                        </a:cubicBezTo>
                        <a:cubicBezTo>
                          <a:pt x="638346" y="357674"/>
                          <a:pt x="743301" y="502776"/>
                          <a:pt x="808311" y="639319"/>
                        </a:cubicBezTo>
                        <a:cubicBezTo>
                          <a:pt x="823188" y="509501"/>
                          <a:pt x="715788" y="300203"/>
                          <a:pt x="705598" y="166514"/>
                        </a:cubicBezTo>
                        <a:cubicBezTo>
                          <a:pt x="692148" y="-41561"/>
                          <a:pt x="835620" y="-57050"/>
                          <a:pt x="912451" y="133703"/>
                        </a:cubicBezTo>
                        <a:cubicBezTo>
                          <a:pt x="1011087" y="373162"/>
                          <a:pt x="1030652" y="620977"/>
                          <a:pt x="1050827" y="883262"/>
                        </a:cubicBezTo>
                        <a:cubicBezTo>
                          <a:pt x="1060202" y="997183"/>
                          <a:pt x="1061017" y="1146158"/>
                          <a:pt x="1065501" y="1260283"/>
                        </a:cubicBezTo>
                      </a:path>
                    </a:pathLst>
                  </a:custGeom>
                  <a:solidFill>
                    <a:srgbClr val="FFDB69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364">
                    <a:extLst>
                      <a:ext uri="{FF2B5EF4-FFF2-40B4-BE49-F238E27FC236}">
                        <a16:creationId xmlns:a16="http://schemas.microsoft.com/office/drawing/2014/main" id="{35145D70-8D83-4CC7-A0D4-3B91249DDC26}"/>
                      </a:ext>
                    </a:extLst>
                  </p:cNvPr>
                  <p:cNvSpPr/>
                  <p:nvPr/>
                </p:nvSpPr>
                <p:spPr>
                  <a:xfrm>
                    <a:off x="11746632" y="3775760"/>
                    <a:ext cx="484101" cy="686893"/>
                  </a:xfrm>
                  <a:custGeom>
                    <a:avLst/>
                    <a:gdLst>
                      <a:gd name="connsiteX0" fmla="*/ 2885 w 649062"/>
                      <a:gd name="connsiteY0" fmla="*/ 27541 h 1076344"/>
                      <a:gd name="connsiteX1" fmla="*/ 362583 w 649062"/>
                      <a:gd name="connsiteY1" fmla="*/ 612433 h 1076344"/>
                      <a:gd name="connsiteX2" fmla="*/ 517264 w 649062"/>
                      <a:gd name="connsiteY2" fmla="*/ 884907 h 1076344"/>
                      <a:gd name="connsiteX3" fmla="*/ 617531 w 649062"/>
                      <a:gd name="connsiteY3" fmla="*/ 1070565 h 1076344"/>
                      <a:gd name="connsiteX4" fmla="*/ 643821 w 649062"/>
                      <a:gd name="connsiteY4" fmla="*/ 1044275 h 1076344"/>
                      <a:gd name="connsiteX5" fmla="*/ 541719 w 649062"/>
                      <a:gd name="connsiteY5" fmla="*/ 849243 h 1076344"/>
                      <a:gd name="connsiteX6" fmla="*/ 379702 w 649062"/>
                      <a:gd name="connsiteY6" fmla="*/ 570451 h 1076344"/>
                      <a:gd name="connsiteX7" fmla="*/ 35288 w 649062"/>
                      <a:gd name="connsiteY7" fmla="*/ 8791 h 1076344"/>
                      <a:gd name="connsiteX8" fmla="*/ 2885 w 649062"/>
                      <a:gd name="connsiteY8" fmla="*/ 27541 h 1076344"/>
                      <a:gd name="connsiteX9" fmla="*/ 2885 w 649062"/>
                      <a:gd name="connsiteY9" fmla="*/ 27541 h 107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9062" h="1076344">
                        <a:moveTo>
                          <a:pt x="2885" y="27541"/>
                        </a:moveTo>
                        <a:cubicBezTo>
                          <a:pt x="123124" y="222573"/>
                          <a:pt x="237249" y="420662"/>
                          <a:pt x="362583" y="612433"/>
                        </a:cubicBezTo>
                        <a:cubicBezTo>
                          <a:pt x="419238" y="699046"/>
                          <a:pt x="473855" y="790957"/>
                          <a:pt x="517264" y="884907"/>
                        </a:cubicBezTo>
                        <a:cubicBezTo>
                          <a:pt x="546406" y="948084"/>
                          <a:pt x="569028" y="1019004"/>
                          <a:pt x="617531" y="1070565"/>
                        </a:cubicBezTo>
                        <a:cubicBezTo>
                          <a:pt x="634038" y="1088091"/>
                          <a:pt x="660328" y="1061801"/>
                          <a:pt x="643821" y="1044275"/>
                        </a:cubicBezTo>
                        <a:cubicBezTo>
                          <a:pt x="594298" y="991696"/>
                          <a:pt x="571473" y="913846"/>
                          <a:pt x="541719" y="849243"/>
                        </a:cubicBezTo>
                        <a:cubicBezTo>
                          <a:pt x="497088" y="752644"/>
                          <a:pt x="437784" y="659306"/>
                          <a:pt x="379702" y="570451"/>
                        </a:cubicBezTo>
                        <a:cubicBezTo>
                          <a:pt x="259463" y="386424"/>
                          <a:pt x="150636" y="195875"/>
                          <a:pt x="35288" y="8791"/>
                        </a:cubicBezTo>
                        <a:cubicBezTo>
                          <a:pt x="22449" y="-11588"/>
                          <a:pt x="-9751" y="7161"/>
                          <a:pt x="2885" y="27541"/>
                        </a:cubicBezTo>
                        <a:lnTo>
                          <a:pt x="2885" y="27541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365">
                    <a:extLst>
                      <a:ext uri="{FF2B5EF4-FFF2-40B4-BE49-F238E27FC236}">
                        <a16:creationId xmlns:a16="http://schemas.microsoft.com/office/drawing/2014/main" id="{173E7555-4AD2-4A97-B9D6-AF4131AD7C7B}"/>
                      </a:ext>
                    </a:extLst>
                  </p:cNvPr>
                  <p:cNvSpPr/>
                  <p:nvPr/>
                </p:nvSpPr>
                <p:spPr>
                  <a:xfrm>
                    <a:off x="11557157" y="3946407"/>
                    <a:ext cx="668167" cy="521762"/>
                  </a:xfrm>
                  <a:custGeom>
                    <a:avLst/>
                    <a:gdLst>
                      <a:gd name="connsiteX0" fmla="*/ 6086 w 879995"/>
                      <a:gd name="connsiteY0" fmla="*/ 31014 h 764358"/>
                      <a:gd name="connsiteX1" fmla="*/ 445469 w 879995"/>
                      <a:gd name="connsiteY1" fmla="*/ 375428 h 764358"/>
                      <a:gd name="connsiteX2" fmla="*/ 848779 w 879995"/>
                      <a:gd name="connsiteY2" fmla="*/ 758359 h 764358"/>
                      <a:gd name="connsiteX3" fmla="*/ 875069 w 879995"/>
                      <a:gd name="connsiteY3" fmla="*/ 732070 h 764358"/>
                      <a:gd name="connsiteX4" fmla="*/ 531266 w 879995"/>
                      <a:gd name="connsiteY4" fmla="*/ 390509 h 764358"/>
                      <a:gd name="connsiteX5" fmla="*/ 32172 w 879995"/>
                      <a:gd name="connsiteY5" fmla="*/ 4928 h 764358"/>
                      <a:gd name="connsiteX6" fmla="*/ 6086 w 879995"/>
                      <a:gd name="connsiteY6" fmla="*/ 31014 h 764358"/>
                      <a:gd name="connsiteX7" fmla="*/ 6086 w 879995"/>
                      <a:gd name="connsiteY7" fmla="*/ 31014 h 7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995" h="764358">
                        <a:moveTo>
                          <a:pt x="6086" y="31014"/>
                        </a:moveTo>
                        <a:cubicBezTo>
                          <a:pt x="147316" y="152476"/>
                          <a:pt x="294049" y="267009"/>
                          <a:pt x="445469" y="375428"/>
                        </a:cubicBezTo>
                        <a:cubicBezTo>
                          <a:pt x="601576" y="487108"/>
                          <a:pt x="722426" y="615295"/>
                          <a:pt x="848779" y="758359"/>
                        </a:cubicBezTo>
                        <a:cubicBezTo>
                          <a:pt x="864675" y="776293"/>
                          <a:pt x="890965" y="750004"/>
                          <a:pt x="875069" y="732070"/>
                        </a:cubicBezTo>
                        <a:cubicBezTo>
                          <a:pt x="767261" y="609996"/>
                          <a:pt x="663733" y="486904"/>
                          <a:pt x="531266" y="390509"/>
                        </a:cubicBezTo>
                        <a:cubicBezTo>
                          <a:pt x="360894" y="266398"/>
                          <a:pt x="192355" y="142490"/>
                          <a:pt x="32172" y="4928"/>
                        </a:cubicBezTo>
                        <a:cubicBezTo>
                          <a:pt x="14442" y="-10968"/>
                          <a:pt x="-12052" y="15322"/>
                          <a:pt x="6086" y="31014"/>
                        </a:cubicBezTo>
                        <a:lnTo>
                          <a:pt x="6086" y="31014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366">
                    <a:extLst>
                      <a:ext uri="{FF2B5EF4-FFF2-40B4-BE49-F238E27FC236}">
                        <a16:creationId xmlns:a16="http://schemas.microsoft.com/office/drawing/2014/main" id="{6865DC13-15E5-44FB-A00D-D9E27D6BC07E}"/>
                      </a:ext>
                    </a:extLst>
                  </p:cNvPr>
                  <p:cNvSpPr/>
                  <p:nvPr/>
                </p:nvSpPr>
                <p:spPr>
                  <a:xfrm>
                    <a:off x="11482982" y="4158973"/>
                    <a:ext cx="726912" cy="310112"/>
                  </a:xfrm>
                  <a:custGeom>
                    <a:avLst/>
                    <a:gdLst>
                      <a:gd name="connsiteX0" fmla="*/ 13271 w 970593"/>
                      <a:gd name="connsiteY0" fmla="*/ 36523 h 453881"/>
                      <a:gd name="connsiteX1" fmla="*/ 478332 w 970593"/>
                      <a:gd name="connsiteY1" fmla="*/ 217086 h 453881"/>
                      <a:gd name="connsiteX2" fmla="*/ 944004 w 970593"/>
                      <a:gd name="connsiteY2" fmla="*/ 450227 h 453881"/>
                      <a:gd name="connsiteX3" fmla="*/ 962753 w 970593"/>
                      <a:gd name="connsiteY3" fmla="*/ 418028 h 453881"/>
                      <a:gd name="connsiteX4" fmla="*/ 536414 w 970593"/>
                      <a:gd name="connsiteY4" fmla="*/ 198744 h 453881"/>
                      <a:gd name="connsiteX5" fmla="*/ 23257 w 970593"/>
                      <a:gd name="connsiteY5" fmla="*/ 655 h 453881"/>
                      <a:gd name="connsiteX6" fmla="*/ 13271 w 970593"/>
                      <a:gd name="connsiteY6" fmla="*/ 36523 h 453881"/>
                      <a:gd name="connsiteX7" fmla="*/ 13271 w 970593"/>
                      <a:gd name="connsiteY7" fmla="*/ 36523 h 453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0593" h="453881">
                        <a:moveTo>
                          <a:pt x="13271" y="36523"/>
                        </a:moveTo>
                        <a:cubicBezTo>
                          <a:pt x="175492" y="76671"/>
                          <a:pt x="323244" y="156762"/>
                          <a:pt x="478332" y="217086"/>
                        </a:cubicBezTo>
                        <a:cubicBezTo>
                          <a:pt x="642591" y="281281"/>
                          <a:pt x="802366" y="342420"/>
                          <a:pt x="944004" y="450227"/>
                        </a:cubicBezTo>
                        <a:cubicBezTo>
                          <a:pt x="963161" y="464697"/>
                          <a:pt x="981502" y="432497"/>
                          <a:pt x="962753" y="418028"/>
                        </a:cubicBezTo>
                        <a:cubicBezTo>
                          <a:pt x="833751" y="319798"/>
                          <a:pt x="687630" y="254992"/>
                          <a:pt x="536414" y="198744"/>
                        </a:cubicBezTo>
                        <a:cubicBezTo>
                          <a:pt x="364818" y="135160"/>
                          <a:pt x="201782" y="44879"/>
                          <a:pt x="23257" y="655"/>
                        </a:cubicBezTo>
                        <a:cubicBezTo>
                          <a:pt x="-179" y="-5255"/>
                          <a:pt x="-9961" y="30613"/>
                          <a:pt x="13271" y="36523"/>
                        </a:cubicBezTo>
                        <a:lnTo>
                          <a:pt x="13271" y="36523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367">
                    <a:extLst>
                      <a:ext uri="{FF2B5EF4-FFF2-40B4-BE49-F238E27FC236}">
                        <a16:creationId xmlns:a16="http://schemas.microsoft.com/office/drawing/2014/main" id="{DF40C1E9-6059-4089-9F5B-807CD7A0DD4E}"/>
                      </a:ext>
                    </a:extLst>
                  </p:cNvPr>
                  <p:cNvSpPr/>
                  <p:nvPr/>
                </p:nvSpPr>
                <p:spPr>
                  <a:xfrm>
                    <a:off x="12014816" y="3694291"/>
                    <a:ext cx="195458" cy="748314"/>
                  </a:xfrm>
                  <a:custGeom>
                    <a:avLst/>
                    <a:gdLst>
                      <a:gd name="connsiteX0" fmla="*/ 284178 w 284246"/>
                      <a:gd name="connsiteY0" fmla="*/ 1110659 h 1128593"/>
                      <a:gd name="connsiteX1" fmla="*/ 234452 w 284246"/>
                      <a:gd name="connsiteY1" fmla="*/ 872626 h 1128593"/>
                      <a:gd name="connsiteX2" fmla="*/ 173517 w 284246"/>
                      <a:gd name="connsiteY2" fmla="*/ 585479 h 1128593"/>
                      <a:gd name="connsiteX3" fmla="*/ 110340 w 284246"/>
                      <a:gd name="connsiteY3" fmla="*/ 299758 h 1128593"/>
                      <a:gd name="connsiteX4" fmla="*/ 37178 w 284246"/>
                      <a:gd name="connsiteY4" fmla="*/ 12610 h 1128593"/>
                      <a:gd name="connsiteX5" fmla="*/ 1310 w 284246"/>
                      <a:gd name="connsiteY5" fmla="*/ 22392 h 1128593"/>
                      <a:gd name="connsiteX6" fmla="*/ 126032 w 284246"/>
                      <a:gd name="connsiteY6" fmla="*/ 540440 h 1128593"/>
                      <a:gd name="connsiteX7" fmla="*/ 185948 w 284246"/>
                      <a:gd name="connsiteY7" fmla="*/ 836962 h 1128593"/>
                      <a:gd name="connsiteX8" fmla="*/ 246679 w 284246"/>
                      <a:gd name="connsiteY8" fmla="*/ 1110455 h 1128593"/>
                      <a:gd name="connsiteX9" fmla="*/ 284178 w 284246"/>
                      <a:gd name="connsiteY9" fmla="*/ 1110659 h 1128593"/>
                      <a:gd name="connsiteX10" fmla="*/ 284178 w 284246"/>
                      <a:gd name="connsiteY10" fmla="*/ 1110659 h 1128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246" h="1128593">
                        <a:moveTo>
                          <a:pt x="284178" y="1110659"/>
                        </a:moveTo>
                        <a:cubicBezTo>
                          <a:pt x="285808" y="1027918"/>
                          <a:pt x="258296" y="950680"/>
                          <a:pt x="234452" y="872626"/>
                        </a:cubicBezTo>
                        <a:cubicBezTo>
                          <a:pt x="206124" y="779492"/>
                          <a:pt x="193081" y="680855"/>
                          <a:pt x="173517" y="585479"/>
                        </a:cubicBezTo>
                        <a:cubicBezTo>
                          <a:pt x="153952" y="489899"/>
                          <a:pt x="129905" y="395338"/>
                          <a:pt x="110340" y="299758"/>
                        </a:cubicBezTo>
                        <a:cubicBezTo>
                          <a:pt x="90572" y="202547"/>
                          <a:pt x="72842" y="105337"/>
                          <a:pt x="37178" y="12610"/>
                        </a:cubicBezTo>
                        <a:cubicBezTo>
                          <a:pt x="28618" y="-9603"/>
                          <a:pt x="-7250" y="-25"/>
                          <a:pt x="1310" y="22392"/>
                        </a:cubicBezTo>
                        <a:cubicBezTo>
                          <a:pt x="64079" y="186244"/>
                          <a:pt x="89146" y="369252"/>
                          <a:pt x="126032" y="540440"/>
                        </a:cubicBezTo>
                        <a:cubicBezTo>
                          <a:pt x="147227" y="639077"/>
                          <a:pt x="164142" y="738529"/>
                          <a:pt x="185948" y="836962"/>
                        </a:cubicBezTo>
                        <a:cubicBezTo>
                          <a:pt x="206328" y="929078"/>
                          <a:pt x="248513" y="1014264"/>
                          <a:pt x="246679" y="1110455"/>
                        </a:cubicBezTo>
                        <a:cubicBezTo>
                          <a:pt x="246475" y="1134707"/>
                          <a:pt x="283770" y="1134503"/>
                          <a:pt x="284178" y="1110659"/>
                        </a:cubicBezTo>
                        <a:lnTo>
                          <a:pt x="284178" y="1110659"/>
                        </a:lnTo>
                        <a:close/>
                      </a:path>
                    </a:pathLst>
                  </a:custGeom>
                  <a:solidFill>
                    <a:srgbClr val="FFA522"/>
                  </a:solidFill>
                  <a:ln w="203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150" name="Graphic 356">
                  <a:extLst>
                    <a:ext uri="{FF2B5EF4-FFF2-40B4-BE49-F238E27FC236}">
                      <a16:creationId xmlns:a16="http://schemas.microsoft.com/office/drawing/2014/main" id="{C210B75D-8482-4465-9B05-5F9A86A83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702483" flipH="1">
                  <a:off x="2184101" y="5167753"/>
                  <a:ext cx="1107571" cy="896486"/>
                </a:xfrm>
                <a:prstGeom prst="rect">
                  <a:avLst/>
                </a:prstGeom>
              </p:spPr>
            </p:pic>
            <p:grpSp>
              <p:nvGrpSpPr>
                <p:cNvPr id="151" name="Graphic 243">
                  <a:extLst>
                    <a:ext uri="{FF2B5EF4-FFF2-40B4-BE49-F238E27FC236}">
                      <a16:creationId xmlns:a16="http://schemas.microsoft.com/office/drawing/2014/main" id="{4F0816EF-7202-4CF3-890F-24F9F9AE0F4C}"/>
                    </a:ext>
                  </a:extLst>
                </p:cNvPr>
                <p:cNvGrpSpPr/>
                <p:nvPr/>
              </p:nvGrpSpPr>
              <p:grpSpPr>
                <a:xfrm flipH="1">
                  <a:off x="2467089" y="5645449"/>
                  <a:ext cx="1196748" cy="907174"/>
                  <a:chOff x="7835330" y="5544647"/>
                  <a:chExt cx="1715480" cy="1300389"/>
                </a:xfrm>
              </p:grpSpPr>
              <p:sp>
                <p:nvSpPr>
                  <p:cNvPr id="152" name="Freeform: Shape 358">
                    <a:extLst>
                      <a:ext uri="{FF2B5EF4-FFF2-40B4-BE49-F238E27FC236}">
                        <a16:creationId xmlns:a16="http://schemas.microsoft.com/office/drawing/2014/main" id="{208433E4-F658-4553-BBAF-27F1A3E83B8A}"/>
                      </a:ext>
                    </a:extLst>
                  </p:cNvPr>
                  <p:cNvSpPr/>
                  <p:nvPr/>
                </p:nvSpPr>
                <p:spPr>
                  <a:xfrm>
                    <a:off x="7835330" y="5544647"/>
                    <a:ext cx="1715480" cy="1219663"/>
                  </a:xfrm>
                  <a:custGeom>
                    <a:avLst/>
                    <a:gdLst>
                      <a:gd name="connsiteX0" fmla="*/ 1598487 w 1598486"/>
                      <a:gd name="connsiteY0" fmla="*/ 1219663 h 1219662"/>
                      <a:gd name="connsiteX1" fmla="*/ 768595 w 1598486"/>
                      <a:gd name="connsiteY1" fmla="*/ 1212352 h 1219662"/>
                      <a:gd name="connsiteX2" fmla="*/ 449515 w 1598486"/>
                      <a:gd name="connsiteY2" fmla="*/ 1085711 h 1219662"/>
                      <a:gd name="connsiteX3" fmla="*/ 709165 w 1598486"/>
                      <a:gd name="connsiteY3" fmla="*/ 993029 h 1219662"/>
                      <a:gd name="connsiteX4" fmla="*/ 197175 w 1598486"/>
                      <a:gd name="connsiteY4" fmla="*/ 831248 h 1219662"/>
                      <a:gd name="connsiteX5" fmla="*/ 471683 w 1598486"/>
                      <a:gd name="connsiteY5" fmla="*/ 662628 h 1219662"/>
                      <a:gd name="connsiteX6" fmla="*/ 5679 w 1598486"/>
                      <a:gd name="connsiteY6" fmla="*/ 216671 h 1219662"/>
                      <a:gd name="connsiteX7" fmla="*/ 519557 w 1598486"/>
                      <a:gd name="connsiteY7" fmla="*/ 386234 h 1219662"/>
                      <a:gd name="connsiteX8" fmla="*/ 470504 w 1598486"/>
                      <a:gd name="connsiteY8" fmla="*/ 3715 h 1219662"/>
                      <a:gd name="connsiteX9" fmla="*/ 854909 w 1598486"/>
                      <a:gd name="connsiteY9" fmla="*/ 444720 h 1219662"/>
                      <a:gd name="connsiteX10" fmla="*/ 1007493 w 1598486"/>
                      <a:gd name="connsiteY10" fmla="*/ 167854 h 1219662"/>
                      <a:gd name="connsiteX11" fmla="*/ 1185781 w 1598486"/>
                      <a:gd name="connsiteY11" fmla="*/ 552259 h 1219662"/>
                      <a:gd name="connsiteX12" fmla="*/ 1389540 w 1598486"/>
                      <a:gd name="connsiteY12" fmla="*/ 392129 h 1219662"/>
                      <a:gd name="connsiteX13" fmla="*/ 1482694 w 1598486"/>
                      <a:gd name="connsiteY13" fmla="*/ 756254 h 1219662"/>
                      <a:gd name="connsiteX14" fmla="*/ 1598487 w 1598486"/>
                      <a:gd name="connsiteY14" fmla="*/ 1219663 h 12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8486" h="1219662">
                        <a:moveTo>
                          <a:pt x="1598487" y="1219663"/>
                        </a:moveTo>
                        <a:cubicBezTo>
                          <a:pt x="1346147" y="1206221"/>
                          <a:pt x="981079" y="1226974"/>
                          <a:pt x="768595" y="1212352"/>
                        </a:cubicBezTo>
                        <a:cubicBezTo>
                          <a:pt x="703977" y="1211409"/>
                          <a:pt x="425224" y="1188062"/>
                          <a:pt x="449515" y="1085711"/>
                        </a:cubicBezTo>
                        <a:cubicBezTo>
                          <a:pt x="459891" y="1026988"/>
                          <a:pt x="663414" y="1003641"/>
                          <a:pt x="709165" y="993029"/>
                        </a:cubicBezTo>
                        <a:cubicBezTo>
                          <a:pt x="598560" y="898224"/>
                          <a:pt x="316977" y="931712"/>
                          <a:pt x="197175" y="831248"/>
                        </a:cubicBezTo>
                        <a:cubicBezTo>
                          <a:pt x="8038" y="674420"/>
                          <a:pt x="366738" y="695173"/>
                          <a:pt x="471683" y="662628"/>
                        </a:cubicBezTo>
                        <a:cubicBezTo>
                          <a:pt x="321694" y="536930"/>
                          <a:pt x="54261" y="390243"/>
                          <a:pt x="5679" y="216671"/>
                        </a:cubicBezTo>
                        <a:cubicBezTo>
                          <a:pt x="-53514" y="-2653"/>
                          <a:pt x="366030" y="245206"/>
                          <a:pt x="519557" y="386234"/>
                        </a:cubicBezTo>
                        <a:cubicBezTo>
                          <a:pt x="499983" y="302278"/>
                          <a:pt x="275471" y="-39207"/>
                          <a:pt x="470504" y="3715"/>
                        </a:cubicBezTo>
                        <a:cubicBezTo>
                          <a:pt x="629690" y="30835"/>
                          <a:pt x="743597" y="277751"/>
                          <a:pt x="854909" y="444720"/>
                        </a:cubicBezTo>
                        <a:cubicBezTo>
                          <a:pt x="874012" y="319729"/>
                          <a:pt x="842410" y="-91090"/>
                          <a:pt x="1007493" y="167854"/>
                        </a:cubicBezTo>
                        <a:cubicBezTo>
                          <a:pt x="1091213" y="285062"/>
                          <a:pt x="1121871" y="382460"/>
                          <a:pt x="1185781" y="552259"/>
                        </a:cubicBezTo>
                        <a:cubicBezTo>
                          <a:pt x="1251343" y="488820"/>
                          <a:pt x="1273747" y="274449"/>
                          <a:pt x="1389540" y="392129"/>
                        </a:cubicBezTo>
                        <a:cubicBezTo>
                          <a:pt x="1443781" y="451795"/>
                          <a:pt x="1472317" y="678193"/>
                          <a:pt x="1482694" y="756254"/>
                        </a:cubicBezTo>
                        <a:cubicBezTo>
                          <a:pt x="1508635" y="902941"/>
                          <a:pt x="1543538" y="1087833"/>
                          <a:pt x="1598487" y="1219663"/>
                        </a:cubicBezTo>
                      </a:path>
                    </a:pathLst>
                  </a:custGeom>
                  <a:solidFill>
                    <a:srgbClr val="ABC674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359">
                    <a:extLst>
                      <a:ext uri="{FF2B5EF4-FFF2-40B4-BE49-F238E27FC236}">
                        <a16:creationId xmlns:a16="http://schemas.microsoft.com/office/drawing/2014/main" id="{91CC3D49-063C-4A35-9328-000CC790ED2D}"/>
                      </a:ext>
                    </a:extLst>
                  </p:cNvPr>
                  <p:cNvSpPr/>
                  <p:nvPr/>
                </p:nvSpPr>
                <p:spPr>
                  <a:xfrm>
                    <a:off x="8033539" y="5864164"/>
                    <a:ext cx="1434826" cy="980872"/>
                  </a:xfrm>
                  <a:custGeom>
                    <a:avLst/>
                    <a:gdLst>
                      <a:gd name="connsiteX0" fmla="*/ 1424757 w 1434826"/>
                      <a:gd name="connsiteY0" fmla="*/ 940177 h 980872"/>
                      <a:gd name="connsiteX1" fmla="*/ 32171 w 1434826"/>
                      <a:gd name="connsiteY1" fmla="*/ 2982 h 980872"/>
                      <a:gd name="connsiteX2" fmla="*/ 10474 w 1434826"/>
                      <a:gd name="connsiteY2" fmla="*/ 40244 h 980872"/>
                      <a:gd name="connsiteX3" fmla="*/ 1403061 w 1434826"/>
                      <a:gd name="connsiteY3" fmla="*/ 977439 h 980872"/>
                      <a:gd name="connsiteX4" fmla="*/ 1424757 w 1434826"/>
                      <a:gd name="connsiteY4" fmla="*/ 940177 h 980872"/>
                      <a:gd name="connsiteX5" fmla="*/ 1424757 w 1434826"/>
                      <a:gd name="connsiteY5" fmla="*/ 940177 h 980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4826" h="980872">
                        <a:moveTo>
                          <a:pt x="1424757" y="940177"/>
                        </a:moveTo>
                        <a:cubicBezTo>
                          <a:pt x="950028" y="643501"/>
                          <a:pt x="518691" y="281499"/>
                          <a:pt x="32171" y="2982"/>
                        </a:cubicBezTo>
                        <a:cubicBezTo>
                          <a:pt x="8116" y="-10696"/>
                          <a:pt x="-13581" y="26329"/>
                          <a:pt x="10474" y="40244"/>
                        </a:cubicBezTo>
                        <a:cubicBezTo>
                          <a:pt x="496995" y="318761"/>
                          <a:pt x="928331" y="680762"/>
                          <a:pt x="1403061" y="977439"/>
                        </a:cubicBezTo>
                        <a:cubicBezTo>
                          <a:pt x="1426644" y="992296"/>
                          <a:pt x="1448104" y="955035"/>
                          <a:pt x="1424757" y="940177"/>
                        </a:cubicBezTo>
                        <a:lnTo>
                          <a:pt x="1424757" y="94017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360">
                    <a:extLst>
                      <a:ext uri="{FF2B5EF4-FFF2-40B4-BE49-F238E27FC236}">
                        <a16:creationId xmlns:a16="http://schemas.microsoft.com/office/drawing/2014/main" id="{C484ACAD-2B29-4116-AB63-809B11C983D0}"/>
                      </a:ext>
                    </a:extLst>
                  </p:cNvPr>
                  <p:cNvSpPr/>
                  <p:nvPr/>
                </p:nvSpPr>
                <p:spPr>
                  <a:xfrm>
                    <a:off x="8176676" y="5751370"/>
                    <a:ext cx="528127" cy="613347"/>
                  </a:xfrm>
                  <a:custGeom>
                    <a:avLst/>
                    <a:gdLst>
                      <a:gd name="connsiteX0" fmla="*/ 26692 w 528127"/>
                      <a:gd name="connsiteY0" fmla="*/ 612488 h 613347"/>
                      <a:gd name="connsiteX1" fmla="*/ 506138 w 528127"/>
                      <a:gd name="connsiteY1" fmla="*/ 556360 h 613347"/>
                      <a:gd name="connsiteX2" fmla="*/ 526892 w 528127"/>
                      <a:gd name="connsiteY2" fmla="*/ 529003 h 613347"/>
                      <a:gd name="connsiteX3" fmla="*/ 211820 w 528127"/>
                      <a:gd name="connsiteY3" fmla="*/ 10173 h 613347"/>
                      <a:gd name="connsiteX4" fmla="*/ 174559 w 528127"/>
                      <a:gd name="connsiteY4" fmla="*/ 31870 h 613347"/>
                      <a:gd name="connsiteX5" fmla="*/ 485385 w 528127"/>
                      <a:gd name="connsiteY5" fmla="*/ 540559 h 613347"/>
                      <a:gd name="connsiteX6" fmla="*/ 506138 w 528127"/>
                      <a:gd name="connsiteY6" fmla="*/ 513202 h 613347"/>
                      <a:gd name="connsiteX7" fmla="*/ 15373 w 528127"/>
                      <a:gd name="connsiteY7" fmla="*/ 570981 h 613347"/>
                      <a:gd name="connsiteX8" fmla="*/ 26692 w 528127"/>
                      <a:gd name="connsiteY8" fmla="*/ 612488 h 613347"/>
                      <a:gd name="connsiteX9" fmla="*/ 26692 w 528127"/>
                      <a:gd name="connsiteY9" fmla="*/ 612488 h 6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8127" h="613347">
                        <a:moveTo>
                          <a:pt x="26692" y="612488"/>
                        </a:moveTo>
                        <a:cubicBezTo>
                          <a:pt x="183049" y="570038"/>
                          <a:pt x="344830" y="560133"/>
                          <a:pt x="506138" y="556360"/>
                        </a:cubicBezTo>
                        <a:cubicBezTo>
                          <a:pt x="518873" y="556124"/>
                          <a:pt x="532316" y="542681"/>
                          <a:pt x="526892" y="529003"/>
                        </a:cubicBezTo>
                        <a:cubicBezTo>
                          <a:pt x="451897" y="343168"/>
                          <a:pt x="317001" y="179736"/>
                          <a:pt x="211820" y="10173"/>
                        </a:cubicBezTo>
                        <a:cubicBezTo>
                          <a:pt x="197199" y="-13410"/>
                          <a:pt x="159937" y="8287"/>
                          <a:pt x="174559" y="31870"/>
                        </a:cubicBezTo>
                        <a:cubicBezTo>
                          <a:pt x="277382" y="197895"/>
                          <a:pt x="411806" y="358497"/>
                          <a:pt x="485385" y="540559"/>
                        </a:cubicBezTo>
                        <a:cubicBezTo>
                          <a:pt x="492224" y="531361"/>
                          <a:pt x="499299" y="522400"/>
                          <a:pt x="506138" y="513202"/>
                        </a:cubicBezTo>
                        <a:cubicBezTo>
                          <a:pt x="341056" y="517212"/>
                          <a:pt x="175266" y="527588"/>
                          <a:pt x="15373" y="570981"/>
                        </a:cubicBezTo>
                        <a:cubicBezTo>
                          <a:pt x="-11512" y="578292"/>
                          <a:pt x="-192" y="619798"/>
                          <a:pt x="26692" y="612488"/>
                        </a:cubicBezTo>
                        <a:lnTo>
                          <a:pt x="26692" y="612488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361">
                    <a:extLst>
                      <a:ext uri="{FF2B5EF4-FFF2-40B4-BE49-F238E27FC236}">
                        <a16:creationId xmlns:a16="http://schemas.microsoft.com/office/drawing/2014/main" id="{A97EE750-CD61-4A03-85C5-0F17A9B4515F}"/>
                      </a:ext>
                    </a:extLst>
                  </p:cNvPr>
                  <p:cNvSpPr/>
                  <p:nvPr/>
                </p:nvSpPr>
                <p:spPr>
                  <a:xfrm rot="21088886">
                    <a:off x="8575807" y="6024900"/>
                    <a:ext cx="396569" cy="579955"/>
                  </a:xfrm>
                  <a:custGeom>
                    <a:avLst/>
                    <a:gdLst>
                      <a:gd name="connsiteX0" fmla="*/ 27015 w 396569"/>
                      <a:gd name="connsiteY0" fmla="*/ 579467 h 579954"/>
                      <a:gd name="connsiteX1" fmla="*/ 380763 w 396569"/>
                      <a:gd name="connsiteY1" fmla="*/ 545036 h 579954"/>
                      <a:gd name="connsiteX2" fmla="*/ 396564 w 396569"/>
                      <a:gd name="connsiteY2" fmla="*/ 524282 h 579954"/>
                      <a:gd name="connsiteX3" fmla="*/ 278412 w 396569"/>
                      <a:gd name="connsiteY3" fmla="*/ 15358 h 579954"/>
                      <a:gd name="connsiteX4" fmla="*/ 236906 w 396569"/>
                      <a:gd name="connsiteY4" fmla="*/ 26913 h 579954"/>
                      <a:gd name="connsiteX5" fmla="*/ 339021 w 396569"/>
                      <a:gd name="connsiteY5" fmla="*/ 405187 h 579954"/>
                      <a:gd name="connsiteX6" fmla="*/ 352935 w 396569"/>
                      <a:gd name="connsiteY6" fmla="*/ 501171 h 579954"/>
                      <a:gd name="connsiteX7" fmla="*/ 213794 w 396569"/>
                      <a:gd name="connsiteY7" fmla="*/ 516500 h 579954"/>
                      <a:gd name="connsiteX8" fmla="*/ 15460 w 396569"/>
                      <a:gd name="connsiteY8" fmla="*/ 538197 h 579954"/>
                      <a:gd name="connsiteX9" fmla="*/ 27015 w 396569"/>
                      <a:gd name="connsiteY9" fmla="*/ 579467 h 579954"/>
                      <a:gd name="connsiteX10" fmla="*/ 27015 w 396569"/>
                      <a:gd name="connsiteY10" fmla="*/ 579467 h 57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6569" h="579954">
                        <a:moveTo>
                          <a:pt x="27015" y="579467"/>
                        </a:moveTo>
                        <a:cubicBezTo>
                          <a:pt x="143752" y="555884"/>
                          <a:pt x="263319" y="561780"/>
                          <a:pt x="380763" y="545036"/>
                        </a:cubicBezTo>
                        <a:cubicBezTo>
                          <a:pt x="389960" y="543856"/>
                          <a:pt x="396800" y="533008"/>
                          <a:pt x="396564" y="524282"/>
                        </a:cubicBezTo>
                        <a:cubicBezTo>
                          <a:pt x="391611" y="350003"/>
                          <a:pt x="318975" y="183034"/>
                          <a:pt x="278412" y="15358"/>
                        </a:cubicBezTo>
                        <a:cubicBezTo>
                          <a:pt x="271809" y="-11527"/>
                          <a:pt x="230302" y="-207"/>
                          <a:pt x="236906" y="26913"/>
                        </a:cubicBezTo>
                        <a:cubicBezTo>
                          <a:pt x="267800" y="153791"/>
                          <a:pt x="310721" y="277602"/>
                          <a:pt x="339021" y="405187"/>
                        </a:cubicBezTo>
                        <a:cubicBezTo>
                          <a:pt x="346096" y="436789"/>
                          <a:pt x="350105" y="468862"/>
                          <a:pt x="352935" y="501171"/>
                        </a:cubicBezTo>
                        <a:cubicBezTo>
                          <a:pt x="353878" y="512255"/>
                          <a:pt x="225821" y="516028"/>
                          <a:pt x="213794" y="516500"/>
                        </a:cubicBezTo>
                        <a:cubicBezTo>
                          <a:pt x="146818" y="519566"/>
                          <a:pt x="81257" y="524754"/>
                          <a:pt x="15460" y="538197"/>
                        </a:cubicBezTo>
                        <a:cubicBezTo>
                          <a:pt x="-11661" y="543385"/>
                          <a:pt x="-105" y="584891"/>
                          <a:pt x="27015" y="579467"/>
                        </a:cubicBezTo>
                        <a:lnTo>
                          <a:pt x="27015" y="579467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362">
                    <a:extLst>
                      <a:ext uri="{FF2B5EF4-FFF2-40B4-BE49-F238E27FC236}">
                        <a16:creationId xmlns:a16="http://schemas.microsoft.com/office/drawing/2014/main" id="{BFBA7365-2275-4472-AD62-EA1E310B87D5}"/>
                      </a:ext>
                    </a:extLst>
                  </p:cNvPr>
                  <p:cNvSpPr/>
                  <p:nvPr/>
                </p:nvSpPr>
                <p:spPr>
                  <a:xfrm>
                    <a:off x="8815469" y="6161046"/>
                    <a:ext cx="458094" cy="550259"/>
                  </a:xfrm>
                  <a:custGeom>
                    <a:avLst/>
                    <a:gdLst>
                      <a:gd name="connsiteX0" fmla="*/ 20871 w 458094"/>
                      <a:gd name="connsiteY0" fmla="*/ 550260 h 550259"/>
                      <a:gd name="connsiteX1" fmla="*/ 436878 w 458094"/>
                      <a:gd name="connsiteY1" fmla="*/ 541534 h 550259"/>
                      <a:gd name="connsiteX2" fmla="*/ 457632 w 458094"/>
                      <a:gd name="connsiteY2" fmla="*/ 514177 h 550259"/>
                      <a:gd name="connsiteX3" fmla="*/ 389476 w 458094"/>
                      <a:gd name="connsiteY3" fmla="*/ 15629 h 550259"/>
                      <a:gd name="connsiteX4" fmla="*/ 347970 w 458094"/>
                      <a:gd name="connsiteY4" fmla="*/ 27185 h 550259"/>
                      <a:gd name="connsiteX5" fmla="*/ 416125 w 458094"/>
                      <a:gd name="connsiteY5" fmla="*/ 525733 h 550259"/>
                      <a:gd name="connsiteX6" fmla="*/ 436878 w 458094"/>
                      <a:gd name="connsiteY6" fmla="*/ 498377 h 550259"/>
                      <a:gd name="connsiteX7" fmla="*/ 20871 w 458094"/>
                      <a:gd name="connsiteY7" fmla="*/ 507102 h 550259"/>
                      <a:gd name="connsiteX8" fmla="*/ 20871 w 458094"/>
                      <a:gd name="connsiteY8" fmla="*/ 550260 h 550259"/>
                      <a:gd name="connsiteX9" fmla="*/ 20871 w 458094"/>
                      <a:gd name="connsiteY9" fmla="*/ 550260 h 55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8094" h="550259">
                        <a:moveTo>
                          <a:pt x="20871" y="550260"/>
                        </a:moveTo>
                        <a:cubicBezTo>
                          <a:pt x="159540" y="550260"/>
                          <a:pt x="298209" y="548609"/>
                          <a:pt x="436878" y="541534"/>
                        </a:cubicBezTo>
                        <a:cubicBezTo>
                          <a:pt x="451736" y="540826"/>
                          <a:pt x="460226" y="528327"/>
                          <a:pt x="457632" y="514177"/>
                        </a:cubicBezTo>
                        <a:cubicBezTo>
                          <a:pt x="427209" y="349095"/>
                          <a:pt x="412116" y="181891"/>
                          <a:pt x="389476" y="15629"/>
                        </a:cubicBezTo>
                        <a:cubicBezTo>
                          <a:pt x="385703" y="-11727"/>
                          <a:pt x="344196" y="-172"/>
                          <a:pt x="347970" y="27185"/>
                        </a:cubicBezTo>
                        <a:cubicBezTo>
                          <a:pt x="370610" y="193446"/>
                          <a:pt x="385703" y="360651"/>
                          <a:pt x="416125" y="525733"/>
                        </a:cubicBezTo>
                        <a:cubicBezTo>
                          <a:pt x="422964" y="516536"/>
                          <a:pt x="430039" y="507574"/>
                          <a:pt x="436878" y="498377"/>
                        </a:cubicBezTo>
                        <a:cubicBezTo>
                          <a:pt x="298209" y="505452"/>
                          <a:pt x="159540" y="507102"/>
                          <a:pt x="20871" y="507102"/>
                        </a:cubicBezTo>
                        <a:cubicBezTo>
                          <a:pt x="-6957" y="507102"/>
                          <a:pt x="-6957" y="550260"/>
                          <a:pt x="20871" y="550260"/>
                        </a:cubicBezTo>
                        <a:lnTo>
                          <a:pt x="20871" y="550260"/>
                        </a:lnTo>
                        <a:close/>
                      </a:path>
                    </a:pathLst>
                  </a:custGeom>
                  <a:solidFill>
                    <a:srgbClr val="0E514A"/>
                  </a:solidFill>
                  <a:ln w="234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47" name="Oval 379">
                <a:extLst>
                  <a:ext uri="{FF2B5EF4-FFF2-40B4-BE49-F238E27FC236}">
                    <a16:creationId xmlns:a16="http://schemas.microsoft.com/office/drawing/2014/main" id="{D2C299F2-4677-4521-AF9C-1EA59916720A}"/>
                  </a:ext>
                </a:extLst>
              </p:cNvPr>
              <p:cNvSpPr/>
              <p:nvPr/>
            </p:nvSpPr>
            <p:spPr>
              <a:xfrm>
                <a:off x="9878393" y="6370584"/>
                <a:ext cx="1716238" cy="3256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8" name="รูปภาพ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7" y="3161902"/>
            <a:ext cx="2035610" cy="3532968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7235" y="18643"/>
            <a:ext cx="12060000" cy="6732000"/>
            <a:chOff x="0" y="-48592"/>
            <a:chExt cx="12204375" cy="6819202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0" y="-48592"/>
              <a:ext cx="12204375" cy="6819202"/>
              <a:chOff x="0" y="-48592"/>
              <a:chExt cx="12204375" cy="6819202"/>
            </a:xfrm>
          </p:grpSpPr>
          <p:sp>
            <p:nvSpPr>
              <p:cNvPr id="9" name="รูปห้าเหลี่ยม 8"/>
              <p:cNvSpPr/>
              <p:nvPr/>
            </p:nvSpPr>
            <p:spPr>
              <a:xfrm rot="5400000">
                <a:off x="10489336" y="-682477"/>
                <a:ext cx="1081153" cy="2348924"/>
              </a:xfrm>
              <a:prstGeom prst="homePlate">
                <a:avLst>
                  <a:gd name="adj" fmla="val 38871"/>
                </a:avLst>
              </a:prstGeom>
              <a:solidFill>
                <a:srgbClr val="FF65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0" y="2610"/>
                <a:ext cx="12192000" cy="6768000"/>
              </a:xfrm>
              <a:prstGeom prst="rect">
                <a:avLst/>
              </a:prstGeom>
              <a:noFill/>
              <a:ln w="254000">
                <a:solidFill>
                  <a:srgbClr val="FF6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9839787" y="64057"/>
              <a:ext cx="2252408" cy="9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th-TH" sz="4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ayiji MaHaNiYom V1.61 OT" panose="02000000000000000000" pitchFamily="50" charset="0"/>
                  <a:cs typeface="Layiji MaHaNiYom V1.61 OT" panose="02000000000000000000" pitchFamily="50" charset="0"/>
                </a:rPr>
                <a:t>คำที่ ๖๖</a:t>
              </a:r>
              <a:endParaRPr lang="th-TH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yiji MaHaNiYom V1.61 OT" panose="02000000000000000000" pitchFamily="50" charset="0"/>
                <a:cs typeface="Layiji MaHaNiYom V1.61 OT" panose="02000000000000000000" pitchFamily="50" charset="0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74938" y="312178"/>
            <a:ext cx="1621446" cy="1586103"/>
            <a:chOff x="4682528" y="987140"/>
            <a:chExt cx="1621446" cy="158610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5434278" y="987140"/>
              <a:ext cx="203304" cy="255761"/>
              <a:chOff x="5421518" y="988961"/>
              <a:chExt cx="203304" cy="255761"/>
            </a:xfrm>
          </p:grpSpPr>
          <p:sp>
            <p:nvSpPr>
              <p:cNvPr id="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4" name="กลุ่ม 213"/>
            <p:cNvGrpSpPr/>
            <p:nvPr/>
          </p:nvGrpSpPr>
          <p:grpSpPr>
            <a:xfrm rot="3116803">
              <a:off x="5938093" y="1187598"/>
              <a:ext cx="203304" cy="255761"/>
              <a:chOff x="5421518" y="988961"/>
              <a:chExt cx="203304" cy="255761"/>
            </a:xfrm>
          </p:grpSpPr>
          <p:sp>
            <p:nvSpPr>
              <p:cNvPr id="21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18" name="กลุ่ม 217"/>
            <p:cNvGrpSpPr/>
            <p:nvPr/>
          </p:nvGrpSpPr>
          <p:grpSpPr>
            <a:xfrm rot="5400000">
              <a:off x="6074442" y="1692477"/>
              <a:ext cx="203304" cy="255761"/>
              <a:chOff x="5421518" y="988961"/>
              <a:chExt cx="203304" cy="255761"/>
            </a:xfrm>
          </p:grpSpPr>
          <p:sp>
            <p:nvSpPr>
              <p:cNvPr id="219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0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1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2" name="กลุ่ม 221"/>
            <p:cNvGrpSpPr/>
            <p:nvPr/>
          </p:nvGrpSpPr>
          <p:grpSpPr>
            <a:xfrm rot="7249018">
              <a:off x="5913561" y="2106348"/>
              <a:ext cx="203304" cy="255761"/>
              <a:chOff x="5421518" y="988961"/>
              <a:chExt cx="203304" cy="255761"/>
            </a:xfrm>
          </p:grpSpPr>
          <p:sp>
            <p:nvSpPr>
              <p:cNvPr id="223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5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6" name="กลุ่ม 225"/>
            <p:cNvGrpSpPr/>
            <p:nvPr/>
          </p:nvGrpSpPr>
          <p:grpSpPr>
            <a:xfrm flipH="1" flipV="1">
              <a:off x="5434278" y="2317482"/>
              <a:ext cx="203304" cy="255761"/>
              <a:chOff x="5421518" y="988961"/>
              <a:chExt cx="203304" cy="255761"/>
            </a:xfrm>
          </p:grpSpPr>
          <p:sp>
            <p:nvSpPr>
              <p:cNvPr id="227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8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9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2" name="กลุ่ม 231"/>
            <p:cNvGrpSpPr/>
            <p:nvPr/>
          </p:nvGrpSpPr>
          <p:grpSpPr>
            <a:xfrm rot="18483197" flipH="1">
              <a:off x="4845106" y="1200679"/>
              <a:ext cx="203304" cy="255761"/>
              <a:chOff x="5421518" y="988961"/>
              <a:chExt cx="203304" cy="255761"/>
            </a:xfrm>
          </p:grpSpPr>
          <p:sp>
            <p:nvSpPr>
              <p:cNvPr id="241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2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3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3" name="กลุ่ม 232"/>
            <p:cNvGrpSpPr/>
            <p:nvPr/>
          </p:nvGrpSpPr>
          <p:grpSpPr>
            <a:xfrm rot="16200000" flipH="1">
              <a:off x="4708757" y="1705558"/>
              <a:ext cx="203304" cy="255761"/>
              <a:chOff x="5421518" y="988961"/>
              <a:chExt cx="203304" cy="255761"/>
            </a:xfrm>
          </p:grpSpPr>
          <p:sp>
            <p:nvSpPr>
              <p:cNvPr id="238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9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0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4" name="กลุ่ม 233"/>
            <p:cNvGrpSpPr/>
            <p:nvPr/>
          </p:nvGrpSpPr>
          <p:grpSpPr>
            <a:xfrm rot="14441639" flipH="1">
              <a:off x="4906245" y="2138890"/>
              <a:ext cx="203304" cy="255761"/>
              <a:chOff x="5421518" y="988961"/>
              <a:chExt cx="203304" cy="255761"/>
            </a:xfrm>
          </p:grpSpPr>
          <p:sp>
            <p:nvSpPr>
              <p:cNvPr id="235" name="แผนผังลําดับงาน: การดำเนินการด้วยตนเอง 14"/>
              <p:cNvSpPr/>
              <p:nvPr/>
            </p:nvSpPr>
            <p:spPr>
              <a:xfrm>
                <a:off x="5421518" y="991586"/>
                <a:ext cx="203304" cy="25313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6" name="แผนผังลําดับงาน: การดำเนินการด้วยตนเอง 14"/>
              <p:cNvSpPr/>
              <p:nvPr/>
            </p:nvSpPr>
            <p:spPr>
              <a:xfrm>
                <a:off x="5423225" y="988961"/>
                <a:ext cx="163855" cy="21117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  <a:gd name="connsiteX0" fmla="*/ 150 w 10009"/>
                  <a:gd name="connsiteY0" fmla="*/ 1142 h 10279"/>
                  <a:gd name="connsiteX1" fmla="*/ 9936 w 10009"/>
                  <a:gd name="connsiteY1" fmla="*/ 1142 h 10279"/>
                  <a:gd name="connsiteX2" fmla="*/ 4402 w 10009"/>
                  <a:gd name="connsiteY2" fmla="*/ 10279 h 10279"/>
                  <a:gd name="connsiteX3" fmla="*/ 150 w 10009"/>
                  <a:gd name="connsiteY3" fmla="*/ 1142 h 10279"/>
                  <a:gd name="connsiteX0" fmla="*/ 158 w 10170"/>
                  <a:gd name="connsiteY0" fmla="*/ 1366 h 10503"/>
                  <a:gd name="connsiteX1" fmla="*/ 10099 w 10170"/>
                  <a:gd name="connsiteY1" fmla="*/ 993 h 10503"/>
                  <a:gd name="connsiteX2" fmla="*/ 4410 w 10170"/>
                  <a:gd name="connsiteY2" fmla="*/ 10503 h 10503"/>
                  <a:gd name="connsiteX3" fmla="*/ 158 w 10170"/>
                  <a:gd name="connsiteY3" fmla="*/ 1366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70" h="10503">
                    <a:moveTo>
                      <a:pt x="158" y="1366"/>
                    </a:moveTo>
                    <a:cubicBezTo>
                      <a:pt x="1106" y="-219"/>
                      <a:pt x="9390" y="-530"/>
                      <a:pt x="10099" y="993"/>
                    </a:cubicBezTo>
                    <a:cubicBezTo>
                      <a:pt x="10808" y="2516"/>
                      <a:pt x="6067" y="10441"/>
                      <a:pt x="4410" y="10503"/>
                    </a:cubicBezTo>
                    <a:cubicBezTo>
                      <a:pt x="2753" y="10565"/>
                      <a:pt x="-790" y="2951"/>
                      <a:pt x="158" y="1366"/>
                    </a:cubicBezTo>
                    <a:close/>
                  </a:path>
                </a:pathLst>
              </a:cu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7" name="แผนผังลําดับงาน: การดำเนินการด้วยตนเอง 14"/>
              <p:cNvSpPr/>
              <p:nvPr/>
            </p:nvSpPr>
            <p:spPr>
              <a:xfrm>
                <a:off x="5441153" y="1012512"/>
                <a:ext cx="105017" cy="1164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439 w 10439"/>
                  <a:gd name="connsiteY0" fmla="*/ 1250 h 11250"/>
                  <a:gd name="connsiteX1" fmla="*/ 10439 w 10439"/>
                  <a:gd name="connsiteY1" fmla="*/ 1250 h 11250"/>
                  <a:gd name="connsiteX2" fmla="*/ 8439 w 10439"/>
                  <a:gd name="connsiteY2" fmla="*/ 11250 h 11250"/>
                  <a:gd name="connsiteX3" fmla="*/ 2439 w 10439"/>
                  <a:gd name="connsiteY3" fmla="*/ 11250 h 11250"/>
                  <a:gd name="connsiteX4" fmla="*/ 439 w 10439"/>
                  <a:gd name="connsiteY4" fmla="*/ 1250 h 11250"/>
                  <a:gd name="connsiteX0" fmla="*/ 439 w 10473"/>
                  <a:gd name="connsiteY0" fmla="*/ 1924 h 11924"/>
                  <a:gd name="connsiteX1" fmla="*/ 10439 w 10473"/>
                  <a:gd name="connsiteY1" fmla="*/ 1924 h 11924"/>
                  <a:gd name="connsiteX2" fmla="*/ 8439 w 10473"/>
                  <a:gd name="connsiteY2" fmla="*/ 11924 h 11924"/>
                  <a:gd name="connsiteX3" fmla="*/ 2439 w 10473"/>
                  <a:gd name="connsiteY3" fmla="*/ 11924 h 11924"/>
                  <a:gd name="connsiteX4" fmla="*/ 439 w 10473"/>
                  <a:gd name="connsiteY4" fmla="*/ 1924 h 11924"/>
                  <a:gd name="connsiteX0" fmla="*/ 439 w 10473"/>
                  <a:gd name="connsiteY0" fmla="*/ 1924 h 13848"/>
                  <a:gd name="connsiteX1" fmla="*/ 10439 w 10473"/>
                  <a:gd name="connsiteY1" fmla="*/ 1924 h 13848"/>
                  <a:gd name="connsiteX2" fmla="*/ 8439 w 10473"/>
                  <a:gd name="connsiteY2" fmla="*/ 11924 h 13848"/>
                  <a:gd name="connsiteX3" fmla="*/ 2439 w 10473"/>
                  <a:gd name="connsiteY3" fmla="*/ 11924 h 13848"/>
                  <a:gd name="connsiteX4" fmla="*/ 439 w 10473"/>
                  <a:gd name="connsiteY4" fmla="*/ 1924 h 13848"/>
                  <a:gd name="connsiteX0" fmla="*/ 439 w 10473"/>
                  <a:gd name="connsiteY0" fmla="*/ 1924 h 13174"/>
                  <a:gd name="connsiteX1" fmla="*/ 10439 w 10473"/>
                  <a:gd name="connsiteY1" fmla="*/ 1924 h 13174"/>
                  <a:gd name="connsiteX2" fmla="*/ 8439 w 10473"/>
                  <a:gd name="connsiteY2" fmla="*/ 11924 h 13174"/>
                  <a:gd name="connsiteX3" fmla="*/ 2439 w 10473"/>
                  <a:gd name="connsiteY3" fmla="*/ 11924 h 13174"/>
                  <a:gd name="connsiteX4" fmla="*/ 439 w 10473"/>
                  <a:gd name="connsiteY4" fmla="*/ 1924 h 13174"/>
                  <a:gd name="connsiteX0" fmla="*/ 439 w 10939"/>
                  <a:gd name="connsiteY0" fmla="*/ 1512 h 12762"/>
                  <a:gd name="connsiteX1" fmla="*/ 10439 w 10939"/>
                  <a:gd name="connsiteY1" fmla="*/ 1512 h 12762"/>
                  <a:gd name="connsiteX2" fmla="*/ 8439 w 10939"/>
                  <a:gd name="connsiteY2" fmla="*/ 11512 h 12762"/>
                  <a:gd name="connsiteX3" fmla="*/ 2439 w 10939"/>
                  <a:gd name="connsiteY3" fmla="*/ 11512 h 12762"/>
                  <a:gd name="connsiteX4" fmla="*/ 439 w 10939"/>
                  <a:gd name="connsiteY4" fmla="*/ 1512 h 12762"/>
                  <a:gd name="connsiteX0" fmla="*/ 439 w 11016"/>
                  <a:gd name="connsiteY0" fmla="*/ 1512 h 13366"/>
                  <a:gd name="connsiteX1" fmla="*/ 10439 w 11016"/>
                  <a:gd name="connsiteY1" fmla="*/ 1512 h 13366"/>
                  <a:gd name="connsiteX2" fmla="*/ 8439 w 11016"/>
                  <a:gd name="connsiteY2" fmla="*/ 11512 h 13366"/>
                  <a:gd name="connsiteX3" fmla="*/ 2439 w 11016"/>
                  <a:gd name="connsiteY3" fmla="*/ 11512 h 13366"/>
                  <a:gd name="connsiteX4" fmla="*/ 439 w 11016"/>
                  <a:gd name="connsiteY4" fmla="*/ 1512 h 13366"/>
                  <a:gd name="connsiteX0" fmla="*/ 484 w 10496"/>
                  <a:gd name="connsiteY0" fmla="*/ 1251 h 11251"/>
                  <a:gd name="connsiteX1" fmla="*/ 10484 w 10496"/>
                  <a:gd name="connsiteY1" fmla="*/ 1251 h 11251"/>
                  <a:gd name="connsiteX2" fmla="*/ 2484 w 10496"/>
                  <a:gd name="connsiteY2" fmla="*/ 11251 h 11251"/>
                  <a:gd name="connsiteX3" fmla="*/ 484 w 10496"/>
                  <a:gd name="connsiteY3" fmla="*/ 1251 h 11251"/>
                  <a:gd name="connsiteX0" fmla="*/ 173 w 10238"/>
                  <a:gd name="connsiteY0" fmla="*/ 1291 h 11624"/>
                  <a:gd name="connsiteX1" fmla="*/ 10173 w 10238"/>
                  <a:gd name="connsiteY1" fmla="*/ 1291 h 11624"/>
                  <a:gd name="connsiteX2" fmla="*/ 4301 w 10238"/>
                  <a:gd name="connsiteY2" fmla="*/ 11624 h 11624"/>
                  <a:gd name="connsiteX3" fmla="*/ 173 w 10238"/>
                  <a:gd name="connsiteY3" fmla="*/ 1291 h 11624"/>
                  <a:gd name="connsiteX0" fmla="*/ 111 w 10218"/>
                  <a:gd name="connsiteY0" fmla="*/ 1105 h 9942"/>
                  <a:gd name="connsiteX1" fmla="*/ 10111 w 10218"/>
                  <a:gd name="connsiteY1" fmla="*/ 1105 h 9942"/>
                  <a:gd name="connsiteX2" fmla="*/ 5090 w 10218"/>
                  <a:gd name="connsiteY2" fmla="*/ 9942 h 9942"/>
                  <a:gd name="connsiteX3" fmla="*/ 111 w 10218"/>
                  <a:gd name="connsiteY3" fmla="*/ 1105 h 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8" h="9942">
                    <a:moveTo>
                      <a:pt x="111" y="1105"/>
                    </a:moveTo>
                    <a:cubicBezTo>
                      <a:pt x="948" y="-368"/>
                      <a:pt x="9281" y="-368"/>
                      <a:pt x="10111" y="1105"/>
                    </a:cubicBezTo>
                    <a:cubicBezTo>
                      <a:pt x="10941" y="2578"/>
                      <a:pt x="6757" y="9942"/>
                      <a:pt x="5090" y="9942"/>
                    </a:cubicBezTo>
                    <a:cubicBezTo>
                      <a:pt x="3423" y="9942"/>
                      <a:pt x="-726" y="2578"/>
                      <a:pt x="111" y="1105"/>
                    </a:cubicBezTo>
                    <a:close/>
                  </a:path>
                </a:pathLst>
              </a:cu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4" name="กลุ่ม 23"/>
          <p:cNvGrpSpPr/>
          <p:nvPr/>
        </p:nvGrpSpPr>
        <p:grpSpPr>
          <a:xfrm>
            <a:off x="3282692" y="619848"/>
            <a:ext cx="993111" cy="928203"/>
            <a:chOff x="3282692" y="619848"/>
            <a:chExt cx="993111" cy="928203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82692" y="619848"/>
              <a:ext cx="993111" cy="928203"/>
              <a:chOff x="4990282" y="1309558"/>
              <a:chExt cx="993111" cy="928203"/>
            </a:xfrm>
          </p:grpSpPr>
          <p:sp>
            <p:nvSpPr>
              <p:cNvPr id="8" name="วงรี 7"/>
              <p:cNvSpPr/>
              <p:nvPr/>
            </p:nvSpPr>
            <p:spPr>
              <a:xfrm>
                <a:off x="4990282" y="1309558"/>
                <a:ext cx="993111" cy="9282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วงรี 205"/>
              <p:cNvSpPr/>
              <p:nvPr/>
            </p:nvSpPr>
            <p:spPr>
              <a:xfrm>
                <a:off x="5122522" y="1330725"/>
                <a:ext cx="843152" cy="815754"/>
              </a:xfrm>
              <a:prstGeom prst="ellipse">
                <a:avLst/>
              </a:prstGeom>
              <a:solidFill>
                <a:srgbClr val="FFDB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วงรี 206"/>
              <p:cNvSpPr/>
              <p:nvPr/>
            </p:nvSpPr>
            <p:spPr>
              <a:xfrm rot="3038516">
                <a:off x="5315788" y="1397248"/>
                <a:ext cx="618068" cy="500323"/>
              </a:xfrm>
              <a:prstGeom prst="ellipse">
                <a:avLst/>
              </a:prstGeom>
              <a:solidFill>
                <a:srgbClr val="FFE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บล็อกส่วนโค้ง 19"/>
            <p:cNvSpPr/>
            <p:nvPr/>
          </p:nvSpPr>
          <p:spPr>
            <a:xfrm rot="21373247">
              <a:off x="3458394" y="956618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7" name="บล็อกส่วนโค้ง 246"/>
            <p:cNvSpPr/>
            <p:nvPr/>
          </p:nvSpPr>
          <p:spPr>
            <a:xfrm>
              <a:off x="3901085" y="936401"/>
              <a:ext cx="1521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8" name="บล็อกส่วนโค้ง 247"/>
            <p:cNvSpPr/>
            <p:nvPr/>
          </p:nvSpPr>
          <p:spPr>
            <a:xfrm rot="21179222" flipV="1">
              <a:off x="3675000" y="1087083"/>
              <a:ext cx="203001" cy="156903"/>
            </a:xfrm>
            <a:prstGeom prst="blockArc">
              <a:avLst>
                <a:gd name="adj1" fmla="val 10800000"/>
                <a:gd name="adj2" fmla="val 21302930"/>
                <a:gd name="adj3" fmla="val 1317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 rot="487556">
              <a:off x="3375661" y="1127204"/>
              <a:ext cx="188950" cy="122019"/>
              <a:chOff x="3375661" y="1127204"/>
              <a:chExt cx="188950" cy="122019"/>
            </a:xfrm>
          </p:grpSpPr>
          <p:sp>
            <p:nvSpPr>
              <p:cNvPr id="21" name="วงรี 20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6" name="กลุ่ม 325"/>
            <p:cNvGrpSpPr/>
            <p:nvPr/>
          </p:nvGrpSpPr>
          <p:grpSpPr>
            <a:xfrm rot="20700532" flipH="1">
              <a:off x="3997159" y="1082993"/>
              <a:ext cx="188950" cy="122019"/>
              <a:chOff x="3375661" y="1127204"/>
              <a:chExt cx="188950" cy="122019"/>
            </a:xfrm>
          </p:grpSpPr>
          <p:sp>
            <p:nvSpPr>
              <p:cNvPr id="327" name="วงรี 326"/>
              <p:cNvSpPr/>
              <p:nvPr/>
            </p:nvSpPr>
            <p:spPr>
              <a:xfrm rot="21361665">
                <a:off x="3375661" y="1127204"/>
                <a:ext cx="188950" cy="12201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8" name="วงรี 327"/>
              <p:cNvSpPr/>
              <p:nvPr/>
            </p:nvSpPr>
            <p:spPr>
              <a:xfrm>
                <a:off x="3393396" y="115560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00" name="Rectangle 55"/>
          <p:cNvSpPr>
            <a:spLocks noChangeArrowheads="1"/>
          </p:cNvSpPr>
          <p:nvPr/>
        </p:nvSpPr>
        <p:spPr bwMode="auto">
          <a:xfrm>
            <a:off x="2154036" y="1665673"/>
            <a:ext cx="7984344" cy="38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ข่า</a:t>
            </a:r>
          </a:p>
        </p:txBody>
      </p:sp>
      <p:sp>
        <p:nvSpPr>
          <p:cNvPr id="202" name="Rectangle 55"/>
          <p:cNvSpPr>
            <a:spLocks noChangeArrowheads="1"/>
          </p:cNvSpPr>
          <p:nvPr/>
        </p:nvSpPr>
        <p:spPr bwMode="auto">
          <a:xfrm>
            <a:off x="2780383" y="4537280"/>
            <a:ext cx="6706104" cy="641618"/>
          </a:xfrm>
          <a:prstGeom prst="rect">
            <a:avLst/>
          </a:prstGeom>
          <a:solidFill>
            <a:srgbClr val="D1F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3600" b="1" spc="5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ขอ-อา-ขา-ไม้เอก-</a:t>
            </a:r>
            <a:r>
              <a:rPr lang="th-TH" sz="3600" b="1" spc="5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reesia News" panose="020B0604020202020204" pitchFamily="34" charset="-34"/>
                <a:ea typeface="CS PraKasFD" panose="02000503000000000000" pitchFamily="50" charset="-34"/>
                <a:cs typeface="Freesia News" panose="020B0604020202020204" pitchFamily="34" charset="-34"/>
              </a:rPr>
              <a:t>ข่า</a:t>
            </a:r>
          </a:p>
        </p:txBody>
      </p:sp>
    </p:spTree>
    <p:extLst>
      <p:ext uri="{BB962C8B-B14F-4D97-AF65-F5344CB8AC3E}">
        <p14:creationId xmlns:p14="http://schemas.microsoft.com/office/powerpoint/2010/main" val="21129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13668</TotalTime>
  <Words>267</Words>
  <Application>Microsoft Office PowerPoint</Application>
  <PresentationFormat>แบบจอกว้าง</PresentationFormat>
  <Paragraphs>64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Layiji MaHaNiYom V1.61 OT</vt:lpstr>
      <vt:lpstr>Arial</vt:lpstr>
      <vt:lpstr>Freesia News</vt:lpstr>
      <vt:lpstr>Sarabun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Vinita  Neaprakhon</cp:lastModifiedBy>
  <cp:revision>712</cp:revision>
  <dcterms:created xsi:type="dcterms:W3CDTF">2021-08-06T15:41:42Z</dcterms:created>
  <dcterms:modified xsi:type="dcterms:W3CDTF">2021-11-13T15:19:12Z</dcterms:modified>
</cp:coreProperties>
</file>