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79" r:id="rId3"/>
    <p:sldId id="284" r:id="rId4"/>
    <p:sldId id="285" r:id="rId5"/>
    <p:sldId id="274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สไตล์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9845-B323-47BC-AA6F-733D80D43EA3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490DD-AD36-49BE-B5C4-023D7D302D9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945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64144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374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752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6511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475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4767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55973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774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1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298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895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B5E2-103F-48EB-B670-79060B448BE0}" type="datetimeFigureOut">
              <a:rPr lang="th-TH" smtClean="0"/>
              <a:pPr/>
              <a:t>30/04/63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8B5A-5A56-401B-A220-5DDD62A6C2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91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หลักสูตรสามัญระดับประถมศึกษา - Mkbtopmath">
            <a:extLst>
              <a:ext uri="{FF2B5EF4-FFF2-40B4-BE49-F238E27FC236}">
                <a16:creationId xmlns="" xmlns:a16="http://schemas.microsoft.com/office/drawing/2014/main" id="{9B8399A6-9DA7-4140-9BBE-DA8FC21EF8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8500" b="99000" l="2429" r="9271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5" t="8057" r="6833" b="55600"/>
          <a:stretch/>
        </p:blipFill>
        <p:spPr bwMode="auto">
          <a:xfrm>
            <a:off x="2194559" y="523545"/>
            <a:ext cx="7080069" cy="24209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หลักสูตรสามัญระดับประถมศึกษา - Mkbtopmath">
            <a:extLst>
              <a:ext uri="{FF2B5EF4-FFF2-40B4-BE49-F238E27FC236}">
                <a16:creationId xmlns="" xmlns:a16="http://schemas.microsoft.com/office/drawing/2014/main" id="{FF74E8E5-1DFC-4DDE-9080-09119B8907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46167" b="98833" l="1571" r="4185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6" t="46000" r="57966"/>
          <a:stretch/>
        </p:blipFill>
        <p:spPr bwMode="auto">
          <a:xfrm>
            <a:off x="862148" y="3429000"/>
            <a:ext cx="2664823" cy="3086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หลักสูตรสามัญระดับประถมศึกษา - Mkbtopmath">
            <a:extLst>
              <a:ext uri="{FF2B5EF4-FFF2-40B4-BE49-F238E27FC236}">
                <a16:creationId xmlns="" xmlns:a16="http://schemas.microsoft.com/office/drawing/2014/main" id="{1BEC222F-5139-4B71-B9CD-0FD0F21067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51667" b="100000" l="48286" r="9142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302" t="52171" r="8792"/>
          <a:stretch/>
        </p:blipFill>
        <p:spPr bwMode="auto">
          <a:xfrm>
            <a:off x="7863840" y="3601052"/>
            <a:ext cx="2860766" cy="27334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สี่เหลี่ยมผืนผ้า 10">
            <a:extLst>
              <a:ext uri="{FF2B5EF4-FFF2-40B4-BE49-F238E27FC236}">
                <a16:creationId xmlns="" xmlns:a16="http://schemas.microsoft.com/office/drawing/2014/main" id="{4C6D4981-4F2F-43CD-AD9E-87A6E42A8A2A}"/>
              </a:ext>
            </a:extLst>
          </p:cNvPr>
          <p:cNvSpPr/>
          <p:nvPr/>
        </p:nvSpPr>
        <p:spPr>
          <a:xfrm>
            <a:off x="3705384" y="4090590"/>
            <a:ext cx="4389343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1016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ชั้นประถมศึกษาปีที่ 6 </a:t>
            </a:r>
            <a:endParaRPr lang="en-US" sz="5400" b="1" cap="none" spc="0" dirty="0">
              <a:ln w="1016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4800" b="1" cap="none" spc="0" dirty="0">
                <a:ln w="1016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TH SarabunPSK" panose="020B0500040200020003" pitchFamily="34" charset="-34"/>
              </a:rPr>
              <a:t>Episode 4</a:t>
            </a:r>
            <a:endParaRPr lang="th-TH" sz="4800" b="1" cap="none" spc="0" dirty="0">
              <a:ln w="1016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30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1E199BB0-1993-4D44-9BB3-D1960A365F2D}"/>
              </a:ext>
            </a:extLst>
          </p:cNvPr>
          <p:cNvSpPr/>
          <p:nvPr/>
        </p:nvSpPr>
        <p:spPr>
          <a:xfrm>
            <a:off x="979714" y="965641"/>
            <a:ext cx="10933612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4400" b="1" kern="1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ตัวประกอบเฉพาะ</a:t>
            </a:r>
            <a:endParaRPr lang="en-US" sz="4400" b="1" kern="140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571500" indent="-5715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th-TH" sz="4400" b="1" kern="0" dirty="0">
                <a:solidFill>
                  <a:srgbClr val="365F9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ตัวประกอบเฉพาะ หมายถึง ตัวประกอบที่เป็นจำนวนเฉพาะ เช่น</a:t>
            </a:r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="" xmlns:a16="http://schemas.microsoft.com/office/drawing/2014/main" id="{A4319115-0357-4AEC-A86D-668D0C466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4275235"/>
              </p:ext>
            </p:extLst>
          </p:nvPr>
        </p:nvGraphicFramePr>
        <p:xfrm>
          <a:off x="856343" y="2782390"/>
          <a:ext cx="10207896" cy="372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526">
                  <a:extLst>
                    <a:ext uri="{9D8B030D-6E8A-4147-A177-3AD203B41FA5}">
                      <a16:colId xmlns="" xmlns:a16="http://schemas.microsoft.com/office/drawing/2014/main" val="3583885389"/>
                    </a:ext>
                  </a:extLst>
                </a:gridCol>
                <a:gridCol w="1802675">
                  <a:extLst>
                    <a:ext uri="{9D8B030D-6E8A-4147-A177-3AD203B41FA5}">
                      <a16:colId xmlns="" xmlns:a16="http://schemas.microsoft.com/office/drawing/2014/main" val="930174591"/>
                    </a:ext>
                  </a:extLst>
                </a:gridCol>
                <a:gridCol w="3553097">
                  <a:extLst>
                    <a:ext uri="{9D8B030D-6E8A-4147-A177-3AD203B41FA5}">
                      <a16:colId xmlns="" xmlns:a16="http://schemas.microsoft.com/office/drawing/2014/main" val="1547952618"/>
                    </a:ext>
                  </a:extLst>
                </a:gridCol>
                <a:gridCol w="3657598">
                  <a:extLst>
                    <a:ext uri="{9D8B030D-6E8A-4147-A177-3AD203B41FA5}">
                      <a16:colId xmlns="" xmlns:a16="http://schemas.microsoft.com/office/drawing/2014/main" val="237115251"/>
                    </a:ext>
                  </a:extLst>
                </a:gridCol>
              </a:tblGrid>
              <a:tr h="58718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ตัวประกอบ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ตัวประกอบเฉพาะ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0244421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1 ,2 ,7 ,14	</a:t>
                      </a:r>
                      <a:endParaRPr lang="th-TH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2,7</a:t>
                      </a:r>
                      <a:endParaRPr lang="th-TH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3200691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6956354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2684772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0186983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4029418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440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538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1E199BB0-1993-4D44-9BB3-D1960A365F2D}"/>
              </a:ext>
            </a:extLst>
          </p:cNvPr>
          <p:cNvSpPr/>
          <p:nvPr/>
        </p:nvSpPr>
        <p:spPr>
          <a:xfrm>
            <a:off x="979714" y="965641"/>
            <a:ext cx="10933612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4400" b="1" kern="1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ตัวประกอบเฉพาะ</a:t>
            </a:r>
            <a:endParaRPr lang="en-US" sz="4400" b="1" kern="140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571500" indent="-5715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th-TH" sz="4400" b="1" kern="0" dirty="0">
                <a:solidFill>
                  <a:srgbClr val="365F9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ตัวประกอบเฉพาะ หมายถึง ตัวประกอบที่เป็นจำนวนเฉพาะ เช่น</a:t>
            </a:r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="" xmlns:a16="http://schemas.microsoft.com/office/drawing/2014/main" id="{A4319115-0357-4AEC-A86D-668D0C466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9725230"/>
              </p:ext>
            </p:extLst>
          </p:nvPr>
        </p:nvGraphicFramePr>
        <p:xfrm>
          <a:off x="856343" y="2782390"/>
          <a:ext cx="10207896" cy="372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526">
                  <a:extLst>
                    <a:ext uri="{9D8B030D-6E8A-4147-A177-3AD203B41FA5}">
                      <a16:colId xmlns="" xmlns:a16="http://schemas.microsoft.com/office/drawing/2014/main" val="3583885389"/>
                    </a:ext>
                  </a:extLst>
                </a:gridCol>
                <a:gridCol w="1802675">
                  <a:extLst>
                    <a:ext uri="{9D8B030D-6E8A-4147-A177-3AD203B41FA5}">
                      <a16:colId xmlns="" xmlns:a16="http://schemas.microsoft.com/office/drawing/2014/main" val="930174591"/>
                    </a:ext>
                  </a:extLst>
                </a:gridCol>
                <a:gridCol w="3553097">
                  <a:extLst>
                    <a:ext uri="{9D8B030D-6E8A-4147-A177-3AD203B41FA5}">
                      <a16:colId xmlns="" xmlns:a16="http://schemas.microsoft.com/office/drawing/2014/main" val="1547952618"/>
                    </a:ext>
                  </a:extLst>
                </a:gridCol>
                <a:gridCol w="3657598">
                  <a:extLst>
                    <a:ext uri="{9D8B030D-6E8A-4147-A177-3AD203B41FA5}">
                      <a16:colId xmlns="" xmlns:a16="http://schemas.microsoft.com/office/drawing/2014/main" val="237115251"/>
                    </a:ext>
                  </a:extLst>
                </a:gridCol>
              </a:tblGrid>
              <a:tr h="58718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ตัวประกอบ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ตัวประกอบเฉพาะ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0244421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3200691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6956354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2684772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0186983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4029418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440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0929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1E199BB0-1993-4D44-9BB3-D1960A365F2D}"/>
              </a:ext>
            </a:extLst>
          </p:cNvPr>
          <p:cNvSpPr/>
          <p:nvPr/>
        </p:nvSpPr>
        <p:spPr>
          <a:xfrm>
            <a:off x="979714" y="1057082"/>
            <a:ext cx="10933612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4400" b="1" kern="1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ตัวประกอบเฉพาะ</a:t>
            </a:r>
            <a:endParaRPr lang="en-US" sz="4400" b="1" kern="140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571500" indent="-5715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th-TH" sz="4400" b="1" kern="0" dirty="0">
                <a:solidFill>
                  <a:srgbClr val="365F9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ตัวประกอบเฉพาะ หมายถึง ตัวประกอบที่เป็นจำนวนเฉพาะ เช่น</a:t>
            </a:r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="" xmlns:a16="http://schemas.microsoft.com/office/drawing/2014/main" id="{A4319115-0357-4AEC-A86D-668D0C466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7305624"/>
              </p:ext>
            </p:extLst>
          </p:nvPr>
        </p:nvGraphicFramePr>
        <p:xfrm>
          <a:off x="934721" y="3108965"/>
          <a:ext cx="10207896" cy="215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526">
                  <a:extLst>
                    <a:ext uri="{9D8B030D-6E8A-4147-A177-3AD203B41FA5}">
                      <a16:colId xmlns="" xmlns:a16="http://schemas.microsoft.com/office/drawing/2014/main" val="3583885389"/>
                    </a:ext>
                  </a:extLst>
                </a:gridCol>
                <a:gridCol w="1802675">
                  <a:extLst>
                    <a:ext uri="{9D8B030D-6E8A-4147-A177-3AD203B41FA5}">
                      <a16:colId xmlns="" xmlns:a16="http://schemas.microsoft.com/office/drawing/2014/main" val="930174591"/>
                    </a:ext>
                  </a:extLst>
                </a:gridCol>
                <a:gridCol w="3553097">
                  <a:extLst>
                    <a:ext uri="{9D8B030D-6E8A-4147-A177-3AD203B41FA5}">
                      <a16:colId xmlns="" xmlns:a16="http://schemas.microsoft.com/office/drawing/2014/main" val="1547952618"/>
                    </a:ext>
                  </a:extLst>
                </a:gridCol>
                <a:gridCol w="3657598">
                  <a:extLst>
                    <a:ext uri="{9D8B030D-6E8A-4147-A177-3AD203B41FA5}">
                      <a16:colId xmlns="" xmlns:a16="http://schemas.microsoft.com/office/drawing/2014/main" val="237115251"/>
                    </a:ext>
                  </a:extLst>
                </a:gridCol>
              </a:tblGrid>
              <a:tr h="58718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ตัวประกอบ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ตัวประกอบเฉพาะ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0244421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3200691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6956354"/>
                  </a:ext>
                </a:extLst>
              </a:tr>
              <a:tr h="52262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268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486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711940CE-ED02-440C-91E0-7ADD8CAA2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2130426"/>
            <a:ext cx="10564837" cy="3229365"/>
          </a:xfrm>
        </p:spPr>
        <p:txBody>
          <a:bodyPr>
            <a:normAutofit/>
          </a:bodyPr>
          <a:lstStyle/>
          <a:p>
            <a:r>
              <a:rPr lang="en-US" sz="8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Thank you</a:t>
            </a:r>
            <a:endParaRPr lang="th-TH" sz="8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8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118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in action  for Grade 3 By  Miss Kanchariya Phompaen T.Kik</dc:title>
  <dc:creator>Gig_Ganchariya</dc:creator>
  <cp:lastModifiedBy>Student-31</cp:lastModifiedBy>
  <cp:revision>77</cp:revision>
  <dcterms:created xsi:type="dcterms:W3CDTF">2020-04-06T07:20:05Z</dcterms:created>
  <dcterms:modified xsi:type="dcterms:W3CDTF">2020-04-30T04:02:16Z</dcterms:modified>
</cp:coreProperties>
</file>