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8" r:id="rId11"/>
    <p:sldId id="266" r:id="rId12"/>
    <p:sldId id="269" r:id="rId13"/>
    <p:sldId id="265" r:id="rId14"/>
    <p:sldId id="274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4B4B"/>
    <a:srgbClr val="CC99FF"/>
    <a:srgbClr val="FFFF66"/>
    <a:srgbClr val="66FF33"/>
    <a:srgbClr val="00FFFF"/>
    <a:srgbClr val="FFFFCC"/>
    <a:srgbClr val="FF99FF"/>
    <a:srgbClr val="3366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3" autoAdjust="0"/>
    <p:restoredTop sz="99054" autoAdjust="0"/>
  </p:normalViewPr>
  <p:slideViewPr>
    <p:cSldViewPr>
      <p:cViewPr>
        <p:scale>
          <a:sx n="80" d="100"/>
          <a:sy n="80" d="100"/>
        </p:scale>
        <p:origin x="-246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08B7-3F2B-4419-8EAA-A124ACD662A0}" type="datetimeFigureOut">
              <a:rPr lang="th-TH" smtClean="0"/>
              <a:t>25/08/61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47EF-9787-4CF4-9BAA-CE80B66F94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912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08B7-3F2B-4419-8EAA-A124ACD662A0}" type="datetimeFigureOut">
              <a:rPr lang="th-TH" smtClean="0"/>
              <a:t>25/08/61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47EF-9787-4CF4-9BAA-CE80B66F94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292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08B7-3F2B-4419-8EAA-A124ACD662A0}" type="datetimeFigureOut">
              <a:rPr lang="th-TH" smtClean="0"/>
              <a:t>25/08/61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47EF-9787-4CF4-9BAA-CE80B66F94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317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08B7-3F2B-4419-8EAA-A124ACD662A0}" type="datetimeFigureOut">
              <a:rPr lang="th-TH" smtClean="0"/>
              <a:t>25/08/61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47EF-9787-4CF4-9BAA-CE80B66F94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0421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08B7-3F2B-4419-8EAA-A124ACD662A0}" type="datetimeFigureOut">
              <a:rPr lang="th-TH" smtClean="0"/>
              <a:t>25/08/61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47EF-9787-4CF4-9BAA-CE80B66F94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2582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08B7-3F2B-4419-8EAA-A124ACD662A0}" type="datetimeFigureOut">
              <a:rPr lang="th-TH" smtClean="0"/>
              <a:t>25/08/61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47EF-9787-4CF4-9BAA-CE80B66F94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8745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08B7-3F2B-4419-8EAA-A124ACD662A0}" type="datetimeFigureOut">
              <a:rPr lang="th-TH" smtClean="0"/>
              <a:t>25/08/61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47EF-9787-4CF4-9BAA-CE80B66F94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2860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08B7-3F2B-4419-8EAA-A124ACD662A0}" type="datetimeFigureOut">
              <a:rPr lang="th-TH" smtClean="0"/>
              <a:t>25/08/61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47EF-9787-4CF4-9BAA-CE80B66F94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1885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08B7-3F2B-4419-8EAA-A124ACD662A0}" type="datetimeFigureOut">
              <a:rPr lang="th-TH" smtClean="0"/>
              <a:t>25/08/61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47EF-9787-4CF4-9BAA-CE80B66F94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3947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08B7-3F2B-4419-8EAA-A124ACD662A0}" type="datetimeFigureOut">
              <a:rPr lang="th-TH" smtClean="0"/>
              <a:t>25/08/61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47EF-9787-4CF4-9BAA-CE80B66F94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004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08B7-3F2B-4419-8EAA-A124ACD662A0}" type="datetimeFigureOut">
              <a:rPr lang="th-TH" smtClean="0"/>
              <a:t>25/08/61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47EF-9787-4CF4-9BAA-CE80B66F94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077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308B7-3F2B-4419-8EAA-A124ACD662A0}" type="datetimeFigureOut">
              <a:rPr lang="th-TH" smtClean="0"/>
              <a:t>25/08/61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447EF-9787-4CF4-9BAA-CE80B66F94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687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004048" y="2240868"/>
            <a:ext cx="4000328" cy="2448272"/>
          </a:xfrm>
        </p:spPr>
        <p:txBody>
          <a:bodyPr>
            <a:noAutofit/>
          </a:bodyPr>
          <a:lstStyle/>
          <a:p>
            <a: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หลักสูตรแกนกลางการศึกษาขั้นพื้นฐาน พุทธศักราช ๒๕๕๑</a:t>
            </a:r>
            <a:endParaRPr lang="th-TH" sz="4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6" name="Picture 2" descr="C:\Users\Na\Desktop\หลักสูตรขั้นพื้นฐาน 2551\หลักสูตรขั้นพื้นฐาน 255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892834" cy="6264696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ffectLst>
            <a:glow rad="101600">
              <a:schemeClr val="bg1">
                <a:alpha val="8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397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992888" cy="1080119"/>
          </a:xfrm>
          <a:solidFill>
            <a:srgbClr val="3366FF"/>
          </a:solidFill>
        </p:spPr>
        <p:txBody>
          <a:bodyPr>
            <a:normAutofit fontScale="90000"/>
          </a:bodyPr>
          <a:lstStyle/>
          <a:p>
            <a:r>
              <a:rPr lang="th-TH" sz="8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</a:t>
            </a:r>
            <a:endParaRPr lang="th-TH" sz="8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ชื่อเรื่อง 2"/>
          <p:cNvSpPr txBox="1">
            <a:spLocks/>
          </p:cNvSpPr>
          <p:nvPr/>
        </p:nvSpPr>
        <p:spPr>
          <a:xfrm>
            <a:off x="2354888" y="1484786"/>
            <a:ext cx="939596" cy="864094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6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</a:t>
            </a:r>
            <a:endParaRPr lang="th-TH" sz="6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ชื่อเรื่อง 2"/>
          <p:cNvSpPr txBox="1">
            <a:spLocks/>
          </p:cNvSpPr>
          <p:nvPr/>
        </p:nvSpPr>
        <p:spPr>
          <a:xfrm>
            <a:off x="3476018" y="1484786"/>
            <a:ext cx="1114609" cy="864094"/>
          </a:xfrm>
          <a:prstGeom prst="rect">
            <a:avLst/>
          </a:prstGeom>
          <a:solidFill>
            <a:srgbClr val="FF99FF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8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๑.๑</a:t>
            </a:r>
            <a:endParaRPr lang="th-TH" sz="8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ชื่อเรื่อง 2"/>
          <p:cNvSpPr txBox="1">
            <a:spLocks/>
          </p:cNvSpPr>
          <p:nvPr/>
        </p:nvSpPr>
        <p:spPr>
          <a:xfrm>
            <a:off x="4860032" y="1484784"/>
            <a:ext cx="2232248" cy="864094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6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ป.๑/๕</a:t>
            </a:r>
            <a:endParaRPr lang="th-TH" sz="6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8" name="ตัวเชื่อมต่อหักมุม 7"/>
          <p:cNvCxnSpPr/>
          <p:nvPr/>
        </p:nvCxnSpPr>
        <p:spPr>
          <a:xfrm rot="5400000">
            <a:off x="1945840" y="2454760"/>
            <a:ext cx="936106" cy="724346"/>
          </a:xfrm>
          <a:prstGeom prst="bentConnector3">
            <a:avLst>
              <a:gd name="adj1" fmla="val 50000"/>
            </a:avLst>
          </a:prstGeom>
          <a:ln w="57150">
            <a:solidFill>
              <a:srgbClr val="66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ชื่อเรื่อง 2"/>
          <p:cNvSpPr txBox="1">
            <a:spLocks/>
          </p:cNvSpPr>
          <p:nvPr/>
        </p:nvSpPr>
        <p:spPr>
          <a:xfrm>
            <a:off x="530238" y="3271654"/>
            <a:ext cx="2610916" cy="1008111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กลุ่มสาระการเรียนรู้ภาษาไทย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5" name="ตัวเชื่อมต่อหักมุม 14"/>
          <p:cNvCxnSpPr/>
          <p:nvPr/>
        </p:nvCxnSpPr>
        <p:spPr>
          <a:xfrm rot="16200000" flipH="1">
            <a:off x="3087871" y="3298167"/>
            <a:ext cx="2088237" cy="197330"/>
          </a:xfrm>
          <a:prstGeom prst="bentConnector3">
            <a:avLst>
              <a:gd name="adj1" fmla="val 50000"/>
            </a:avLst>
          </a:prstGeom>
          <a:ln w="57150">
            <a:solidFill>
              <a:srgbClr val="66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ชื่อเรื่อง 2"/>
          <p:cNvSpPr txBox="1">
            <a:spLocks/>
          </p:cNvSpPr>
          <p:nvPr/>
        </p:nvSpPr>
        <p:spPr>
          <a:xfrm>
            <a:off x="2898506" y="4440949"/>
            <a:ext cx="2664296" cy="864094"/>
          </a:xfrm>
          <a:prstGeom prst="rect">
            <a:avLst/>
          </a:prstGeom>
          <a:solidFill>
            <a:srgbClr val="FF99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สาระที่ ๑ </a:t>
            </a:r>
          </a:p>
          <a:p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มาตรฐานข้อที่  ๑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8" name="ตัวเชื่อมต่อหักมุม 17"/>
          <p:cNvCxnSpPr/>
          <p:nvPr/>
        </p:nvCxnSpPr>
        <p:spPr>
          <a:xfrm rot="16200000" flipH="1">
            <a:off x="6082734" y="2419453"/>
            <a:ext cx="918889" cy="812176"/>
          </a:xfrm>
          <a:prstGeom prst="bentConnector3">
            <a:avLst>
              <a:gd name="adj1" fmla="val 50000"/>
            </a:avLst>
          </a:prstGeom>
          <a:ln w="57150">
            <a:solidFill>
              <a:srgbClr val="66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ชื่อเรื่อง 2"/>
          <p:cNvSpPr txBox="1">
            <a:spLocks/>
          </p:cNvSpPr>
          <p:nvPr/>
        </p:nvSpPr>
        <p:spPr>
          <a:xfrm>
            <a:off x="5426052" y="3284986"/>
            <a:ext cx="3250404" cy="98232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ตัวชี้วัดชั้นประถมศึกษาปีที่ ๑ ข้อที่ ๕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กระจาย 1 15"/>
          <p:cNvSpPr/>
          <p:nvPr/>
        </p:nvSpPr>
        <p:spPr>
          <a:xfrm>
            <a:off x="5652120" y="4440949"/>
            <a:ext cx="3275856" cy="2304256"/>
          </a:xfrm>
          <a:prstGeom prst="irregularSeal1">
            <a:avLst/>
          </a:prstGeom>
          <a:solidFill>
            <a:srgbClr val="FF4B4B"/>
          </a:solidFill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คาดคะเนเหตุการณ์จากเรื่องที่อ่าน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85470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20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992888" cy="1080119"/>
          </a:xfrm>
          <a:solidFill>
            <a:srgbClr val="3366FF"/>
          </a:solidFill>
        </p:spPr>
        <p:txBody>
          <a:bodyPr>
            <a:normAutofit fontScale="90000"/>
          </a:bodyPr>
          <a:lstStyle/>
          <a:p>
            <a:r>
              <a:rPr lang="th-TH" sz="8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</a:t>
            </a:r>
            <a:endParaRPr lang="th-TH" sz="8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ชื่อเรื่อง 2"/>
          <p:cNvSpPr txBox="1">
            <a:spLocks/>
          </p:cNvSpPr>
          <p:nvPr/>
        </p:nvSpPr>
        <p:spPr>
          <a:xfrm>
            <a:off x="2341722" y="1556794"/>
            <a:ext cx="939596" cy="864094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6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</a:t>
            </a:r>
            <a:endParaRPr lang="th-TH" sz="6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ชื่อเรื่อง 2"/>
          <p:cNvSpPr txBox="1">
            <a:spLocks/>
          </p:cNvSpPr>
          <p:nvPr/>
        </p:nvSpPr>
        <p:spPr>
          <a:xfrm>
            <a:off x="3462852" y="1556794"/>
            <a:ext cx="1114609" cy="864094"/>
          </a:xfrm>
          <a:prstGeom prst="rect">
            <a:avLst/>
          </a:prstGeom>
          <a:solidFill>
            <a:srgbClr val="FF99FF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8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๔.๑</a:t>
            </a:r>
            <a:endParaRPr lang="th-TH" sz="8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ชื่อเรื่อง 2"/>
          <p:cNvSpPr txBox="1">
            <a:spLocks/>
          </p:cNvSpPr>
          <p:nvPr/>
        </p:nvSpPr>
        <p:spPr>
          <a:xfrm>
            <a:off x="4846866" y="1556792"/>
            <a:ext cx="2232248" cy="864094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6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ป.๖/๕</a:t>
            </a:r>
            <a:endParaRPr lang="th-TH" sz="6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8" name="ตัวเชื่อมต่อหักมุม 7"/>
          <p:cNvCxnSpPr/>
          <p:nvPr/>
        </p:nvCxnSpPr>
        <p:spPr>
          <a:xfrm rot="5400000">
            <a:off x="1765819" y="2490766"/>
            <a:ext cx="1080124" cy="940369"/>
          </a:xfrm>
          <a:prstGeom prst="bentConnector3">
            <a:avLst>
              <a:gd name="adj1" fmla="val 50000"/>
            </a:avLst>
          </a:prstGeom>
          <a:ln w="57150">
            <a:solidFill>
              <a:srgbClr val="66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ชื่อเรื่อง 2"/>
          <p:cNvSpPr txBox="1">
            <a:spLocks/>
          </p:cNvSpPr>
          <p:nvPr/>
        </p:nvSpPr>
        <p:spPr>
          <a:xfrm>
            <a:off x="530238" y="3504846"/>
            <a:ext cx="2610916" cy="1008111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กลุ่มสาระการเรียนรู้ภาษาไทย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5" name="ตัวเชื่อมต่อหักมุม 14"/>
          <p:cNvCxnSpPr/>
          <p:nvPr/>
        </p:nvCxnSpPr>
        <p:spPr>
          <a:xfrm rot="16200000" flipH="1">
            <a:off x="2930270" y="3540477"/>
            <a:ext cx="2222065" cy="3254"/>
          </a:xfrm>
          <a:prstGeom prst="bentConnector3">
            <a:avLst>
              <a:gd name="adj1" fmla="val 50000"/>
            </a:avLst>
          </a:prstGeom>
          <a:ln w="57150">
            <a:solidFill>
              <a:srgbClr val="66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ชื่อเรื่อง 2"/>
          <p:cNvSpPr txBox="1">
            <a:spLocks/>
          </p:cNvSpPr>
          <p:nvPr/>
        </p:nvSpPr>
        <p:spPr>
          <a:xfrm>
            <a:off x="2710781" y="4680943"/>
            <a:ext cx="2664296" cy="864094"/>
          </a:xfrm>
          <a:prstGeom prst="rect">
            <a:avLst/>
          </a:prstGeom>
          <a:solidFill>
            <a:srgbClr val="FF99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สาระที่ ๔ </a:t>
            </a:r>
          </a:p>
          <a:p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มาตรฐานข้อที่  ๑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8" name="ตัวเชื่อมต่อหักมุม 17"/>
          <p:cNvCxnSpPr/>
          <p:nvPr/>
        </p:nvCxnSpPr>
        <p:spPr>
          <a:xfrm rot="16200000" flipH="1">
            <a:off x="6010723" y="2563472"/>
            <a:ext cx="1062910" cy="812176"/>
          </a:xfrm>
          <a:prstGeom prst="bentConnector3">
            <a:avLst>
              <a:gd name="adj1" fmla="val 50000"/>
            </a:avLst>
          </a:prstGeom>
          <a:ln w="57150">
            <a:solidFill>
              <a:srgbClr val="66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ชื่อเรื่อง 2"/>
          <p:cNvSpPr txBox="1">
            <a:spLocks/>
          </p:cNvSpPr>
          <p:nvPr/>
        </p:nvSpPr>
        <p:spPr>
          <a:xfrm>
            <a:off x="5426052" y="3542104"/>
            <a:ext cx="3250404" cy="98232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ตัวชี้วัดชั้นประถมศึกษาปีที่ ๖ ข้อที่ ๕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กระจาย 1 26"/>
          <p:cNvSpPr/>
          <p:nvPr/>
        </p:nvSpPr>
        <p:spPr>
          <a:xfrm>
            <a:off x="5652120" y="4524429"/>
            <a:ext cx="3275856" cy="2304256"/>
          </a:xfrm>
          <a:prstGeom prst="irregularSeal1">
            <a:avLst/>
          </a:prstGeom>
          <a:solidFill>
            <a:srgbClr val="FF4B4B"/>
          </a:solidFill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แต่งบทร้อยกรอง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14065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20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992888" cy="1080119"/>
          </a:xfrm>
          <a:solidFill>
            <a:srgbClr val="3366FF"/>
          </a:solidFill>
        </p:spPr>
        <p:txBody>
          <a:bodyPr>
            <a:normAutofit fontScale="90000"/>
          </a:bodyPr>
          <a:lstStyle/>
          <a:p>
            <a:r>
              <a:rPr lang="th-TH" sz="8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</a:t>
            </a:r>
            <a:endParaRPr lang="th-TH" sz="8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ชื่อเรื่อง 2"/>
          <p:cNvSpPr txBox="1">
            <a:spLocks/>
          </p:cNvSpPr>
          <p:nvPr/>
        </p:nvSpPr>
        <p:spPr>
          <a:xfrm>
            <a:off x="611560" y="1626364"/>
            <a:ext cx="3744416" cy="864094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6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 ๔.๑ ป.๓/๔</a:t>
            </a:r>
            <a:endParaRPr lang="th-TH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ชื่อเรื่อง 2"/>
          <p:cNvSpPr txBox="1">
            <a:spLocks/>
          </p:cNvSpPr>
          <p:nvPr/>
        </p:nvSpPr>
        <p:spPr>
          <a:xfrm>
            <a:off x="4716016" y="1626364"/>
            <a:ext cx="3960440" cy="864094"/>
          </a:xfrm>
          <a:prstGeom prst="rect">
            <a:avLst/>
          </a:prstGeom>
          <a:solidFill>
            <a:srgbClr val="FF999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แต่งประโยคง่าย ๆ 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ชื่อเรื่อง 2"/>
          <p:cNvSpPr txBox="1">
            <a:spLocks/>
          </p:cNvSpPr>
          <p:nvPr/>
        </p:nvSpPr>
        <p:spPr>
          <a:xfrm>
            <a:off x="611560" y="2642858"/>
            <a:ext cx="3744416" cy="864094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6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 ๕.๑ ป.๔/๓</a:t>
            </a:r>
            <a:endParaRPr lang="th-TH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ชื่อเรื่อง 2"/>
          <p:cNvSpPr txBox="1">
            <a:spLocks/>
          </p:cNvSpPr>
          <p:nvPr/>
        </p:nvSpPr>
        <p:spPr>
          <a:xfrm>
            <a:off x="4716016" y="2642858"/>
            <a:ext cx="3960440" cy="864094"/>
          </a:xfrm>
          <a:prstGeom prst="rect">
            <a:avLst/>
          </a:prstGeom>
          <a:solidFill>
            <a:srgbClr val="FF999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ร้องเพลงพื้นบ้าน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ชื่อเรื่อง 2"/>
          <p:cNvSpPr txBox="1">
            <a:spLocks/>
          </p:cNvSpPr>
          <p:nvPr/>
        </p:nvSpPr>
        <p:spPr>
          <a:xfrm>
            <a:off x="600975" y="3645024"/>
            <a:ext cx="3744416" cy="864094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6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 ๑.๑ ป.๒/๘</a:t>
            </a:r>
            <a:endParaRPr lang="th-TH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ชื่อเรื่อง 2"/>
          <p:cNvSpPr txBox="1">
            <a:spLocks/>
          </p:cNvSpPr>
          <p:nvPr/>
        </p:nvSpPr>
        <p:spPr>
          <a:xfrm>
            <a:off x="4705431" y="3645024"/>
            <a:ext cx="3960440" cy="864094"/>
          </a:xfrm>
          <a:prstGeom prst="rect">
            <a:avLst/>
          </a:prstGeom>
          <a:solidFill>
            <a:srgbClr val="FF999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มีมารยาทในการอ่าน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ชื่อเรื่อง 2"/>
          <p:cNvSpPr txBox="1">
            <a:spLocks/>
          </p:cNvSpPr>
          <p:nvPr/>
        </p:nvSpPr>
        <p:spPr>
          <a:xfrm>
            <a:off x="611560" y="4653136"/>
            <a:ext cx="3744416" cy="864094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6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 ๒.๑ ป.๕/๗</a:t>
            </a:r>
            <a:endParaRPr lang="th-TH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ชื่อเรื่อง 2"/>
          <p:cNvSpPr txBox="1">
            <a:spLocks/>
          </p:cNvSpPr>
          <p:nvPr/>
        </p:nvSpPr>
        <p:spPr>
          <a:xfrm>
            <a:off x="4716016" y="4653136"/>
            <a:ext cx="3960440" cy="864094"/>
          </a:xfrm>
          <a:prstGeom prst="rect">
            <a:avLst/>
          </a:prstGeom>
          <a:solidFill>
            <a:srgbClr val="FF999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กรอกแบบรายการต่าง ๆ 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ชื่อเรื่อง 2"/>
          <p:cNvSpPr txBox="1">
            <a:spLocks/>
          </p:cNvSpPr>
          <p:nvPr/>
        </p:nvSpPr>
        <p:spPr>
          <a:xfrm>
            <a:off x="611560" y="5661248"/>
            <a:ext cx="3744416" cy="864094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6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 ๓.๑ ป.๖/๕</a:t>
            </a:r>
            <a:endParaRPr lang="th-TH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ชื่อเรื่อง 2"/>
          <p:cNvSpPr txBox="1">
            <a:spLocks/>
          </p:cNvSpPr>
          <p:nvPr/>
        </p:nvSpPr>
        <p:spPr>
          <a:xfrm>
            <a:off x="4716016" y="5661248"/>
            <a:ext cx="3960440" cy="864094"/>
          </a:xfrm>
          <a:prstGeom prst="rect">
            <a:avLst/>
          </a:prstGeom>
          <a:solidFill>
            <a:srgbClr val="FF999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พูดโน้มน้าวอย่างมีเหตุผลและน่าเชื่อถือ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72831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6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ctrTitle"/>
          </p:nvPr>
        </p:nvSpPr>
        <p:spPr>
          <a:xfrm>
            <a:off x="5724128" y="179623"/>
            <a:ext cx="3240360" cy="2448272"/>
          </a:xfrm>
          <a:noFill/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สาระ มาตรฐาน </a:t>
            </a:r>
            <a:b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และตัวชี้วัด </a:t>
            </a:r>
            <a:b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กลุ่มสาระการเรียนรู้ภาษาไทย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170" name="Picture 2" descr="C:\Users\Na\Desktop\หลักสูตรขั้นพื้นฐาน 2551\หลักสูตรขั้นพื้นฐาน 25515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" t="12096" r="3291" b="8099"/>
          <a:stretch/>
        </p:blipFill>
        <p:spPr bwMode="auto">
          <a:xfrm>
            <a:off x="251520" y="179623"/>
            <a:ext cx="5394956" cy="651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à¸à¸¥à¸à¸²à¸£à¸à¹à¸à¸«à¸²à¸£à¸¹à¸à¸ à¸²à¸à¸ªà¸³à¸«à¸£à¸±à¸ reading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96952"/>
            <a:ext cx="337237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ชื่อเรื่อง 2"/>
          <p:cNvSpPr txBox="1">
            <a:spLocks/>
          </p:cNvSpPr>
          <p:nvPr/>
        </p:nvSpPr>
        <p:spPr>
          <a:xfrm>
            <a:off x="5827713" y="5302084"/>
            <a:ext cx="3240360" cy="12241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8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การอ่าน</a:t>
            </a:r>
            <a:endParaRPr lang="th-TH" sz="8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14783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ctrTitle"/>
          </p:nvPr>
        </p:nvSpPr>
        <p:spPr>
          <a:xfrm>
            <a:off x="5724128" y="179623"/>
            <a:ext cx="3240360" cy="2448272"/>
          </a:xfrm>
          <a:noFill/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สาระ มาตรฐาน </a:t>
            </a:r>
            <a:b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และตัวชี้วัด </a:t>
            </a:r>
            <a:b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กลุ่มสาระการเรียนรู้ภาษาไทย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174" name="Picture 6" descr="à¸à¸¥à¸à¸²à¸£à¸à¹à¸à¸«à¸²à¸£à¸¹à¸à¸ à¸²à¸à¸ªà¸³à¸«à¸£à¸±à¸ reading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96952"/>
            <a:ext cx="337237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ชื่อเรื่อง 2"/>
          <p:cNvSpPr txBox="1">
            <a:spLocks/>
          </p:cNvSpPr>
          <p:nvPr/>
        </p:nvSpPr>
        <p:spPr>
          <a:xfrm>
            <a:off x="5827713" y="5302084"/>
            <a:ext cx="3240360" cy="12241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8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การอ่าน</a:t>
            </a:r>
            <a:endParaRPr lang="th-TH" sz="8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5362" name="Picture 2" descr="C:\Users\Na\Desktop\หลักสูตรขั้นพื้นฐาน 2551\หลักสูตรขั้นพื้นฐาน 2551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6" t="11969" r="4931" b="14248"/>
          <a:stretch/>
        </p:blipFill>
        <p:spPr bwMode="auto">
          <a:xfrm>
            <a:off x="118711" y="155559"/>
            <a:ext cx="5605417" cy="650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345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ctrTitle"/>
          </p:nvPr>
        </p:nvSpPr>
        <p:spPr>
          <a:xfrm>
            <a:off x="5724128" y="179623"/>
            <a:ext cx="3240360" cy="2448272"/>
          </a:xfrm>
          <a:noFill/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สาระ มาตรฐาน </a:t>
            </a:r>
            <a:b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และตัวชี้วัด </a:t>
            </a:r>
            <a:b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กลุ่มสาระการเรียนรู้ภาษาไทย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ชื่อเรื่อง 2"/>
          <p:cNvSpPr txBox="1">
            <a:spLocks/>
          </p:cNvSpPr>
          <p:nvPr/>
        </p:nvSpPr>
        <p:spPr>
          <a:xfrm>
            <a:off x="5827713" y="5302084"/>
            <a:ext cx="3240360" cy="12241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8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การเขียน</a:t>
            </a:r>
            <a:endParaRPr lang="th-TH" sz="8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340" name="Picture 4" descr="à¸à¸¥à¸à¸²à¸£à¸à¹à¸à¸«à¸²à¸£à¸¹à¸à¸ à¸²à¸à¸ªà¸³à¸«à¸£à¸±à¸ writing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143" y="2780928"/>
            <a:ext cx="2857500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Na\Desktop\หลักสูตรขั้นพื้นฐาน 2551\หลักสูตรขั้นพื้นฐาน 25515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2" t="12350" r="5074" b="15663"/>
          <a:stretch/>
        </p:blipFill>
        <p:spPr bwMode="auto">
          <a:xfrm>
            <a:off x="117107" y="116632"/>
            <a:ext cx="5739860" cy="65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921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ctrTitle"/>
          </p:nvPr>
        </p:nvSpPr>
        <p:spPr>
          <a:xfrm>
            <a:off x="5724128" y="179623"/>
            <a:ext cx="3240360" cy="2448272"/>
          </a:xfrm>
          <a:noFill/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สาระ มาตรฐาน </a:t>
            </a:r>
            <a:b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และตัวชี้วัด </a:t>
            </a:r>
            <a:b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กลุ่มสาระการเรียนรู้ภาษาไทย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ชื่อเรื่อง 2"/>
          <p:cNvSpPr txBox="1">
            <a:spLocks/>
          </p:cNvSpPr>
          <p:nvPr/>
        </p:nvSpPr>
        <p:spPr>
          <a:xfrm>
            <a:off x="5827713" y="5302084"/>
            <a:ext cx="3240360" cy="12241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การฟัง การดู การพูด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313" name="Picture 1" descr="C:\Users\Na\Desktop\หลักสูตรขั้นพื้นฐาน 2551\หลักสูตรขั้นพื้นฐาน 25515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4" t="11589" r="6790" b="22056"/>
          <a:stretch/>
        </p:blipFill>
        <p:spPr bwMode="auto">
          <a:xfrm>
            <a:off x="165369" y="188640"/>
            <a:ext cx="5715441" cy="639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3" descr="à¸à¸¥à¸à¸²à¸£à¸à¹à¸à¸«à¸²à¸£à¸¹à¸à¸ à¸²à¸à¸ªà¸³à¸«à¸£à¸±à¸ à¸à¸±à¸ à¸à¸¹ à¸à¸¹à¸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5" descr="à¸à¸¥à¸à¸²à¸£à¸à¹à¸à¸«à¸²à¸£à¸¹à¸à¸ à¸²à¸à¸ªà¸³à¸«à¸£à¸±à¸ à¸à¸±à¸ à¸à¸¹ à¸à¸¹à¸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3319" name="Picture 7" descr="à¸à¸¥à¸à¸²à¸£à¸à¹à¸à¸«à¸²à¸£à¸¹à¸à¸ à¸²à¸à¸ªà¸³à¸«à¸£à¸±à¸ à¸à¸±à¸ à¸à¸¹ à¸à¸¹à¸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2" t="53973" r="49516"/>
          <a:stretch/>
        </p:blipFill>
        <p:spPr bwMode="auto">
          <a:xfrm>
            <a:off x="5960380" y="3212976"/>
            <a:ext cx="3292140" cy="1872208"/>
          </a:xfrm>
          <a:prstGeom prst="rect">
            <a:avLst/>
          </a:prstGeom>
          <a:noFill/>
          <a:effectLst>
            <a:glow rad="63500">
              <a:schemeClr val="bg1">
                <a:alpha val="8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921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ctrTitle"/>
          </p:nvPr>
        </p:nvSpPr>
        <p:spPr>
          <a:xfrm>
            <a:off x="5724128" y="179623"/>
            <a:ext cx="3240360" cy="2448272"/>
          </a:xfrm>
          <a:noFill/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สาระ มาตรฐาน </a:t>
            </a:r>
            <a:b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และตัวชี้วัด </a:t>
            </a:r>
            <a:b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กลุ่มสาระการเรียนรู้ภาษาไทย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ชื่อเรื่อง 2"/>
          <p:cNvSpPr txBox="1">
            <a:spLocks/>
          </p:cNvSpPr>
          <p:nvPr/>
        </p:nvSpPr>
        <p:spPr>
          <a:xfrm>
            <a:off x="5827713" y="5302084"/>
            <a:ext cx="3240360" cy="12241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หลักการใช้ภาษาไทย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289" name="Picture 1" descr="C:\Users\Na\Desktop\หลักสูตรขั้นพื้นฐาน 2551\หลักสูตรขั้นพื้นฐาน 25516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2" t="11335" r="5484" b="18250"/>
          <a:stretch/>
        </p:blipFill>
        <p:spPr bwMode="auto">
          <a:xfrm>
            <a:off x="179513" y="260648"/>
            <a:ext cx="564820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à¸à¸¥à¸à¸²à¸£à¸à¹à¸à¸«à¸²à¸£à¸¹à¸à¸ à¸²à¸à¸ªà¸³à¸«à¸£à¸±à¸ à¸­à¸±à¸à¸©à¸£à¹à¸à¸¢ à¸à¸²à¸£à¹à¸à¸¹à¸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63939"/>
            <a:ext cx="2869991" cy="2882803"/>
          </a:xfrm>
          <a:prstGeom prst="rect">
            <a:avLst/>
          </a:prstGeom>
          <a:noFill/>
          <a:effectLst>
            <a:glow rad="1143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921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ctrTitle"/>
          </p:nvPr>
        </p:nvSpPr>
        <p:spPr>
          <a:xfrm>
            <a:off x="5724128" y="179623"/>
            <a:ext cx="3240360" cy="2448272"/>
          </a:xfrm>
          <a:noFill/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สาระ มาตรฐาน </a:t>
            </a:r>
            <a:b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และตัวชี้วัด </a:t>
            </a:r>
            <a:b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กลุ่มสาระการเรียนรู้ภาษาไทย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ชื่อเรื่อง 2"/>
          <p:cNvSpPr txBox="1">
            <a:spLocks/>
          </p:cNvSpPr>
          <p:nvPr/>
        </p:nvSpPr>
        <p:spPr>
          <a:xfrm>
            <a:off x="5827713" y="5302084"/>
            <a:ext cx="3240360" cy="12241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วรรณคดีและวรรณกรรม</a:t>
            </a:r>
            <a:endParaRPr lang="th-TH" sz="4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265" name="Picture 1" descr="C:\Users\Na\Desktop\หลักสูตรขั้นพื้นฐาน 2551\หลักสูตรขั้นพื้นฐาน 2551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" t="11969" r="6826" b="22056"/>
          <a:stretch/>
        </p:blipFill>
        <p:spPr bwMode="auto">
          <a:xfrm>
            <a:off x="172510" y="188640"/>
            <a:ext cx="5520555" cy="633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https://gathersheet-media.s3.amazonaws.com/images/sticker/character/thai-lierature/%E0%B8%AA%E0%B8%B1%E0%B8%87%E0%B8%97%E0%B8%AD%E0%B8%8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163" y="2420888"/>
            <a:ext cx="3139038" cy="298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921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a\Desktop\หลักสูตรขั้นพื้นฐาน 2551\หลักสูตรขั้นพื้นฐาน 2551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1" t="10053" r="10849" b="63658"/>
          <a:stretch/>
        </p:blipFill>
        <p:spPr bwMode="auto">
          <a:xfrm>
            <a:off x="911817" y="260648"/>
            <a:ext cx="7588333" cy="347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ชื่อเรื่อง 2"/>
          <p:cNvSpPr>
            <a:spLocks noGrp="1"/>
          </p:cNvSpPr>
          <p:nvPr>
            <p:ph type="ctrTitle"/>
          </p:nvPr>
        </p:nvSpPr>
        <p:spPr>
          <a:xfrm>
            <a:off x="118559" y="3880110"/>
            <a:ext cx="3204421" cy="1324604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พัฒนาผู้เรียนทุกคน</a:t>
            </a:r>
            <a:endParaRPr lang="th-TH" sz="4000" b="1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ชื่อเรื่อง 2"/>
          <p:cNvSpPr txBox="1">
            <a:spLocks/>
          </p:cNvSpPr>
          <p:nvPr/>
        </p:nvSpPr>
        <p:spPr>
          <a:xfrm>
            <a:off x="96763" y="5301209"/>
            <a:ext cx="2828595" cy="1122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ความสมดุล</a:t>
            </a:r>
            <a:endParaRPr lang="th-TH" sz="4000" b="1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ชื่อเรื่อง 2"/>
          <p:cNvSpPr txBox="1">
            <a:spLocks/>
          </p:cNvSpPr>
          <p:nvPr/>
        </p:nvSpPr>
        <p:spPr>
          <a:xfrm>
            <a:off x="3207537" y="4105350"/>
            <a:ext cx="2664296" cy="889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พลเมืองไทย</a:t>
            </a:r>
            <a:endParaRPr lang="th-TH" sz="4000" b="1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ชื่อเรื่อง 2"/>
          <p:cNvSpPr txBox="1">
            <a:spLocks/>
          </p:cNvSpPr>
          <p:nvPr/>
        </p:nvSpPr>
        <p:spPr>
          <a:xfrm>
            <a:off x="2411760" y="5377486"/>
            <a:ext cx="3060340" cy="1193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พลโลก </a:t>
            </a:r>
            <a:endParaRPr lang="en-US" sz="4000" b="1" dirty="0" smtClean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4000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Global Citizen</a:t>
            </a:r>
            <a:endParaRPr lang="th-TH" sz="4000" b="1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ชื่อเรื่อง 2"/>
          <p:cNvSpPr txBox="1">
            <a:spLocks/>
          </p:cNvSpPr>
          <p:nvPr/>
        </p:nvSpPr>
        <p:spPr>
          <a:xfrm>
            <a:off x="5871833" y="3895802"/>
            <a:ext cx="3096344" cy="1308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ความรู้และทักษะพื้นฐาน</a:t>
            </a:r>
            <a:endParaRPr lang="th-TH" sz="4000" b="1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ชื่อเรื่อง 2"/>
          <p:cNvSpPr txBox="1">
            <a:spLocks/>
          </p:cNvSpPr>
          <p:nvPr/>
        </p:nvSpPr>
        <p:spPr>
          <a:xfrm>
            <a:off x="4822359" y="4909383"/>
            <a:ext cx="2523617" cy="95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เรียนรู้</a:t>
            </a:r>
            <a:endParaRPr lang="th-TH" sz="4000" b="1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ชื่อเรื่อง 2"/>
          <p:cNvSpPr txBox="1">
            <a:spLocks/>
          </p:cNvSpPr>
          <p:nvPr/>
        </p:nvSpPr>
        <p:spPr>
          <a:xfrm>
            <a:off x="6084168" y="5832664"/>
            <a:ext cx="2880320" cy="1013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เต็มศักยภาพ</a:t>
            </a:r>
            <a:endParaRPr lang="th-TH" sz="4000" b="1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รูปแบบอิสระ 4"/>
          <p:cNvSpPr/>
          <p:nvPr/>
        </p:nvSpPr>
        <p:spPr>
          <a:xfrm>
            <a:off x="1900052" y="3740118"/>
            <a:ext cx="202129" cy="653752"/>
          </a:xfrm>
          <a:custGeom>
            <a:avLst/>
            <a:gdLst>
              <a:gd name="connsiteX0" fmla="*/ 202129 w 202129"/>
              <a:gd name="connsiteY0" fmla="*/ 0 h 629392"/>
              <a:gd name="connsiteX1" fmla="*/ 154628 w 202129"/>
              <a:gd name="connsiteY1" fmla="*/ 59377 h 629392"/>
              <a:gd name="connsiteX2" fmla="*/ 95251 w 202129"/>
              <a:gd name="connsiteY2" fmla="*/ 130628 h 629392"/>
              <a:gd name="connsiteX3" fmla="*/ 107126 w 202129"/>
              <a:gd name="connsiteY3" fmla="*/ 261257 h 629392"/>
              <a:gd name="connsiteX4" fmla="*/ 130877 w 202129"/>
              <a:gd name="connsiteY4" fmla="*/ 296883 h 629392"/>
              <a:gd name="connsiteX5" fmla="*/ 119002 w 202129"/>
              <a:gd name="connsiteY5" fmla="*/ 391886 h 629392"/>
              <a:gd name="connsiteX6" fmla="*/ 71500 w 202129"/>
              <a:gd name="connsiteY6" fmla="*/ 463138 h 629392"/>
              <a:gd name="connsiteX7" fmla="*/ 35874 w 202129"/>
              <a:gd name="connsiteY7" fmla="*/ 534390 h 629392"/>
              <a:gd name="connsiteX8" fmla="*/ 23999 w 202129"/>
              <a:gd name="connsiteY8" fmla="*/ 570016 h 629392"/>
              <a:gd name="connsiteX9" fmla="*/ 248 w 202129"/>
              <a:gd name="connsiteY9" fmla="*/ 629392 h 62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129" h="629392">
                <a:moveTo>
                  <a:pt x="202129" y="0"/>
                </a:moveTo>
                <a:cubicBezTo>
                  <a:pt x="186295" y="19792"/>
                  <a:pt x="171319" y="40302"/>
                  <a:pt x="154628" y="59377"/>
                </a:cubicBezTo>
                <a:cubicBezTo>
                  <a:pt x="90618" y="132532"/>
                  <a:pt x="143863" y="57713"/>
                  <a:pt x="95251" y="130628"/>
                </a:cubicBezTo>
                <a:cubicBezTo>
                  <a:pt x="99209" y="174171"/>
                  <a:pt x="97965" y="218505"/>
                  <a:pt x="107126" y="261257"/>
                </a:cubicBezTo>
                <a:cubicBezTo>
                  <a:pt x="110116" y="275213"/>
                  <a:pt x="129585" y="282669"/>
                  <a:pt x="130877" y="296883"/>
                </a:cubicBezTo>
                <a:cubicBezTo>
                  <a:pt x="133767" y="328666"/>
                  <a:pt x="129736" y="361831"/>
                  <a:pt x="119002" y="391886"/>
                </a:cubicBezTo>
                <a:cubicBezTo>
                  <a:pt x="109401" y="418768"/>
                  <a:pt x="71500" y="463138"/>
                  <a:pt x="71500" y="463138"/>
                </a:cubicBezTo>
                <a:cubicBezTo>
                  <a:pt x="41652" y="552685"/>
                  <a:pt x="81915" y="442307"/>
                  <a:pt x="35874" y="534390"/>
                </a:cubicBezTo>
                <a:cubicBezTo>
                  <a:pt x="30276" y="545586"/>
                  <a:pt x="29597" y="558820"/>
                  <a:pt x="23999" y="570016"/>
                </a:cubicBezTo>
                <a:cubicBezTo>
                  <a:pt x="-4144" y="626301"/>
                  <a:pt x="248" y="583563"/>
                  <a:pt x="248" y="629392"/>
                </a:cubicBezTo>
              </a:path>
            </a:pathLst>
          </a:custGeom>
          <a:noFill/>
          <a:ln w="571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รูปแบบอิสระ 13"/>
          <p:cNvSpPr/>
          <p:nvPr/>
        </p:nvSpPr>
        <p:spPr>
          <a:xfrm>
            <a:off x="154379" y="3586348"/>
            <a:ext cx="760021" cy="2220686"/>
          </a:xfrm>
          <a:custGeom>
            <a:avLst/>
            <a:gdLst>
              <a:gd name="connsiteX0" fmla="*/ 760021 w 760021"/>
              <a:gd name="connsiteY0" fmla="*/ 0 h 2220686"/>
              <a:gd name="connsiteX1" fmla="*/ 700644 w 760021"/>
              <a:gd name="connsiteY1" fmla="*/ 23751 h 2220686"/>
              <a:gd name="connsiteX2" fmla="*/ 653143 w 760021"/>
              <a:gd name="connsiteY2" fmla="*/ 35626 h 2220686"/>
              <a:gd name="connsiteX3" fmla="*/ 581891 w 760021"/>
              <a:gd name="connsiteY3" fmla="*/ 83127 h 2220686"/>
              <a:gd name="connsiteX4" fmla="*/ 546265 w 760021"/>
              <a:gd name="connsiteY4" fmla="*/ 106878 h 2220686"/>
              <a:gd name="connsiteX5" fmla="*/ 510639 w 760021"/>
              <a:gd name="connsiteY5" fmla="*/ 118753 h 2220686"/>
              <a:gd name="connsiteX6" fmla="*/ 475013 w 760021"/>
              <a:gd name="connsiteY6" fmla="*/ 154379 h 2220686"/>
              <a:gd name="connsiteX7" fmla="*/ 403761 w 760021"/>
              <a:gd name="connsiteY7" fmla="*/ 201881 h 2220686"/>
              <a:gd name="connsiteX8" fmla="*/ 368135 w 760021"/>
              <a:gd name="connsiteY8" fmla="*/ 225631 h 2220686"/>
              <a:gd name="connsiteX9" fmla="*/ 308759 w 760021"/>
              <a:gd name="connsiteY9" fmla="*/ 296883 h 2220686"/>
              <a:gd name="connsiteX10" fmla="*/ 296883 w 760021"/>
              <a:gd name="connsiteY10" fmla="*/ 344384 h 2220686"/>
              <a:gd name="connsiteX11" fmla="*/ 225631 w 760021"/>
              <a:gd name="connsiteY11" fmla="*/ 415636 h 2220686"/>
              <a:gd name="connsiteX12" fmla="*/ 154379 w 760021"/>
              <a:gd name="connsiteY12" fmla="*/ 475013 h 2220686"/>
              <a:gd name="connsiteX13" fmla="*/ 106878 w 760021"/>
              <a:gd name="connsiteY13" fmla="*/ 546265 h 2220686"/>
              <a:gd name="connsiteX14" fmla="*/ 83127 w 760021"/>
              <a:gd name="connsiteY14" fmla="*/ 617517 h 2220686"/>
              <a:gd name="connsiteX15" fmla="*/ 71252 w 760021"/>
              <a:gd name="connsiteY15" fmla="*/ 653143 h 2220686"/>
              <a:gd name="connsiteX16" fmla="*/ 35626 w 760021"/>
              <a:gd name="connsiteY16" fmla="*/ 795647 h 2220686"/>
              <a:gd name="connsiteX17" fmla="*/ 23751 w 760021"/>
              <a:gd name="connsiteY17" fmla="*/ 831273 h 2220686"/>
              <a:gd name="connsiteX18" fmla="*/ 0 w 760021"/>
              <a:gd name="connsiteY18" fmla="*/ 926275 h 2220686"/>
              <a:gd name="connsiteX19" fmla="*/ 23751 w 760021"/>
              <a:gd name="connsiteY19" fmla="*/ 1330036 h 2220686"/>
              <a:gd name="connsiteX20" fmla="*/ 47502 w 760021"/>
              <a:gd name="connsiteY20" fmla="*/ 1436914 h 2220686"/>
              <a:gd name="connsiteX21" fmla="*/ 83127 w 760021"/>
              <a:gd name="connsiteY21" fmla="*/ 1472540 h 2220686"/>
              <a:gd name="connsiteX22" fmla="*/ 154379 w 760021"/>
              <a:gd name="connsiteY22" fmla="*/ 1555668 h 2220686"/>
              <a:gd name="connsiteX23" fmla="*/ 190005 w 760021"/>
              <a:gd name="connsiteY23" fmla="*/ 1626920 h 2220686"/>
              <a:gd name="connsiteX24" fmla="*/ 225631 w 760021"/>
              <a:gd name="connsiteY24" fmla="*/ 1650670 h 2220686"/>
              <a:gd name="connsiteX25" fmla="*/ 261257 w 760021"/>
              <a:gd name="connsiteY25" fmla="*/ 1721922 h 2220686"/>
              <a:gd name="connsiteX26" fmla="*/ 273133 w 760021"/>
              <a:gd name="connsiteY26" fmla="*/ 1757548 h 2220686"/>
              <a:gd name="connsiteX27" fmla="*/ 296883 w 760021"/>
              <a:gd name="connsiteY27" fmla="*/ 1793174 h 2220686"/>
              <a:gd name="connsiteX28" fmla="*/ 308759 w 760021"/>
              <a:gd name="connsiteY28" fmla="*/ 1828800 h 2220686"/>
              <a:gd name="connsiteX29" fmla="*/ 332509 w 760021"/>
              <a:gd name="connsiteY29" fmla="*/ 1864426 h 2220686"/>
              <a:gd name="connsiteX30" fmla="*/ 344385 w 760021"/>
              <a:gd name="connsiteY30" fmla="*/ 1900052 h 2220686"/>
              <a:gd name="connsiteX31" fmla="*/ 391886 w 760021"/>
              <a:gd name="connsiteY31" fmla="*/ 1971304 h 2220686"/>
              <a:gd name="connsiteX32" fmla="*/ 439387 w 760021"/>
              <a:gd name="connsiteY32" fmla="*/ 2042556 h 2220686"/>
              <a:gd name="connsiteX33" fmla="*/ 463138 w 760021"/>
              <a:gd name="connsiteY33" fmla="*/ 2078182 h 2220686"/>
              <a:gd name="connsiteX34" fmla="*/ 498764 w 760021"/>
              <a:gd name="connsiteY34" fmla="*/ 2113808 h 2220686"/>
              <a:gd name="connsiteX35" fmla="*/ 581891 w 760021"/>
              <a:gd name="connsiteY35" fmla="*/ 2196935 h 2220686"/>
              <a:gd name="connsiteX36" fmla="*/ 617517 w 760021"/>
              <a:gd name="connsiteY36" fmla="*/ 2220686 h 222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60021" h="2220686">
                <a:moveTo>
                  <a:pt x="760021" y="0"/>
                </a:moveTo>
                <a:cubicBezTo>
                  <a:pt x="740229" y="7917"/>
                  <a:pt x="720867" y="17010"/>
                  <a:pt x="700644" y="23751"/>
                </a:cubicBezTo>
                <a:cubicBezTo>
                  <a:pt x="685161" y="28912"/>
                  <a:pt x="667741" y="28327"/>
                  <a:pt x="653143" y="35626"/>
                </a:cubicBezTo>
                <a:cubicBezTo>
                  <a:pt x="627612" y="48391"/>
                  <a:pt x="605642" y="67293"/>
                  <a:pt x="581891" y="83127"/>
                </a:cubicBezTo>
                <a:cubicBezTo>
                  <a:pt x="570016" y="91044"/>
                  <a:pt x="559805" y="102365"/>
                  <a:pt x="546265" y="106878"/>
                </a:cubicBezTo>
                <a:lnTo>
                  <a:pt x="510639" y="118753"/>
                </a:lnTo>
                <a:cubicBezTo>
                  <a:pt x="498764" y="130628"/>
                  <a:pt x="488270" y="144068"/>
                  <a:pt x="475013" y="154379"/>
                </a:cubicBezTo>
                <a:cubicBezTo>
                  <a:pt x="452481" y="171904"/>
                  <a:pt x="427512" y="186047"/>
                  <a:pt x="403761" y="201881"/>
                </a:cubicBezTo>
                <a:cubicBezTo>
                  <a:pt x="391886" y="209798"/>
                  <a:pt x="378227" y="215539"/>
                  <a:pt x="368135" y="225631"/>
                </a:cubicBezTo>
                <a:cubicBezTo>
                  <a:pt x="322417" y="271349"/>
                  <a:pt x="341825" y="247283"/>
                  <a:pt x="308759" y="296883"/>
                </a:cubicBezTo>
                <a:cubicBezTo>
                  <a:pt x="304800" y="312717"/>
                  <a:pt x="306243" y="331013"/>
                  <a:pt x="296883" y="344384"/>
                </a:cubicBezTo>
                <a:cubicBezTo>
                  <a:pt x="277621" y="371901"/>
                  <a:pt x="253578" y="397004"/>
                  <a:pt x="225631" y="415636"/>
                </a:cubicBezTo>
                <a:cubicBezTo>
                  <a:pt x="193964" y="436748"/>
                  <a:pt x="178996" y="443363"/>
                  <a:pt x="154379" y="475013"/>
                </a:cubicBezTo>
                <a:cubicBezTo>
                  <a:pt x="136854" y="497545"/>
                  <a:pt x="106878" y="546265"/>
                  <a:pt x="106878" y="546265"/>
                </a:cubicBezTo>
                <a:lnTo>
                  <a:pt x="83127" y="617517"/>
                </a:lnTo>
                <a:cubicBezTo>
                  <a:pt x="79169" y="629392"/>
                  <a:pt x="73310" y="640796"/>
                  <a:pt x="71252" y="653143"/>
                </a:cubicBezTo>
                <a:cubicBezTo>
                  <a:pt x="55261" y="749092"/>
                  <a:pt x="66992" y="701550"/>
                  <a:pt x="35626" y="795647"/>
                </a:cubicBezTo>
                <a:cubicBezTo>
                  <a:pt x="31668" y="807522"/>
                  <a:pt x="26787" y="819129"/>
                  <a:pt x="23751" y="831273"/>
                </a:cubicBezTo>
                <a:lnTo>
                  <a:pt x="0" y="926275"/>
                </a:lnTo>
                <a:cubicBezTo>
                  <a:pt x="16738" y="1411639"/>
                  <a:pt x="-11382" y="1136799"/>
                  <a:pt x="23751" y="1330036"/>
                </a:cubicBezTo>
                <a:cubicBezTo>
                  <a:pt x="25369" y="1338933"/>
                  <a:pt x="34414" y="1417282"/>
                  <a:pt x="47502" y="1436914"/>
                </a:cubicBezTo>
                <a:cubicBezTo>
                  <a:pt x="56818" y="1450888"/>
                  <a:pt x="72198" y="1459789"/>
                  <a:pt x="83127" y="1472540"/>
                </a:cubicBezTo>
                <a:cubicBezTo>
                  <a:pt x="174523" y="1579171"/>
                  <a:pt x="65986" y="1467275"/>
                  <a:pt x="154379" y="1555668"/>
                </a:cubicBezTo>
                <a:cubicBezTo>
                  <a:pt x="164037" y="1584641"/>
                  <a:pt x="166986" y="1603901"/>
                  <a:pt x="190005" y="1626920"/>
                </a:cubicBezTo>
                <a:cubicBezTo>
                  <a:pt x="200097" y="1637012"/>
                  <a:pt x="213756" y="1642753"/>
                  <a:pt x="225631" y="1650670"/>
                </a:cubicBezTo>
                <a:cubicBezTo>
                  <a:pt x="255482" y="1740217"/>
                  <a:pt x="215215" y="1629839"/>
                  <a:pt x="261257" y="1721922"/>
                </a:cubicBezTo>
                <a:cubicBezTo>
                  <a:pt x="266855" y="1733118"/>
                  <a:pt x="267535" y="1746352"/>
                  <a:pt x="273133" y="1757548"/>
                </a:cubicBezTo>
                <a:cubicBezTo>
                  <a:pt x="279516" y="1770313"/>
                  <a:pt x="290500" y="1780409"/>
                  <a:pt x="296883" y="1793174"/>
                </a:cubicBezTo>
                <a:cubicBezTo>
                  <a:pt x="302481" y="1804370"/>
                  <a:pt x="303161" y="1817604"/>
                  <a:pt x="308759" y="1828800"/>
                </a:cubicBezTo>
                <a:cubicBezTo>
                  <a:pt x="315142" y="1841565"/>
                  <a:pt x="326126" y="1851661"/>
                  <a:pt x="332509" y="1864426"/>
                </a:cubicBezTo>
                <a:cubicBezTo>
                  <a:pt x="338107" y="1875622"/>
                  <a:pt x="338306" y="1889110"/>
                  <a:pt x="344385" y="1900052"/>
                </a:cubicBezTo>
                <a:cubicBezTo>
                  <a:pt x="358248" y="1925005"/>
                  <a:pt x="376052" y="1947553"/>
                  <a:pt x="391886" y="1971304"/>
                </a:cubicBezTo>
                <a:lnTo>
                  <a:pt x="439387" y="2042556"/>
                </a:lnTo>
                <a:cubicBezTo>
                  <a:pt x="447304" y="2054431"/>
                  <a:pt x="453046" y="2068090"/>
                  <a:pt x="463138" y="2078182"/>
                </a:cubicBezTo>
                <a:lnTo>
                  <a:pt x="498764" y="2113808"/>
                </a:lnTo>
                <a:cubicBezTo>
                  <a:pt x="519665" y="2176514"/>
                  <a:pt x="500223" y="2142490"/>
                  <a:pt x="581891" y="2196935"/>
                </a:cubicBezTo>
                <a:lnTo>
                  <a:pt x="617517" y="2220686"/>
                </a:lnTo>
              </a:path>
            </a:pathLst>
          </a:custGeom>
          <a:noFill/>
          <a:ln w="571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รูปแบบอิสระ 15"/>
          <p:cNvSpPr/>
          <p:nvPr/>
        </p:nvSpPr>
        <p:spPr>
          <a:xfrm>
            <a:off x="4465122" y="3752603"/>
            <a:ext cx="121119" cy="676893"/>
          </a:xfrm>
          <a:custGeom>
            <a:avLst/>
            <a:gdLst>
              <a:gd name="connsiteX0" fmla="*/ 0 w 121119"/>
              <a:gd name="connsiteY0" fmla="*/ 0 h 676893"/>
              <a:gd name="connsiteX1" fmla="*/ 35626 w 121119"/>
              <a:gd name="connsiteY1" fmla="*/ 71252 h 676893"/>
              <a:gd name="connsiteX2" fmla="*/ 71252 w 121119"/>
              <a:gd name="connsiteY2" fmla="*/ 142503 h 676893"/>
              <a:gd name="connsiteX3" fmla="*/ 83127 w 121119"/>
              <a:gd name="connsiteY3" fmla="*/ 178129 h 676893"/>
              <a:gd name="connsiteX4" fmla="*/ 106878 w 121119"/>
              <a:gd name="connsiteY4" fmla="*/ 213755 h 676893"/>
              <a:gd name="connsiteX5" fmla="*/ 71252 w 121119"/>
              <a:gd name="connsiteY5" fmla="*/ 546265 h 676893"/>
              <a:gd name="connsiteX6" fmla="*/ 59377 w 121119"/>
              <a:gd name="connsiteY6" fmla="*/ 676893 h 676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119" h="676893">
                <a:moveTo>
                  <a:pt x="0" y="0"/>
                </a:moveTo>
                <a:cubicBezTo>
                  <a:pt x="11875" y="23751"/>
                  <a:pt x="24841" y="46987"/>
                  <a:pt x="35626" y="71252"/>
                </a:cubicBezTo>
                <a:cubicBezTo>
                  <a:pt x="68402" y="144999"/>
                  <a:pt x="21872" y="68437"/>
                  <a:pt x="71252" y="142503"/>
                </a:cubicBezTo>
                <a:cubicBezTo>
                  <a:pt x="75210" y="154378"/>
                  <a:pt x="77529" y="166933"/>
                  <a:pt x="83127" y="178129"/>
                </a:cubicBezTo>
                <a:cubicBezTo>
                  <a:pt x="89510" y="190895"/>
                  <a:pt x="106369" y="199492"/>
                  <a:pt x="106878" y="213755"/>
                </a:cubicBezTo>
                <a:cubicBezTo>
                  <a:pt x="116793" y="491360"/>
                  <a:pt x="146719" y="433066"/>
                  <a:pt x="71252" y="546265"/>
                </a:cubicBezTo>
                <a:cubicBezTo>
                  <a:pt x="49363" y="611933"/>
                  <a:pt x="59377" y="569373"/>
                  <a:pt x="59377" y="676893"/>
                </a:cubicBezTo>
              </a:path>
            </a:pathLst>
          </a:custGeom>
          <a:noFill/>
          <a:ln w="571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รูปแบบอิสระ 17"/>
          <p:cNvSpPr/>
          <p:nvPr/>
        </p:nvSpPr>
        <p:spPr>
          <a:xfrm>
            <a:off x="3265714" y="3776353"/>
            <a:ext cx="391886" cy="1805050"/>
          </a:xfrm>
          <a:custGeom>
            <a:avLst/>
            <a:gdLst>
              <a:gd name="connsiteX0" fmla="*/ 0 w 391886"/>
              <a:gd name="connsiteY0" fmla="*/ 0 h 1805050"/>
              <a:gd name="connsiteX1" fmla="*/ 11876 w 391886"/>
              <a:gd name="connsiteY1" fmla="*/ 415637 h 1805050"/>
              <a:gd name="connsiteX2" fmla="*/ 23751 w 391886"/>
              <a:gd name="connsiteY2" fmla="*/ 498764 h 1805050"/>
              <a:gd name="connsiteX3" fmla="*/ 47502 w 391886"/>
              <a:gd name="connsiteY3" fmla="*/ 605642 h 1805050"/>
              <a:gd name="connsiteX4" fmla="*/ 95003 w 391886"/>
              <a:gd name="connsiteY4" fmla="*/ 724395 h 1805050"/>
              <a:gd name="connsiteX5" fmla="*/ 118754 w 391886"/>
              <a:gd name="connsiteY5" fmla="*/ 795647 h 1805050"/>
              <a:gd name="connsiteX6" fmla="*/ 130629 w 391886"/>
              <a:gd name="connsiteY6" fmla="*/ 831273 h 1805050"/>
              <a:gd name="connsiteX7" fmla="*/ 154380 w 391886"/>
              <a:gd name="connsiteY7" fmla="*/ 926276 h 1805050"/>
              <a:gd name="connsiteX8" fmla="*/ 190005 w 391886"/>
              <a:gd name="connsiteY8" fmla="*/ 997528 h 1805050"/>
              <a:gd name="connsiteX9" fmla="*/ 213756 w 391886"/>
              <a:gd name="connsiteY9" fmla="*/ 1033153 h 1805050"/>
              <a:gd name="connsiteX10" fmla="*/ 225631 w 391886"/>
              <a:gd name="connsiteY10" fmla="*/ 1068779 h 1805050"/>
              <a:gd name="connsiteX11" fmla="*/ 249382 w 391886"/>
              <a:gd name="connsiteY11" fmla="*/ 1318161 h 1805050"/>
              <a:gd name="connsiteX12" fmla="*/ 273133 w 391886"/>
              <a:gd name="connsiteY12" fmla="*/ 1484416 h 1805050"/>
              <a:gd name="connsiteX13" fmla="*/ 285008 w 391886"/>
              <a:gd name="connsiteY13" fmla="*/ 1531917 h 1805050"/>
              <a:gd name="connsiteX14" fmla="*/ 308759 w 391886"/>
              <a:gd name="connsiteY14" fmla="*/ 1567543 h 1805050"/>
              <a:gd name="connsiteX15" fmla="*/ 320634 w 391886"/>
              <a:gd name="connsiteY15" fmla="*/ 1603169 h 1805050"/>
              <a:gd name="connsiteX16" fmla="*/ 344385 w 391886"/>
              <a:gd name="connsiteY16" fmla="*/ 1638795 h 1805050"/>
              <a:gd name="connsiteX17" fmla="*/ 356260 w 391886"/>
              <a:gd name="connsiteY17" fmla="*/ 1686296 h 1805050"/>
              <a:gd name="connsiteX18" fmla="*/ 380011 w 391886"/>
              <a:gd name="connsiteY18" fmla="*/ 1757548 h 1805050"/>
              <a:gd name="connsiteX19" fmla="*/ 391886 w 391886"/>
              <a:gd name="connsiteY19" fmla="*/ 1805050 h 18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1886" h="1805050">
                <a:moveTo>
                  <a:pt x="0" y="0"/>
                </a:moveTo>
                <a:cubicBezTo>
                  <a:pt x="3959" y="138546"/>
                  <a:pt x="5283" y="277192"/>
                  <a:pt x="11876" y="415637"/>
                </a:cubicBezTo>
                <a:cubicBezTo>
                  <a:pt x="13207" y="443596"/>
                  <a:pt x="19150" y="471155"/>
                  <a:pt x="23751" y="498764"/>
                </a:cubicBezTo>
                <a:cubicBezTo>
                  <a:pt x="26340" y="514296"/>
                  <a:pt x="40827" y="586953"/>
                  <a:pt x="47502" y="605642"/>
                </a:cubicBezTo>
                <a:cubicBezTo>
                  <a:pt x="61841" y="645792"/>
                  <a:pt x="81521" y="683949"/>
                  <a:pt x="95003" y="724395"/>
                </a:cubicBezTo>
                <a:lnTo>
                  <a:pt x="118754" y="795647"/>
                </a:lnTo>
                <a:cubicBezTo>
                  <a:pt x="122712" y="807522"/>
                  <a:pt x="127593" y="819129"/>
                  <a:pt x="130629" y="831273"/>
                </a:cubicBezTo>
                <a:cubicBezTo>
                  <a:pt x="138546" y="862941"/>
                  <a:pt x="136274" y="899116"/>
                  <a:pt x="154380" y="926276"/>
                </a:cubicBezTo>
                <a:cubicBezTo>
                  <a:pt x="222453" y="1028389"/>
                  <a:pt x="140832" y="899184"/>
                  <a:pt x="190005" y="997528"/>
                </a:cubicBezTo>
                <a:cubicBezTo>
                  <a:pt x="196388" y="1010293"/>
                  <a:pt x="205839" y="1021278"/>
                  <a:pt x="213756" y="1033153"/>
                </a:cubicBezTo>
                <a:cubicBezTo>
                  <a:pt x="217714" y="1045028"/>
                  <a:pt x="223176" y="1056504"/>
                  <a:pt x="225631" y="1068779"/>
                </a:cubicBezTo>
                <a:cubicBezTo>
                  <a:pt x="243783" y="1159541"/>
                  <a:pt x="238651" y="1218007"/>
                  <a:pt x="249382" y="1318161"/>
                </a:cubicBezTo>
                <a:cubicBezTo>
                  <a:pt x="255346" y="1373823"/>
                  <a:pt x="259556" y="1430106"/>
                  <a:pt x="273133" y="1484416"/>
                </a:cubicBezTo>
                <a:cubicBezTo>
                  <a:pt x="277091" y="1500250"/>
                  <a:pt x="278579" y="1516916"/>
                  <a:pt x="285008" y="1531917"/>
                </a:cubicBezTo>
                <a:cubicBezTo>
                  <a:pt x="290630" y="1545035"/>
                  <a:pt x="300842" y="1555668"/>
                  <a:pt x="308759" y="1567543"/>
                </a:cubicBezTo>
                <a:cubicBezTo>
                  <a:pt x="312717" y="1579418"/>
                  <a:pt x="315036" y="1591973"/>
                  <a:pt x="320634" y="1603169"/>
                </a:cubicBezTo>
                <a:cubicBezTo>
                  <a:pt x="327017" y="1615935"/>
                  <a:pt x="338763" y="1625677"/>
                  <a:pt x="344385" y="1638795"/>
                </a:cubicBezTo>
                <a:cubicBezTo>
                  <a:pt x="350814" y="1653796"/>
                  <a:pt x="351570" y="1670663"/>
                  <a:pt x="356260" y="1686296"/>
                </a:cubicBezTo>
                <a:cubicBezTo>
                  <a:pt x="363454" y="1710276"/>
                  <a:pt x="373939" y="1733260"/>
                  <a:pt x="380011" y="1757548"/>
                </a:cubicBezTo>
                <a:lnTo>
                  <a:pt x="391886" y="1805050"/>
                </a:lnTo>
              </a:path>
            </a:pathLst>
          </a:custGeom>
          <a:noFill/>
          <a:ln w="571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รูปแบบอิสระ 18"/>
          <p:cNvSpPr/>
          <p:nvPr/>
        </p:nvSpPr>
        <p:spPr>
          <a:xfrm>
            <a:off x="7303325" y="3776353"/>
            <a:ext cx="35626" cy="391886"/>
          </a:xfrm>
          <a:custGeom>
            <a:avLst/>
            <a:gdLst>
              <a:gd name="connsiteX0" fmla="*/ 0 w 35626"/>
              <a:gd name="connsiteY0" fmla="*/ 0 h 391886"/>
              <a:gd name="connsiteX1" fmla="*/ 11875 w 35626"/>
              <a:gd name="connsiteY1" fmla="*/ 59377 h 391886"/>
              <a:gd name="connsiteX2" fmla="*/ 23750 w 35626"/>
              <a:gd name="connsiteY2" fmla="*/ 95003 h 391886"/>
              <a:gd name="connsiteX3" fmla="*/ 35626 w 35626"/>
              <a:gd name="connsiteY3" fmla="*/ 320634 h 391886"/>
              <a:gd name="connsiteX4" fmla="*/ 23750 w 35626"/>
              <a:gd name="connsiteY4" fmla="*/ 391886 h 3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26" h="391886">
                <a:moveTo>
                  <a:pt x="0" y="0"/>
                </a:moveTo>
                <a:cubicBezTo>
                  <a:pt x="3958" y="19792"/>
                  <a:pt x="6980" y="39795"/>
                  <a:pt x="11875" y="59377"/>
                </a:cubicBezTo>
                <a:cubicBezTo>
                  <a:pt x="14911" y="71521"/>
                  <a:pt x="22617" y="82537"/>
                  <a:pt x="23750" y="95003"/>
                </a:cubicBezTo>
                <a:cubicBezTo>
                  <a:pt x="30569" y="170008"/>
                  <a:pt x="31667" y="245424"/>
                  <a:pt x="35626" y="320634"/>
                </a:cubicBezTo>
                <a:lnTo>
                  <a:pt x="23750" y="391886"/>
                </a:lnTo>
              </a:path>
            </a:pathLst>
          </a:custGeom>
          <a:noFill/>
          <a:ln w="571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รูปแบบอิสระ 19"/>
          <p:cNvSpPr/>
          <p:nvPr/>
        </p:nvSpPr>
        <p:spPr>
          <a:xfrm>
            <a:off x="5818909" y="3800104"/>
            <a:ext cx="197865" cy="1484415"/>
          </a:xfrm>
          <a:custGeom>
            <a:avLst/>
            <a:gdLst>
              <a:gd name="connsiteX0" fmla="*/ 11875 w 197865"/>
              <a:gd name="connsiteY0" fmla="*/ 0 h 1484415"/>
              <a:gd name="connsiteX1" fmla="*/ 0 w 197865"/>
              <a:gd name="connsiteY1" fmla="*/ 356260 h 1484415"/>
              <a:gd name="connsiteX2" fmla="*/ 11875 w 197865"/>
              <a:gd name="connsiteY2" fmla="*/ 570015 h 1484415"/>
              <a:gd name="connsiteX3" fmla="*/ 23751 w 197865"/>
              <a:gd name="connsiteY3" fmla="*/ 617517 h 1484415"/>
              <a:gd name="connsiteX4" fmla="*/ 47501 w 197865"/>
              <a:gd name="connsiteY4" fmla="*/ 653143 h 1484415"/>
              <a:gd name="connsiteX5" fmla="*/ 59377 w 197865"/>
              <a:gd name="connsiteY5" fmla="*/ 700644 h 1484415"/>
              <a:gd name="connsiteX6" fmla="*/ 83127 w 197865"/>
              <a:gd name="connsiteY6" fmla="*/ 771896 h 1484415"/>
              <a:gd name="connsiteX7" fmla="*/ 95003 w 197865"/>
              <a:gd name="connsiteY7" fmla="*/ 855023 h 1484415"/>
              <a:gd name="connsiteX8" fmla="*/ 118753 w 197865"/>
              <a:gd name="connsiteY8" fmla="*/ 914400 h 1484415"/>
              <a:gd name="connsiteX9" fmla="*/ 130629 w 197865"/>
              <a:gd name="connsiteY9" fmla="*/ 973777 h 1484415"/>
              <a:gd name="connsiteX10" fmla="*/ 142504 w 197865"/>
              <a:gd name="connsiteY10" fmla="*/ 1021278 h 1484415"/>
              <a:gd name="connsiteX11" fmla="*/ 178130 w 197865"/>
              <a:gd name="connsiteY11" fmla="*/ 1140031 h 1484415"/>
              <a:gd name="connsiteX12" fmla="*/ 190005 w 197865"/>
              <a:gd name="connsiteY12" fmla="*/ 1484415 h 1484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7865" h="1484415">
                <a:moveTo>
                  <a:pt x="11875" y="0"/>
                </a:moveTo>
                <a:cubicBezTo>
                  <a:pt x="7917" y="118753"/>
                  <a:pt x="0" y="237441"/>
                  <a:pt x="0" y="356260"/>
                </a:cubicBezTo>
                <a:cubicBezTo>
                  <a:pt x="0" y="427622"/>
                  <a:pt x="5414" y="498947"/>
                  <a:pt x="11875" y="570015"/>
                </a:cubicBezTo>
                <a:cubicBezTo>
                  <a:pt x="13353" y="586269"/>
                  <a:pt x="17322" y="602515"/>
                  <a:pt x="23751" y="617517"/>
                </a:cubicBezTo>
                <a:cubicBezTo>
                  <a:pt x="29373" y="630635"/>
                  <a:pt x="39584" y="641268"/>
                  <a:pt x="47501" y="653143"/>
                </a:cubicBezTo>
                <a:cubicBezTo>
                  <a:pt x="51460" y="668977"/>
                  <a:pt x="54687" y="685011"/>
                  <a:pt x="59377" y="700644"/>
                </a:cubicBezTo>
                <a:cubicBezTo>
                  <a:pt x="66571" y="724623"/>
                  <a:pt x="83127" y="771896"/>
                  <a:pt x="83127" y="771896"/>
                </a:cubicBezTo>
                <a:cubicBezTo>
                  <a:pt x="87086" y="799605"/>
                  <a:pt x="88214" y="827868"/>
                  <a:pt x="95003" y="855023"/>
                </a:cubicBezTo>
                <a:cubicBezTo>
                  <a:pt x="100173" y="875703"/>
                  <a:pt x="112628" y="893982"/>
                  <a:pt x="118753" y="914400"/>
                </a:cubicBezTo>
                <a:cubicBezTo>
                  <a:pt x="124553" y="933733"/>
                  <a:pt x="126250" y="954073"/>
                  <a:pt x="130629" y="973777"/>
                </a:cubicBezTo>
                <a:cubicBezTo>
                  <a:pt x="134170" y="989709"/>
                  <a:pt x="139584" y="1005220"/>
                  <a:pt x="142504" y="1021278"/>
                </a:cubicBezTo>
                <a:cubicBezTo>
                  <a:pt x="161607" y="1126349"/>
                  <a:pt x="136196" y="1077131"/>
                  <a:pt x="178130" y="1140031"/>
                </a:cubicBezTo>
                <a:cubicBezTo>
                  <a:pt x="214006" y="1283538"/>
                  <a:pt x="190005" y="1171211"/>
                  <a:pt x="190005" y="1484415"/>
                </a:cubicBezTo>
              </a:path>
            </a:pathLst>
          </a:custGeom>
          <a:noFill/>
          <a:ln w="571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รูปแบบอิสระ 20"/>
          <p:cNvSpPr/>
          <p:nvPr/>
        </p:nvSpPr>
        <p:spPr>
          <a:xfrm>
            <a:off x="8003969" y="3598223"/>
            <a:ext cx="1009402" cy="2636322"/>
          </a:xfrm>
          <a:custGeom>
            <a:avLst/>
            <a:gdLst>
              <a:gd name="connsiteX0" fmla="*/ 522514 w 1009402"/>
              <a:gd name="connsiteY0" fmla="*/ 0 h 2636322"/>
              <a:gd name="connsiteX1" fmla="*/ 581891 w 1009402"/>
              <a:gd name="connsiteY1" fmla="*/ 23751 h 2636322"/>
              <a:gd name="connsiteX2" fmla="*/ 605641 w 1009402"/>
              <a:gd name="connsiteY2" fmla="*/ 59377 h 2636322"/>
              <a:gd name="connsiteX3" fmla="*/ 641267 w 1009402"/>
              <a:gd name="connsiteY3" fmla="*/ 106878 h 2636322"/>
              <a:gd name="connsiteX4" fmla="*/ 712519 w 1009402"/>
              <a:gd name="connsiteY4" fmla="*/ 178130 h 2636322"/>
              <a:gd name="connsiteX5" fmla="*/ 736270 w 1009402"/>
              <a:gd name="connsiteY5" fmla="*/ 213756 h 2636322"/>
              <a:gd name="connsiteX6" fmla="*/ 807522 w 1009402"/>
              <a:gd name="connsiteY6" fmla="*/ 285008 h 2636322"/>
              <a:gd name="connsiteX7" fmla="*/ 819397 w 1009402"/>
              <a:gd name="connsiteY7" fmla="*/ 320634 h 2636322"/>
              <a:gd name="connsiteX8" fmla="*/ 866899 w 1009402"/>
              <a:gd name="connsiteY8" fmla="*/ 391886 h 2636322"/>
              <a:gd name="connsiteX9" fmla="*/ 902525 w 1009402"/>
              <a:gd name="connsiteY9" fmla="*/ 463138 h 2636322"/>
              <a:gd name="connsiteX10" fmla="*/ 914400 w 1009402"/>
              <a:gd name="connsiteY10" fmla="*/ 498764 h 2636322"/>
              <a:gd name="connsiteX11" fmla="*/ 938150 w 1009402"/>
              <a:gd name="connsiteY11" fmla="*/ 534390 h 2636322"/>
              <a:gd name="connsiteX12" fmla="*/ 950026 w 1009402"/>
              <a:gd name="connsiteY12" fmla="*/ 570016 h 2636322"/>
              <a:gd name="connsiteX13" fmla="*/ 973776 w 1009402"/>
              <a:gd name="connsiteY13" fmla="*/ 676894 h 2636322"/>
              <a:gd name="connsiteX14" fmla="*/ 1009402 w 1009402"/>
              <a:gd name="connsiteY14" fmla="*/ 843148 h 2636322"/>
              <a:gd name="connsiteX15" fmla="*/ 997527 w 1009402"/>
              <a:gd name="connsiteY15" fmla="*/ 1211283 h 2636322"/>
              <a:gd name="connsiteX16" fmla="*/ 973776 w 1009402"/>
              <a:gd name="connsiteY16" fmla="*/ 1282535 h 2636322"/>
              <a:gd name="connsiteX17" fmla="*/ 961901 w 1009402"/>
              <a:gd name="connsiteY17" fmla="*/ 1318161 h 2636322"/>
              <a:gd name="connsiteX18" fmla="*/ 950026 w 1009402"/>
              <a:gd name="connsiteY18" fmla="*/ 1353787 h 2636322"/>
              <a:gd name="connsiteX19" fmla="*/ 890649 w 1009402"/>
              <a:gd name="connsiteY19" fmla="*/ 1425039 h 2636322"/>
              <a:gd name="connsiteX20" fmla="*/ 866899 w 1009402"/>
              <a:gd name="connsiteY20" fmla="*/ 1472541 h 2636322"/>
              <a:gd name="connsiteX21" fmla="*/ 831273 w 1009402"/>
              <a:gd name="connsiteY21" fmla="*/ 1508167 h 2636322"/>
              <a:gd name="connsiteX22" fmla="*/ 807522 w 1009402"/>
              <a:gd name="connsiteY22" fmla="*/ 1543793 h 2636322"/>
              <a:gd name="connsiteX23" fmla="*/ 760021 w 1009402"/>
              <a:gd name="connsiteY23" fmla="*/ 1603169 h 2636322"/>
              <a:gd name="connsiteX24" fmla="*/ 748145 w 1009402"/>
              <a:gd name="connsiteY24" fmla="*/ 1638795 h 2636322"/>
              <a:gd name="connsiteX25" fmla="*/ 700644 w 1009402"/>
              <a:gd name="connsiteY25" fmla="*/ 1710047 h 2636322"/>
              <a:gd name="connsiteX26" fmla="*/ 676893 w 1009402"/>
              <a:gd name="connsiteY26" fmla="*/ 1757548 h 2636322"/>
              <a:gd name="connsiteX27" fmla="*/ 617517 w 1009402"/>
              <a:gd name="connsiteY27" fmla="*/ 1828800 h 2636322"/>
              <a:gd name="connsiteX28" fmla="*/ 593766 w 1009402"/>
              <a:gd name="connsiteY28" fmla="*/ 1876302 h 2636322"/>
              <a:gd name="connsiteX29" fmla="*/ 581891 w 1009402"/>
              <a:gd name="connsiteY29" fmla="*/ 1911928 h 2636322"/>
              <a:gd name="connsiteX30" fmla="*/ 534389 w 1009402"/>
              <a:gd name="connsiteY30" fmla="*/ 1995055 h 2636322"/>
              <a:gd name="connsiteX31" fmla="*/ 510639 w 1009402"/>
              <a:gd name="connsiteY31" fmla="*/ 2066307 h 2636322"/>
              <a:gd name="connsiteX32" fmla="*/ 486888 w 1009402"/>
              <a:gd name="connsiteY32" fmla="*/ 2113808 h 2636322"/>
              <a:gd name="connsiteX33" fmla="*/ 463137 w 1009402"/>
              <a:gd name="connsiteY33" fmla="*/ 2185060 h 2636322"/>
              <a:gd name="connsiteX34" fmla="*/ 415636 w 1009402"/>
              <a:gd name="connsiteY34" fmla="*/ 2256312 h 2636322"/>
              <a:gd name="connsiteX35" fmla="*/ 344384 w 1009402"/>
              <a:gd name="connsiteY35" fmla="*/ 2327564 h 2636322"/>
              <a:gd name="connsiteX36" fmla="*/ 261257 w 1009402"/>
              <a:gd name="connsiteY36" fmla="*/ 2434442 h 2636322"/>
              <a:gd name="connsiteX37" fmla="*/ 237506 w 1009402"/>
              <a:gd name="connsiteY37" fmla="*/ 2470068 h 2636322"/>
              <a:gd name="connsiteX38" fmla="*/ 190005 w 1009402"/>
              <a:gd name="connsiteY38" fmla="*/ 2505694 h 2636322"/>
              <a:gd name="connsiteX39" fmla="*/ 83127 w 1009402"/>
              <a:gd name="connsiteY39" fmla="*/ 2565071 h 2636322"/>
              <a:gd name="connsiteX40" fmla="*/ 47501 w 1009402"/>
              <a:gd name="connsiteY40" fmla="*/ 2600696 h 2636322"/>
              <a:gd name="connsiteX41" fmla="*/ 0 w 1009402"/>
              <a:gd name="connsiteY41" fmla="*/ 2636322 h 263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09402" h="2636322">
                <a:moveTo>
                  <a:pt x="522514" y="0"/>
                </a:moveTo>
                <a:cubicBezTo>
                  <a:pt x="542306" y="7917"/>
                  <a:pt x="564545" y="11361"/>
                  <a:pt x="581891" y="23751"/>
                </a:cubicBezTo>
                <a:cubicBezTo>
                  <a:pt x="593505" y="32047"/>
                  <a:pt x="597345" y="47763"/>
                  <a:pt x="605641" y="59377"/>
                </a:cubicBezTo>
                <a:cubicBezTo>
                  <a:pt x="617145" y="75483"/>
                  <a:pt x="628027" y="92167"/>
                  <a:pt x="641267" y="106878"/>
                </a:cubicBezTo>
                <a:cubicBezTo>
                  <a:pt x="663737" y="131844"/>
                  <a:pt x="693887" y="150183"/>
                  <a:pt x="712519" y="178130"/>
                </a:cubicBezTo>
                <a:cubicBezTo>
                  <a:pt x="720436" y="190005"/>
                  <a:pt x="726788" y="203089"/>
                  <a:pt x="736270" y="213756"/>
                </a:cubicBezTo>
                <a:cubicBezTo>
                  <a:pt x="758585" y="238860"/>
                  <a:pt x="807522" y="285008"/>
                  <a:pt x="807522" y="285008"/>
                </a:cubicBezTo>
                <a:cubicBezTo>
                  <a:pt x="811480" y="296883"/>
                  <a:pt x="813318" y="309692"/>
                  <a:pt x="819397" y="320634"/>
                </a:cubicBezTo>
                <a:cubicBezTo>
                  <a:pt x="833260" y="345587"/>
                  <a:pt x="866899" y="391886"/>
                  <a:pt x="866899" y="391886"/>
                </a:cubicBezTo>
                <a:cubicBezTo>
                  <a:pt x="896747" y="481433"/>
                  <a:pt x="856484" y="371055"/>
                  <a:pt x="902525" y="463138"/>
                </a:cubicBezTo>
                <a:cubicBezTo>
                  <a:pt x="908123" y="474334"/>
                  <a:pt x="908802" y="487568"/>
                  <a:pt x="914400" y="498764"/>
                </a:cubicBezTo>
                <a:cubicBezTo>
                  <a:pt x="920783" y="511530"/>
                  <a:pt x="931767" y="521625"/>
                  <a:pt x="938150" y="534390"/>
                </a:cubicBezTo>
                <a:cubicBezTo>
                  <a:pt x="943748" y="545586"/>
                  <a:pt x="946587" y="557980"/>
                  <a:pt x="950026" y="570016"/>
                </a:cubicBezTo>
                <a:cubicBezTo>
                  <a:pt x="966486" y="627625"/>
                  <a:pt x="959084" y="613230"/>
                  <a:pt x="973776" y="676894"/>
                </a:cubicBezTo>
                <a:cubicBezTo>
                  <a:pt x="1009286" y="830770"/>
                  <a:pt x="987795" y="713501"/>
                  <a:pt x="1009402" y="843148"/>
                </a:cubicBezTo>
                <a:cubicBezTo>
                  <a:pt x="1005444" y="965860"/>
                  <a:pt x="1007449" y="1088909"/>
                  <a:pt x="997527" y="1211283"/>
                </a:cubicBezTo>
                <a:cubicBezTo>
                  <a:pt x="995504" y="1236237"/>
                  <a:pt x="981693" y="1258784"/>
                  <a:pt x="973776" y="1282535"/>
                </a:cubicBezTo>
                <a:lnTo>
                  <a:pt x="961901" y="1318161"/>
                </a:lnTo>
                <a:cubicBezTo>
                  <a:pt x="957943" y="1330036"/>
                  <a:pt x="958877" y="1344936"/>
                  <a:pt x="950026" y="1353787"/>
                </a:cubicBezTo>
                <a:cubicBezTo>
                  <a:pt x="917280" y="1386533"/>
                  <a:pt x="912692" y="1386463"/>
                  <a:pt x="890649" y="1425039"/>
                </a:cubicBezTo>
                <a:cubicBezTo>
                  <a:pt x="881866" y="1440409"/>
                  <a:pt x="877188" y="1458136"/>
                  <a:pt x="866899" y="1472541"/>
                </a:cubicBezTo>
                <a:cubicBezTo>
                  <a:pt x="857138" y="1486207"/>
                  <a:pt x="842024" y="1495265"/>
                  <a:pt x="831273" y="1508167"/>
                </a:cubicBezTo>
                <a:cubicBezTo>
                  <a:pt x="822136" y="1519131"/>
                  <a:pt x="815439" y="1531918"/>
                  <a:pt x="807522" y="1543793"/>
                </a:cubicBezTo>
                <a:cubicBezTo>
                  <a:pt x="777675" y="1633338"/>
                  <a:pt x="821408" y="1526437"/>
                  <a:pt x="760021" y="1603169"/>
                </a:cubicBezTo>
                <a:cubicBezTo>
                  <a:pt x="752201" y="1612944"/>
                  <a:pt x="754224" y="1627853"/>
                  <a:pt x="748145" y="1638795"/>
                </a:cubicBezTo>
                <a:cubicBezTo>
                  <a:pt x="734282" y="1663748"/>
                  <a:pt x="713410" y="1684516"/>
                  <a:pt x="700644" y="1710047"/>
                </a:cubicBezTo>
                <a:cubicBezTo>
                  <a:pt x="692727" y="1725881"/>
                  <a:pt x="687183" y="1743143"/>
                  <a:pt x="676893" y="1757548"/>
                </a:cubicBezTo>
                <a:cubicBezTo>
                  <a:pt x="606720" y="1855789"/>
                  <a:pt x="671365" y="1734565"/>
                  <a:pt x="617517" y="1828800"/>
                </a:cubicBezTo>
                <a:cubicBezTo>
                  <a:pt x="608734" y="1844171"/>
                  <a:pt x="600739" y="1860030"/>
                  <a:pt x="593766" y="1876302"/>
                </a:cubicBezTo>
                <a:cubicBezTo>
                  <a:pt x="588835" y="1887808"/>
                  <a:pt x="587489" y="1900732"/>
                  <a:pt x="581891" y="1911928"/>
                </a:cubicBezTo>
                <a:cubicBezTo>
                  <a:pt x="539046" y="1997619"/>
                  <a:pt x="576026" y="1890961"/>
                  <a:pt x="534389" y="1995055"/>
                </a:cubicBezTo>
                <a:cubicBezTo>
                  <a:pt x="525091" y="2018300"/>
                  <a:pt x="521835" y="2043915"/>
                  <a:pt x="510639" y="2066307"/>
                </a:cubicBezTo>
                <a:cubicBezTo>
                  <a:pt x="502722" y="2082141"/>
                  <a:pt x="493463" y="2097372"/>
                  <a:pt x="486888" y="2113808"/>
                </a:cubicBezTo>
                <a:cubicBezTo>
                  <a:pt x="477590" y="2137053"/>
                  <a:pt x="477024" y="2164229"/>
                  <a:pt x="463137" y="2185060"/>
                </a:cubicBezTo>
                <a:cubicBezTo>
                  <a:pt x="447303" y="2208811"/>
                  <a:pt x="435820" y="2236128"/>
                  <a:pt x="415636" y="2256312"/>
                </a:cubicBezTo>
                <a:cubicBezTo>
                  <a:pt x="391885" y="2280063"/>
                  <a:pt x="363015" y="2299617"/>
                  <a:pt x="344384" y="2327564"/>
                </a:cubicBezTo>
                <a:cubicBezTo>
                  <a:pt x="224334" y="2507641"/>
                  <a:pt x="354271" y="2322826"/>
                  <a:pt x="261257" y="2434442"/>
                </a:cubicBezTo>
                <a:cubicBezTo>
                  <a:pt x="252120" y="2445406"/>
                  <a:pt x="247598" y="2459976"/>
                  <a:pt x="237506" y="2470068"/>
                </a:cubicBezTo>
                <a:cubicBezTo>
                  <a:pt x="223511" y="2484063"/>
                  <a:pt x="206219" y="2494344"/>
                  <a:pt x="190005" y="2505694"/>
                </a:cubicBezTo>
                <a:cubicBezTo>
                  <a:pt x="115763" y="2557663"/>
                  <a:pt x="142576" y="2545253"/>
                  <a:pt x="83127" y="2565071"/>
                </a:cubicBezTo>
                <a:cubicBezTo>
                  <a:pt x="71252" y="2576946"/>
                  <a:pt x="60403" y="2589945"/>
                  <a:pt x="47501" y="2600696"/>
                </a:cubicBezTo>
                <a:cubicBezTo>
                  <a:pt x="-33060" y="2667829"/>
                  <a:pt x="37765" y="2598557"/>
                  <a:pt x="0" y="2636322"/>
                </a:cubicBezTo>
              </a:path>
            </a:pathLst>
          </a:custGeom>
          <a:noFill/>
          <a:ln w="571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9002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5" grpId="0" animBg="1"/>
      <p:bldP spid="14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a\Desktop\หลักสูตรขั้นพื้นฐาน 2551\หลักสูตรขั้นพื้นฐาน 2551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36472" r="9125" b="16458"/>
          <a:stretch/>
        </p:blipFill>
        <p:spPr bwMode="auto">
          <a:xfrm>
            <a:off x="323528" y="1196752"/>
            <a:ext cx="5474526" cy="440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ชื่อเรื่อง 2"/>
          <p:cNvSpPr>
            <a:spLocks noGrp="1"/>
          </p:cNvSpPr>
          <p:nvPr>
            <p:ph type="ctrTitle"/>
          </p:nvPr>
        </p:nvSpPr>
        <p:spPr>
          <a:xfrm>
            <a:off x="6043822" y="188640"/>
            <a:ext cx="2908448" cy="1080119"/>
          </a:xfrm>
        </p:spPr>
        <p:txBody>
          <a:bodyPr>
            <a:normAutofit fontScale="90000"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เพื่อเอกภาพของชาติ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ชื่อเรื่อง 2"/>
          <p:cNvSpPr txBox="1">
            <a:spLocks/>
          </p:cNvSpPr>
          <p:nvPr/>
        </p:nvSpPr>
        <p:spPr>
          <a:xfrm>
            <a:off x="6069177" y="1340768"/>
            <a:ext cx="2908448" cy="1080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เพื่อปวงชน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ชื่อเรื่อง 2"/>
          <p:cNvSpPr txBox="1">
            <a:spLocks/>
          </p:cNvSpPr>
          <p:nvPr/>
        </p:nvSpPr>
        <p:spPr>
          <a:xfrm>
            <a:off x="5992098" y="2420887"/>
            <a:ext cx="2908448" cy="1080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กระจายอำนาจ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ชื่อเรื่อง 2"/>
          <p:cNvSpPr txBox="1">
            <a:spLocks/>
          </p:cNvSpPr>
          <p:nvPr/>
        </p:nvSpPr>
        <p:spPr>
          <a:xfrm>
            <a:off x="6094440" y="3403606"/>
            <a:ext cx="2908448" cy="1080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ยืดหยุ่น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ชื่อเรื่อง 2"/>
          <p:cNvSpPr txBox="1">
            <a:spLocks/>
          </p:cNvSpPr>
          <p:nvPr/>
        </p:nvSpPr>
        <p:spPr>
          <a:xfrm>
            <a:off x="6061746" y="4549576"/>
            <a:ext cx="2908448" cy="1080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เน้นผู้เรียนเป็นสำคัญ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ชื่อเรื่อง 2"/>
          <p:cNvSpPr txBox="1">
            <a:spLocks/>
          </p:cNvSpPr>
          <p:nvPr/>
        </p:nvSpPr>
        <p:spPr>
          <a:xfrm>
            <a:off x="6084168" y="5638048"/>
            <a:ext cx="2908448" cy="1080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ทุกกลุ่มเป้าหมาย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893775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ctrTitle"/>
          </p:nvPr>
        </p:nvSpPr>
        <p:spPr>
          <a:xfrm>
            <a:off x="7169489" y="4680520"/>
            <a:ext cx="1915042" cy="1124744"/>
          </a:xfrm>
        </p:spPr>
        <p:txBody>
          <a:bodyPr>
            <a:noAutofit/>
          </a:bodyPr>
          <a:lstStyle/>
          <a:p>
            <a:r>
              <a:rPr lang="th-TH" sz="8800" b="1" dirty="0" smtClean="0">
                <a:solidFill>
                  <a:schemeClr val="bg1"/>
                </a:solidFill>
                <a:effectLst>
                  <a:glow rad="127000">
                    <a:srgbClr val="FF5050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มีสุข</a:t>
            </a:r>
            <a:endParaRPr lang="th-TH" sz="8800" b="1" dirty="0">
              <a:solidFill>
                <a:schemeClr val="bg1"/>
              </a:solidFill>
              <a:effectLst>
                <a:glow rad="127000">
                  <a:srgbClr val="FF5050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50" name="Picture 2" descr="C:\Users\Na\Desktop\หลักสูตรขั้นพื้นฐาน 2551\หลักสูตรขั้นพื้นฐาน 2551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5" t="9177" r="7391" b="42991"/>
          <a:stretch/>
        </p:blipFill>
        <p:spPr bwMode="auto">
          <a:xfrm>
            <a:off x="360445" y="764704"/>
            <a:ext cx="6624736" cy="533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ชื่อเรื่อง 2"/>
          <p:cNvSpPr txBox="1">
            <a:spLocks/>
          </p:cNvSpPr>
          <p:nvPr/>
        </p:nvSpPr>
        <p:spPr>
          <a:xfrm>
            <a:off x="7088086" y="2780928"/>
            <a:ext cx="1991243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8800" b="1" dirty="0" smtClean="0">
                <a:solidFill>
                  <a:schemeClr val="bg1"/>
                </a:solidFill>
                <a:effectLst>
                  <a:glow rad="127000">
                    <a:srgbClr val="FF5050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เก่ง</a:t>
            </a:r>
            <a:endParaRPr lang="th-TH" sz="8800" b="1" dirty="0">
              <a:solidFill>
                <a:schemeClr val="bg1"/>
              </a:solidFill>
              <a:effectLst>
                <a:glow rad="127000">
                  <a:srgbClr val="FF5050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ชื่อเรื่อง 2"/>
          <p:cNvSpPr txBox="1">
            <a:spLocks/>
          </p:cNvSpPr>
          <p:nvPr/>
        </p:nvSpPr>
        <p:spPr>
          <a:xfrm>
            <a:off x="7308304" y="980728"/>
            <a:ext cx="1550811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8800" b="1" dirty="0" smtClean="0">
                <a:solidFill>
                  <a:schemeClr val="bg1"/>
                </a:solidFill>
                <a:effectLst>
                  <a:glow rad="127000">
                    <a:srgbClr val="FF5050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ดี</a:t>
            </a:r>
            <a:endParaRPr lang="th-TH" sz="8800" b="1" dirty="0">
              <a:solidFill>
                <a:schemeClr val="bg1"/>
              </a:solidFill>
              <a:effectLst>
                <a:glow rad="127000">
                  <a:srgbClr val="FF5050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89377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2"/>
          <p:cNvSpPr txBox="1">
            <a:spLocks/>
          </p:cNvSpPr>
          <p:nvPr/>
        </p:nvSpPr>
        <p:spPr>
          <a:xfrm>
            <a:off x="755576" y="278092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8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 - </a:t>
            </a:r>
            <a:r>
              <a:rPr lang="en-US" sz="8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Competency</a:t>
            </a:r>
            <a:endParaRPr lang="th-TH" sz="8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395536" y="476672"/>
            <a:ext cx="8280920" cy="1931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ชื่อเรื่อง 2"/>
          <p:cNvSpPr txBox="1">
            <a:spLocks/>
          </p:cNvSpPr>
          <p:nvPr/>
        </p:nvSpPr>
        <p:spPr>
          <a:xfrm>
            <a:off x="755576" y="4538727"/>
            <a:ext cx="7772400" cy="1986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8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 </a:t>
            </a:r>
            <a:r>
              <a:rPr lang="en-US" sz="8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= </a:t>
            </a:r>
            <a:r>
              <a:rPr lang="th-TH" sz="8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ความสามารถ</a:t>
            </a:r>
          </a:p>
          <a:p>
            <a:pPr algn="l"/>
            <a:r>
              <a:rPr lang="en-US" sz="8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= </a:t>
            </a:r>
            <a:r>
              <a:rPr lang="th-TH" sz="8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คุณลักษณะ</a:t>
            </a:r>
            <a:endParaRPr lang="th-TH" sz="8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ชื่อเรื่อง 2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rmAutofit/>
          </a:bodyPr>
          <a:lstStyle/>
          <a:p>
            <a:r>
              <a:rPr lang="th-TH" sz="8000" b="1" dirty="0" smtClean="0">
                <a:solidFill>
                  <a:srgbClr val="FF66CC"/>
                </a:solidFill>
                <a:effectLst>
                  <a:glow rad="101600">
                    <a:schemeClr val="bg1">
                      <a:alpha val="88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สมรรถนะสำคัญของผู้เรียน</a:t>
            </a:r>
            <a:endParaRPr lang="th-TH" sz="8000" b="1" dirty="0">
              <a:solidFill>
                <a:srgbClr val="FF66CC"/>
              </a:solidFill>
              <a:effectLst>
                <a:glow rad="101600">
                  <a:schemeClr val="bg1">
                    <a:alpha val="88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89377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" t="32806" r="5367" b="11471"/>
          <a:stretch/>
        </p:blipFill>
        <p:spPr bwMode="auto">
          <a:xfrm>
            <a:off x="899592" y="260204"/>
            <a:ext cx="7385742" cy="633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783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ctrTitle"/>
          </p:nvPr>
        </p:nvSpPr>
        <p:spPr>
          <a:xfrm>
            <a:off x="1374886" y="-21869"/>
            <a:ext cx="6349718" cy="1002597"/>
          </a:xfrm>
        </p:spPr>
        <p:txBody>
          <a:bodyPr>
            <a:normAutofit/>
          </a:bodyPr>
          <a:lstStyle/>
          <a:p>
            <a:r>
              <a:rPr lang="th-TH" sz="5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คุณลักษณะอันพึงประสงค์</a:t>
            </a:r>
            <a:endParaRPr lang="th-TH" sz="5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8" name="Group 4">
            <a:extLst>
              <a:ext uri="{FF2B5EF4-FFF2-40B4-BE49-F238E27FC236}">
                <a16:creationId xmlns:a16="http://schemas.microsoft.com/office/drawing/2014/main" xmlns="" id="{7D884BCA-1978-49CC-8588-5399D7CABDE7}"/>
              </a:ext>
            </a:extLst>
          </p:cNvPr>
          <p:cNvGrpSpPr/>
          <p:nvPr/>
        </p:nvGrpSpPr>
        <p:grpSpPr>
          <a:xfrm>
            <a:off x="3563888" y="908720"/>
            <a:ext cx="1434489" cy="190500"/>
            <a:chOff x="4679586" y="878988"/>
            <a:chExt cx="1434489" cy="190500"/>
          </a:xfrm>
        </p:grpSpPr>
        <p:sp>
          <p:nvSpPr>
            <p:cNvPr id="39" name="Oval 5">
              <a:extLst>
                <a:ext uri="{FF2B5EF4-FFF2-40B4-BE49-F238E27FC236}">
                  <a16:creationId xmlns:a16="http://schemas.microsoft.com/office/drawing/2014/main" xmlns="" id="{3701A590-ABA9-4BD2-BD64-376A4C227798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6">
              <a:extLst>
                <a:ext uri="{FF2B5EF4-FFF2-40B4-BE49-F238E27FC236}">
                  <a16:creationId xmlns:a16="http://schemas.microsoft.com/office/drawing/2014/main" xmlns="" id="{3E53B434-A2A6-4C16-99DD-292CE4FD62C4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7">
              <a:extLst>
                <a:ext uri="{FF2B5EF4-FFF2-40B4-BE49-F238E27FC236}">
                  <a16:creationId xmlns:a16="http://schemas.microsoft.com/office/drawing/2014/main" xmlns="" id="{F3E5BC96-17A2-4BD5-BA51-10270687E851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8">
              <a:extLst>
                <a:ext uri="{FF2B5EF4-FFF2-40B4-BE49-F238E27FC236}">
                  <a16:creationId xmlns:a16="http://schemas.microsoft.com/office/drawing/2014/main" xmlns="" id="{1A06ACCC-548D-4873-BD3B-AD3CA2C095B0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9">
              <a:extLst>
                <a:ext uri="{FF2B5EF4-FFF2-40B4-BE49-F238E27FC236}">
                  <a16:creationId xmlns:a16="http://schemas.microsoft.com/office/drawing/2014/main" xmlns="" id="{7CBDE4C1-DAF9-476F-B807-27BE954F6C82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กลุ่ม 69"/>
          <p:cNvGrpSpPr/>
          <p:nvPr/>
        </p:nvGrpSpPr>
        <p:grpSpPr>
          <a:xfrm>
            <a:off x="513964" y="1245768"/>
            <a:ext cx="1339933" cy="2715698"/>
            <a:chOff x="207731" y="986818"/>
            <a:chExt cx="1339933" cy="2715698"/>
          </a:xfrm>
        </p:grpSpPr>
        <p:grpSp>
          <p:nvGrpSpPr>
            <p:cNvPr id="64" name="กลุ่ม 63"/>
            <p:cNvGrpSpPr/>
            <p:nvPr/>
          </p:nvGrpSpPr>
          <p:grpSpPr>
            <a:xfrm>
              <a:off x="213711" y="986818"/>
              <a:ext cx="1333953" cy="2649699"/>
              <a:chOff x="201254" y="1485474"/>
              <a:chExt cx="1333953" cy="3154309"/>
            </a:xfrm>
          </p:grpSpPr>
          <p:grpSp>
            <p:nvGrpSpPr>
              <p:cNvPr id="33" name="Group 53">
                <a:extLst>
                  <a:ext uri="{FF2B5EF4-FFF2-40B4-BE49-F238E27FC236}">
                    <a16:creationId xmlns:a16="http://schemas.microsoft.com/office/drawing/2014/main" xmlns="" id="{71DA1449-9BBE-4FB5-854D-B6D832CCD806}"/>
                  </a:ext>
                </a:extLst>
              </p:cNvPr>
              <p:cNvGrpSpPr/>
              <p:nvPr/>
            </p:nvGrpSpPr>
            <p:grpSpPr>
              <a:xfrm>
                <a:off x="213711" y="1485474"/>
                <a:ext cx="1302385" cy="1523717"/>
                <a:chOff x="1494518" y="1999701"/>
                <a:chExt cx="1591582" cy="2076999"/>
              </a:xfrm>
            </p:grpSpPr>
            <p:sp>
              <p:nvSpPr>
                <p:cNvPr id="34" name="Rectangle: Top Corners Rounded 11">
                  <a:extLst>
                    <a:ext uri="{FF2B5EF4-FFF2-40B4-BE49-F238E27FC236}">
                      <a16:creationId xmlns:a16="http://schemas.microsoft.com/office/drawing/2014/main" xmlns="" id="{E176DFE6-E6EE-4CBF-AB55-962516DAF6EF}"/>
                    </a:ext>
                  </a:extLst>
                </p:cNvPr>
                <p:cNvSpPr/>
                <p:nvPr/>
              </p:nvSpPr>
              <p:spPr>
                <a:xfrm>
                  <a:off x="1494518" y="2209800"/>
                  <a:ext cx="1591582" cy="1866900"/>
                </a:xfrm>
                <a:prstGeom prst="round2SameRect">
                  <a:avLst>
                    <a:gd name="adj1" fmla="val 12063"/>
                    <a:gd name="adj2" fmla="val 0"/>
                  </a:avLst>
                </a:prstGeom>
                <a:solidFill>
                  <a:srgbClr val="EF307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xmlns="" id="{CCE8E3AC-C1DA-4857-8AA2-283A2C840A70}"/>
                    </a:ext>
                  </a:extLst>
                </p:cNvPr>
                <p:cNvSpPr txBox="1"/>
                <p:nvPr/>
              </p:nvSpPr>
              <p:spPr>
                <a:xfrm>
                  <a:off x="1847159" y="1999701"/>
                  <a:ext cx="894432" cy="10156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6000" b="1" dirty="0">
                      <a:solidFill>
                        <a:srgbClr val="E6E7E9"/>
                      </a:solidFill>
                      <a:latin typeface="Tw Cen MT" panose="020B0602020104020603" pitchFamily="34" charset="0"/>
                    </a:rPr>
                    <a:t>1</a:t>
                  </a:r>
                </a:p>
              </p:txBody>
            </p:sp>
          </p:grpSp>
          <p:sp>
            <p:nvSpPr>
              <p:cNvPr id="44" name="Freeform: Shape 10">
                <a:extLst>
                  <a:ext uri="{FF2B5EF4-FFF2-40B4-BE49-F238E27FC236}">
                    <a16:creationId xmlns:a16="http://schemas.microsoft.com/office/drawing/2014/main" xmlns="" id="{BA10DECE-FB54-4F98-9472-6CE168F86075}"/>
                  </a:ext>
                </a:extLst>
              </p:cNvPr>
              <p:cNvSpPr/>
              <p:nvPr/>
            </p:nvSpPr>
            <p:spPr>
              <a:xfrm flipV="1">
                <a:off x="201254" y="2415472"/>
                <a:ext cx="1333953" cy="2224311"/>
              </a:xfrm>
              <a:custGeom>
                <a:avLst/>
                <a:gdLst>
                  <a:gd name="connsiteX0" fmla="*/ 0 w 1591582"/>
                  <a:gd name="connsiteY0" fmla="*/ 3031986 h 3031986"/>
                  <a:gd name="connsiteX1" fmla="*/ 357641 w 1591582"/>
                  <a:gd name="connsiteY1" fmla="*/ 3031986 h 3031986"/>
                  <a:gd name="connsiteX2" fmla="*/ 795791 w 1591582"/>
                  <a:gd name="connsiteY2" fmla="*/ 2593836 h 3031986"/>
                  <a:gd name="connsiteX3" fmla="*/ 1233941 w 1591582"/>
                  <a:gd name="connsiteY3" fmla="*/ 3031986 h 3031986"/>
                  <a:gd name="connsiteX4" fmla="*/ 1591582 w 1591582"/>
                  <a:gd name="connsiteY4" fmla="*/ 3031986 h 3031986"/>
                  <a:gd name="connsiteX5" fmla="*/ 1591582 w 1591582"/>
                  <a:gd name="connsiteY5" fmla="*/ 314242 h 3031986"/>
                  <a:gd name="connsiteX6" fmla="*/ 1277340 w 1591582"/>
                  <a:gd name="connsiteY6" fmla="*/ 0 h 3031986"/>
                  <a:gd name="connsiteX7" fmla="*/ 314242 w 1591582"/>
                  <a:gd name="connsiteY7" fmla="*/ 0 h 3031986"/>
                  <a:gd name="connsiteX8" fmla="*/ 0 w 1591582"/>
                  <a:gd name="connsiteY8" fmla="*/ 314242 h 3031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1582" h="3031986">
                    <a:moveTo>
                      <a:pt x="0" y="3031986"/>
                    </a:moveTo>
                    <a:lnTo>
                      <a:pt x="357641" y="3031986"/>
                    </a:lnTo>
                    <a:cubicBezTo>
                      <a:pt x="357641" y="2790002"/>
                      <a:pt x="553807" y="2593836"/>
                      <a:pt x="795791" y="2593836"/>
                    </a:cubicBezTo>
                    <a:cubicBezTo>
                      <a:pt x="1037775" y="2593836"/>
                      <a:pt x="1233941" y="2790002"/>
                      <a:pt x="1233941" y="3031986"/>
                    </a:cubicBezTo>
                    <a:lnTo>
                      <a:pt x="1591582" y="3031986"/>
                    </a:lnTo>
                    <a:lnTo>
                      <a:pt x="1591582" y="314242"/>
                    </a:lnTo>
                    <a:cubicBezTo>
                      <a:pt x="1591582" y="140691"/>
                      <a:pt x="1450891" y="0"/>
                      <a:pt x="1277340" y="0"/>
                    </a:cubicBezTo>
                    <a:lnTo>
                      <a:pt x="314242" y="0"/>
                    </a:lnTo>
                    <a:cubicBezTo>
                      <a:pt x="140691" y="0"/>
                      <a:pt x="0" y="140691"/>
                      <a:pt x="0" y="31424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sx="107000" sy="107000" algn="ctr" rotWithShape="0">
                  <a:prstClr val="black">
                    <a:alpha val="2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596EA5B9-609B-41D8-BAEB-1AB2F8B9359E}"/>
                </a:ext>
              </a:extLst>
            </p:cNvPr>
            <p:cNvSpPr txBox="1"/>
            <p:nvPr/>
          </p:nvSpPr>
          <p:spPr>
            <a:xfrm>
              <a:off x="207731" y="2132856"/>
              <a:ext cx="133925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 smtClean="0">
                  <a:solidFill>
                    <a:srgbClr val="EF3078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รักชาติ ศาสน์ กษัตริย์</a:t>
              </a:r>
              <a:endParaRPr lang="en-US" sz="3200" b="1" dirty="0">
                <a:solidFill>
                  <a:srgbClr val="EF3078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71" name="กลุ่ม 70"/>
          <p:cNvGrpSpPr/>
          <p:nvPr/>
        </p:nvGrpSpPr>
        <p:grpSpPr>
          <a:xfrm>
            <a:off x="2694117" y="1221800"/>
            <a:ext cx="1339933" cy="2649699"/>
            <a:chOff x="207731" y="986818"/>
            <a:chExt cx="1339933" cy="2649699"/>
          </a:xfrm>
        </p:grpSpPr>
        <p:grpSp>
          <p:nvGrpSpPr>
            <p:cNvPr id="72" name="กลุ่ม 71"/>
            <p:cNvGrpSpPr/>
            <p:nvPr/>
          </p:nvGrpSpPr>
          <p:grpSpPr>
            <a:xfrm>
              <a:off x="213711" y="986818"/>
              <a:ext cx="1333953" cy="2649699"/>
              <a:chOff x="201254" y="1485474"/>
              <a:chExt cx="1333953" cy="3154309"/>
            </a:xfrm>
          </p:grpSpPr>
          <p:grpSp>
            <p:nvGrpSpPr>
              <p:cNvPr id="74" name="Group 53">
                <a:extLst>
                  <a:ext uri="{FF2B5EF4-FFF2-40B4-BE49-F238E27FC236}">
                    <a16:creationId xmlns:a16="http://schemas.microsoft.com/office/drawing/2014/main" xmlns="" id="{71DA1449-9BBE-4FB5-854D-B6D832CCD806}"/>
                  </a:ext>
                </a:extLst>
              </p:cNvPr>
              <p:cNvGrpSpPr/>
              <p:nvPr/>
            </p:nvGrpSpPr>
            <p:grpSpPr>
              <a:xfrm>
                <a:off x="213711" y="1485474"/>
                <a:ext cx="1302385" cy="1523717"/>
                <a:chOff x="1494518" y="1999701"/>
                <a:chExt cx="1591582" cy="2076999"/>
              </a:xfrm>
            </p:grpSpPr>
            <p:sp>
              <p:nvSpPr>
                <p:cNvPr id="76" name="Rectangle: Top Corners Rounded 11">
                  <a:extLst>
                    <a:ext uri="{FF2B5EF4-FFF2-40B4-BE49-F238E27FC236}">
                      <a16:creationId xmlns:a16="http://schemas.microsoft.com/office/drawing/2014/main" xmlns="" id="{E176DFE6-E6EE-4CBF-AB55-962516DAF6EF}"/>
                    </a:ext>
                  </a:extLst>
                </p:cNvPr>
                <p:cNvSpPr/>
                <p:nvPr/>
              </p:nvSpPr>
              <p:spPr>
                <a:xfrm>
                  <a:off x="1494518" y="2209800"/>
                  <a:ext cx="1591582" cy="1866900"/>
                </a:xfrm>
                <a:prstGeom prst="round2SameRect">
                  <a:avLst>
                    <a:gd name="adj1" fmla="val 12063"/>
                    <a:gd name="adj2" fmla="val 0"/>
                  </a:avLst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xmlns="" id="{CCE8E3AC-C1DA-4857-8AA2-283A2C840A70}"/>
                    </a:ext>
                  </a:extLst>
                </p:cNvPr>
                <p:cNvSpPr txBox="1"/>
                <p:nvPr/>
              </p:nvSpPr>
              <p:spPr>
                <a:xfrm>
                  <a:off x="1847159" y="1999701"/>
                  <a:ext cx="894432" cy="16481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6000" b="1" dirty="0">
                      <a:solidFill>
                        <a:srgbClr val="E6E7E9"/>
                      </a:solidFill>
                      <a:latin typeface="Tw Cen MT" panose="020B0602020104020603" pitchFamily="34" charset="0"/>
                    </a:rPr>
                    <a:t>2</a:t>
                  </a:r>
                  <a:endParaRPr lang="en-US" sz="6000" b="1" dirty="0">
                    <a:solidFill>
                      <a:srgbClr val="E6E7E9"/>
                    </a:solidFill>
                    <a:latin typeface="Tw Cen MT" panose="020B0602020104020603" pitchFamily="34" charset="0"/>
                  </a:endParaRPr>
                </a:p>
              </p:txBody>
            </p:sp>
          </p:grpSp>
          <p:sp>
            <p:nvSpPr>
              <p:cNvPr id="75" name="Freeform: Shape 10">
                <a:extLst>
                  <a:ext uri="{FF2B5EF4-FFF2-40B4-BE49-F238E27FC236}">
                    <a16:creationId xmlns:a16="http://schemas.microsoft.com/office/drawing/2014/main" xmlns="" id="{BA10DECE-FB54-4F98-9472-6CE168F86075}"/>
                  </a:ext>
                </a:extLst>
              </p:cNvPr>
              <p:cNvSpPr/>
              <p:nvPr/>
            </p:nvSpPr>
            <p:spPr>
              <a:xfrm flipV="1">
                <a:off x="201254" y="2415472"/>
                <a:ext cx="1333953" cy="2224311"/>
              </a:xfrm>
              <a:custGeom>
                <a:avLst/>
                <a:gdLst>
                  <a:gd name="connsiteX0" fmla="*/ 0 w 1591582"/>
                  <a:gd name="connsiteY0" fmla="*/ 3031986 h 3031986"/>
                  <a:gd name="connsiteX1" fmla="*/ 357641 w 1591582"/>
                  <a:gd name="connsiteY1" fmla="*/ 3031986 h 3031986"/>
                  <a:gd name="connsiteX2" fmla="*/ 795791 w 1591582"/>
                  <a:gd name="connsiteY2" fmla="*/ 2593836 h 3031986"/>
                  <a:gd name="connsiteX3" fmla="*/ 1233941 w 1591582"/>
                  <a:gd name="connsiteY3" fmla="*/ 3031986 h 3031986"/>
                  <a:gd name="connsiteX4" fmla="*/ 1591582 w 1591582"/>
                  <a:gd name="connsiteY4" fmla="*/ 3031986 h 3031986"/>
                  <a:gd name="connsiteX5" fmla="*/ 1591582 w 1591582"/>
                  <a:gd name="connsiteY5" fmla="*/ 314242 h 3031986"/>
                  <a:gd name="connsiteX6" fmla="*/ 1277340 w 1591582"/>
                  <a:gd name="connsiteY6" fmla="*/ 0 h 3031986"/>
                  <a:gd name="connsiteX7" fmla="*/ 314242 w 1591582"/>
                  <a:gd name="connsiteY7" fmla="*/ 0 h 3031986"/>
                  <a:gd name="connsiteX8" fmla="*/ 0 w 1591582"/>
                  <a:gd name="connsiteY8" fmla="*/ 314242 h 3031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1582" h="3031986">
                    <a:moveTo>
                      <a:pt x="0" y="3031986"/>
                    </a:moveTo>
                    <a:lnTo>
                      <a:pt x="357641" y="3031986"/>
                    </a:lnTo>
                    <a:cubicBezTo>
                      <a:pt x="357641" y="2790002"/>
                      <a:pt x="553807" y="2593836"/>
                      <a:pt x="795791" y="2593836"/>
                    </a:cubicBezTo>
                    <a:cubicBezTo>
                      <a:pt x="1037775" y="2593836"/>
                      <a:pt x="1233941" y="2790002"/>
                      <a:pt x="1233941" y="3031986"/>
                    </a:cubicBezTo>
                    <a:lnTo>
                      <a:pt x="1591582" y="3031986"/>
                    </a:lnTo>
                    <a:lnTo>
                      <a:pt x="1591582" y="314242"/>
                    </a:lnTo>
                    <a:cubicBezTo>
                      <a:pt x="1591582" y="140691"/>
                      <a:pt x="1450891" y="0"/>
                      <a:pt x="1277340" y="0"/>
                    </a:cubicBezTo>
                    <a:lnTo>
                      <a:pt x="314242" y="0"/>
                    </a:lnTo>
                    <a:cubicBezTo>
                      <a:pt x="140691" y="0"/>
                      <a:pt x="0" y="140691"/>
                      <a:pt x="0" y="31424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sx="107000" sy="107000" algn="ctr" rotWithShape="0">
                  <a:prstClr val="black">
                    <a:alpha val="2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596EA5B9-609B-41D8-BAEB-1AB2F8B9359E}"/>
                </a:ext>
              </a:extLst>
            </p:cNvPr>
            <p:cNvSpPr txBox="1"/>
            <p:nvPr/>
          </p:nvSpPr>
          <p:spPr>
            <a:xfrm>
              <a:off x="207731" y="2132856"/>
              <a:ext cx="13392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srgbClr val="EF3078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ซื่อสัตย์ สุจริต</a:t>
              </a:r>
              <a:endParaRPr lang="en-US" sz="3600" b="1" dirty="0">
                <a:solidFill>
                  <a:srgbClr val="EF3078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78" name="กลุ่ม 77"/>
          <p:cNvGrpSpPr/>
          <p:nvPr/>
        </p:nvGrpSpPr>
        <p:grpSpPr>
          <a:xfrm>
            <a:off x="4751236" y="1245768"/>
            <a:ext cx="1339257" cy="2649699"/>
            <a:chOff x="213711" y="986818"/>
            <a:chExt cx="1339257" cy="2649699"/>
          </a:xfrm>
        </p:grpSpPr>
        <p:grpSp>
          <p:nvGrpSpPr>
            <p:cNvPr id="79" name="กลุ่ม 78"/>
            <p:cNvGrpSpPr/>
            <p:nvPr/>
          </p:nvGrpSpPr>
          <p:grpSpPr>
            <a:xfrm>
              <a:off x="213711" y="986818"/>
              <a:ext cx="1333953" cy="2649699"/>
              <a:chOff x="201254" y="1485474"/>
              <a:chExt cx="1333953" cy="3154309"/>
            </a:xfrm>
          </p:grpSpPr>
          <p:grpSp>
            <p:nvGrpSpPr>
              <p:cNvPr id="81" name="Group 53">
                <a:extLst>
                  <a:ext uri="{FF2B5EF4-FFF2-40B4-BE49-F238E27FC236}">
                    <a16:creationId xmlns:a16="http://schemas.microsoft.com/office/drawing/2014/main" xmlns="" id="{71DA1449-9BBE-4FB5-854D-B6D832CCD806}"/>
                  </a:ext>
                </a:extLst>
              </p:cNvPr>
              <p:cNvGrpSpPr/>
              <p:nvPr/>
            </p:nvGrpSpPr>
            <p:grpSpPr>
              <a:xfrm>
                <a:off x="213711" y="1485474"/>
                <a:ext cx="1302385" cy="1523717"/>
                <a:chOff x="1494518" y="1999701"/>
                <a:chExt cx="1591582" cy="2076999"/>
              </a:xfrm>
            </p:grpSpPr>
            <p:sp>
              <p:nvSpPr>
                <p:cNvPr id="83" name="Rectangle: Top Corners Rounded 11">
                  <a:extLst>
                    <a:ext uri="{FF2B5EF4-FFF2-40B4-BE49-F238E27FC236}">
                      <a16:creationId xmlns:a16="http://schemas.microsoft.com/office/drawing/2014/main" xmlns="" id="{E176DFE6-E6EE-4CBF-AB55-962516DAF6EF}"/>
                    </a:ext>
                  </a:extLst>
                </p:cNvPr>
                <p:cNvSpPr/>
                <p:nvPr/>
              </p:nvSpPr>
              <p:spPr>
                <a:xfrm>
                  <a:off x="1494518" y="2209800"/>
                  <a:ext cx="1591582" cy="1866900"/>
                </a:xfrm>
                <a:prstGeom prst="round2SameRect">
                  <a:avLst>
                    <a:gd name="adj1" fmla="val 12063"/>
                    <a:gd name="adj2" fmla="val 0"/>
                  </a:avLst>
                </a:prstGeom>
                <a:solidFill>
                  <a:srgbClr val="33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xmlns="" id="{CCE8E3AC-C1DA-4857-8AA2-283A2C840A70}"/>
                    </a:ext>
                  </a:extLst>
                </p:cNvPr>
                <p:cNvSpPr txBox="1"/>
                <p:nvPr/>
              </p:nvSpPr>
              <p:spPr>
                <a:xfrm>
                  <a:off x="1847159" y="1999701"/>
                  <a:ext cx="894432" cy="16481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6000" b="1" dirty="0" smtClean="0">
                      <a:solidFill>
                        <a:srgbClr val="E6E7E9"/>
                      </a:solidFill>
                      <a:latin typeface="Tw Cen MT" panose="020B0602020104020603" pitchFamily="34" charset="0"/>
                    </a:rPr>
                    <a:t>3</a:t>
                  </a:r>
                  <a:endParaRPr lang="en-US" sz="6000" b="1" dirty="0">
                    <a:solidFill>
                      <a:srgbClr val="E6E7E9"/>
                    </a:solidFill>
                    <a:latin typeface="Tw Cen MT" panose="020B0602020104020603" pitchFamily="34" charset="0"/>
                  </a:endParaRPr>
                </a:p>
              </p:txBody>
            </p:sp>
          </p:grpSp>
          <p:sp>
            <p:nvSpPr>
              <p:cNvPr id="82" name="Freeform: Shape 10">
                <a:extLst>
                  <a:ext uri="{FF2B5EF4-FFF2-40B4-BE49-F238E27FC236}">
                    <a16:creationId xmlns:a16="http://schemas.microsoft.com/office/drawing/2014/main" xmlns="" id="{BA10DECE-FB54-4F98-9472-6CE168F86075}"/>
                  </a:ext>
                </a:extLst>
              </p:cNvPr>
              <p:cNvSpPr/>
              <p:nvPr/>
            </p:nvSpPr>
            <p:spPr>
              <a:xfrm flipV="1">
                <a:off x="201254" y="2415472"/>
                <a:ext cx="1333953" cy="2224311"/>
              </a:xfrm>
              <a:custGeom>
                <a:avLst/>
                <a:gdLst>
                  <a:gd name="connsiteX0" fmla="*/ 0 w 1591582"/>
                  <a:gd name="connsiteY0" fmla="*/ 3031986 h 3031986"/>
                  <a:gd name="connsiteX1" fmla="*/ 357641 w 1591582"/>
                  <a:gd name="connsiteY1" fmla="*/ 3031986 h 3031986"/>
                  <a:gd name="connsiteX2" fmla="*/ 795791 w 1591582"/>
                  <a:gd name="connsiteY2" fmla="*/ 2593836 h 3031986"/>
                  <a:gd name="connsiteX3" fmla="*/ 1233941 w 1591582"/>
                  <a:gd name="connsiteY3" fmla="*/ 3031986 h 3031986"/>
                  <a:gd name="connsiteX4" fmla="*/ 1591582 w 1591582"/>
                  <a:gd name="connsiteY4" fmla="*/ 3031986 h 3031986"/>
                  <a:gd name="connsiteX5" fmla="*/ 1591582 w 1591582"/>
                  <a:gd name="connsiteY5" fmla="*/ 314242 h 3031986"/>
                  <a:gd name="connsiteX6" fmla="*/ 1277340 w 1591582"/>
                  <a:gd name="connsiteY6" fmla="*/ 0 h 3031986"/>
                  <a:gd name="connsiteX7" fmla="*/ 314242 w 1591582"/>
                  <a:gd name="connsiteY7" fmla="*/ 0 h 3031986"/>
                  <a:gd name="connsiteX8" fmla="*/ 0 w 1591582"/>
                  <a:gd name="connsiteY8" fmla="*/ 314242 h 3031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1582" h="3031986">
                    <a:moveTo>
                      <a:pt x="0" y="3031986"/>
                    </a:moveTo>
                    <a:lnTo>
                      <a:pt x="357641" y="3031986"/>
                    </a:lnTo>
                    <a:cubicBezTo>
                      <a:pt x="357641" y="2790002"/>
                      <a:pt x="553807" y="2593836"/>
                      <a:pt x="795791" y="2593836"/>
                    </a:cubicBezTo>
                    <a:cubicBezTo>
                      <a:pt x="1037775" y="2593836"/>
                      <a:pt x="1233941" y="2790002"/>
                      <a:pt x="1233941" y="3031986"/>
                    </a:cubicBezTo>
                    <a:lnTo>
                      <a:pt x="1591582" y="3031986"/>
                    </a:lnTo>
                    <a:lnTo>
                      <a:pt x="1591582" y="314242"/>
                    </a:lnTo>
                    <a:cubicBezTo>
                      <a:pt x="1591582" y="140691"/>
                      <a:pt x="1450891" y="0"/>
                      <a:pt x="1277340" y="0"/>
                    </a:cubicBezTo>
                    <a:lnTo>
                      <a:pt x="314242" y="0"/>
                    </a:lnTo>
                    <a:cubicBezTo>
                      <a:pt x="140691" y="0"/>
                      <a:pt x="0" y="140691"/>
                      <a:pt x="0" y="31424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sx="107000" sy="107000" algn="ctr" rotWithShape="0">
                  <a:prstClr val="black">
                    <a:alpha val="2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596EA5B9-609B-41D8-BAEB-1AB2F8B9359E}"/>
                </a:ext>
              </a:extLst>
            </p:cNvPr>
            <p:cNvSpPr txBox="1"/>
            <p:nvPr/>
          </p:nvSpPr>
          <p:spPr>
            <a:xfrm>
              <a:off x="213711" y="2432779"/>
              <a:ext cx="13392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srgbClr val="EF3078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มีวินัย</a:t>
              </a:r>
              <a:endParaRPr lang="en-US" sz="3600" b="1" dirty="0">
                <a:solidFill>
                  <a:srgbClr val="EF3078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85" name="กลุ่ม 84"/>
          <p:cNvGrpSpPr/>
          <p:nvPr/>
        </p:nvGrpSpPr>
        <p:grpSpPr>
          <a:xfrm>
            <a:off x="6852230" y="1210532"/>
            <a:ext cx="1358368" cy="2649699"/>
            <a:chOff x="189296" y="986818"/>
            <a:chExt cx="1358368" cy="2649699"/>
          </a:xfrm>
        </p:grpSpPr>
        <p:grpSp>
          <p:nvGrpSpPr>
            <p:cNvPr id="86" name="กลุ่ม 85"/>
            <p:cNvGrpSpPr/>
            <p:nvPr/>
          </p:nvGrpSpPr>
          <p:grpSpPr>
            <a:xfrm>
              <a:off x="213711" y="986818"/>
              <a:ext cx="1333953" cy="2649699"/>
              <a:chOff x="201254" y="1485474"/>
              <a:chExt cx="1333953" cy="3154309"/>
            </a:xfrm>
          </p:grpSpPr>
          <p:grpSp>
            <p:nvGrpSpPr>
              <p:cNvPr id="88" name="Group 53">
                <a:extLst>
                  <a:ext uri="{FF2B5EF4-FFF2-40B4-BE49-F238E27FC236}">
                    <a16:creationId xmlns:a16="http://schemas.microsoft.com/office/drawing/2014/main" xmlns="" id="{71DA1449-9BBE-4FB5-854D-B6D832CCD806}"/>
                  </a:ext>
                </a:extLst>
              </p:cNvPr>
              <p:cNvGrpSpPr/>
              <p:nvPr/>
            </p:nvGrpSpPr>
            <p:grpSpPr>
              <a:xfrm>
                <a:off x="213711" y="1485474"/>
                <a:ext cx="1302385" cy="1523717"/>
                <a:chOff x="1494518" y="1999701"/>
                <a:chExt cx="1591582" cy="2076999"/>
              </a:xfrm>
            </p:grpSpPr>
            <p:sp>
              <p:nvSpPr>
                <p:cNvPr id="90" name="Rectangle: Top Corners Rounded 11">
                  <a:extLst>
                    <a:ext uri="{FF2B5EF4-FFF2-40B4-BE49-F238E27FC236}">
                      <a16:creationId xmlns:a16="http://schemas.microsoft.com/office/drawing/2014/main" xmlns="" id="{E176DFE6-E6EE-4CBF-AB55-962516DAF6EF}"/>
                    </a:ext>
                  </a:extLst>
                </p:cNvPr>
                <p:cNvSpPr/>
                <p:nvPr/>
              </p:nvSpPr>
              <p:spPr>
                <a:xfrm>
                  <a:off x="1494518" y="2209800"/>
                  <a:ext cx="1591582" cy="1866900"/>
                </a:xfrm>
                <a:prstGeom prst="round2SameRect">
                  <a:avLst>
                    <a:gd name="adj1" fmla="val 12063"/>
                    <a:gd name="adj2" fmla="val 0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xmlns="" id="{CCE8E3AC-C1DA-4857-8AA2-283A2C840A70}"/>
                    </a:ext>
                  </a:extLst>
                </p:cNvPr>
                <p:cNvSpPr txBox="1"/>
                <p:nvPr/>
              </p:nvSpPr>
              <p:spPr>
                <a:xfrm>
                  <a:off x="1847159" y="1999701"/>
                  <a:ext cx="894432" cy="16481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6000" b="1" dirty="0" smtClean="0">
                      <a:solidFill>
                        <a:srgbClr val="E6E7E9"/>
                      </a:solidFill>
                      <a:latin typeface="Tw Cen MT" panose="020B0602020104020603" pitchFamily="34" charset="0"/>
                    </a:rPr>
                    <a:t>4</a:t>
                  </a:r>
                  <a:endParaRPr lang="en-US" sz="6000" b="1" dirty="0">
                    <a:solidFill>
                      <a:srgbClr val="E6E7E9"/>
                    </a:solidFill>
                    <a:latin typeface="Tw Cen MT" panose="020B0602020104020603" pitchFamily="34" charset="0"/>
                  </a:endParaRPr>
                </a:p>
              </p:txBody>
            </p:sp>
          </p:grpSp>
          <p:sp>
            <p:nvSpPr>
              <p:cNvPr id="89" name="Freeform: Shape 10">
                <a:extLst>
                  <a:ext uri="{FF2B5EF4-FFF2-40B4-BE49-F238E27FC236}">
                    <a16:creationId xmlns:a16="http://schemas.microsoft.com/office/drawing/2014/main" xmlns="" id="{BA10DECE-FB54-4F98-9472-6CE168F86075}"/>
                  </a:ext>
                </a:extLst>
              </p:cNvPr>
              <p:cNvSpPr/>
              <p:nvPr/>
            </p:nvSpPr>
            <p:spPr>
              <a:xfrm flipV="1">
                <a:off x="201254" y="2415472"/>
                <a:ext cx="1333953" cy="2224311"/>
              </a:xfrm>
              <a:custGeom>
                <a:avLst/>
                <a:gdLst>
                  <a:gd name="connsiteX0" fmla="*/ 0 w 1591582"/>
                  <a:gd name="connsiteY0" fmla="*/ 3031986 h 3031986"/>
                  <a:gd name="connsiteX1" fmla="*/ 357641 w 1591582"/>
                  <a:gd name="connsiteY1" fmla="*/ 3031986 h 3031986"/>
                  <a:gd name="connsiteX2" fmla="*/ 795791 w 1591582"/>
                  <a:gd name="connsiteY2" fmla="*/ 2593836 h 3031986"/>
                  <a:gd name="connsiteX3" fmla="*/ 1233941 w 1591582"/>
                  <a:gd name="connsiteY3" fmla="*/ 3031986 h 3031986"/>
                  <a:gd name="connsiteX4" fmla="*/ 1591582 w 1591582"/>
                  <a:gd name="connsiteY4" fmla="*/ 3031986 h 3031986"/>
                  <a:gd name="connsiteX5" fmla="*/ 1591582 w 1591582"/>
                  <a:gd name="connsiteY5" fmla="*/ 314242 h 3031986"/>
                  <a:gd name="connsiteX6" fmla="*/ 1277340 w 1591582"/>
                  <a:gd name="connsiteY6" fmla="*/ 0 h 3031986"/>
                  <a:gd name="connsiteX7" fmla="*/ 314242 w 1591582"/>
                  <a:gd name="connsiteY7" fmla="*/ 0 h 3031986"/>
                  <a:gd name="connsiteX8" fmla="*/ 0 w 1591582"/>
                  <a:gd name="connsiteY8" fmla="*/ 314242 h 3031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1582" h="3031986">
                    <a:moveTo>
                      <a:pt x="0" y="3031986"/>
                    </a:moveTo>
                    <a:lnTo>
                      <a:pt x="357641" y="3031986"/>
                    </a:lnTo>
                    <a:cubicBezTo>
                      <a:pt x="357641" y="2790002"/>
                      <a:pt x="553807" y="2593836"/>
                      <a:pt x="795791" y="2593836"/>
                    </a:cubicBezTo>
                    <a:cubicBezTo>
                      <a:pt x="1037775" y="2593836"/>
                      <a:pt x="1233941" y="2790002"/>
                      <a:pt x="1233941" y="3031986"/>
                    </a:cubicBezTo>
                    <a:lnTo>
                      <a:pt x="1591582" y="3031986"/>
                    </a:lnTo>
                    <a:lnTo>
                      <a:pt x="1591582" y="314242"/>
                    </a:lnTo>
                    <a:cubicBezTo>
                      <a:pt x="1591582" y="140691"/>
                      <a:pt x="1450891" y="0"/>
                      <a:pt x="1277340" y="0"/>
                    </a:cubicBezTo>
                    <a:lnTo>
                      <a:pt x="314242" y="0"/>
                    </a:lnTo>
                    <a:cubicBezTo>
                      <a:pt x="140691" y="0"/>
                      <a:pt x="0" y="140691"/>
                      <a:pt x="0" y="31424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sx="107000" sy="107000" algn="ctr" rotWithShape="0">
                  <a:prstClr val="black">
                    <a:alpha val="2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596EA5B9-609B-41D8-BAEB-1AB2F8B9359E}"/>
                </a:ext>
              </a:extLst>
            </p:cNvPr>
            <p:cNvSpPr txBox="1"/>
            <p:nvPr/>
          </p:nvSpPr>
          <p:spPr>
            <a:xfrm>
              <a:off x="189296" y="2382413"/>
              <a:ext cx="13392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srgbClr val="EF3078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ใฝ่เรียนรู้</a:t>
              </a:r>
              <a:endParaRPr lang="en-US" sz="3600" b="1" dirty="0">
                <a:solidFill>
                  <a:srgbClr val="EF3078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92" name="กลุ่ม 91"/>
          <p:cNvGrpSpPr/>
          <p:nvPr/>
        </p:nvGrpSpPr>
        <p:grpSpPr>
          <a:xfrm>
            <a:off x="586208" y="4077164"/>
            <a:ext cx="1339933" cy="2649699"/>
            <a:chOff x="207731" y="986818"/>
            <a:chExt cx="1339933" cy="2649699"/>
          </a:xfrm>
        </p:grpSpPr>
        <p:grpSp>
          <p:nvGrpSpPr>
            <p:cNvPr id="93" name="กลุ่ม 92"/>
            <p:cNvGrpSpPr/>
            <p:nvPr/>
          </p:nvGrpSpPr>
          <p:grpSpPr>
            <a:xfrm>
              <a:off x="213711" y="986818"/>
              <a:ext cx="1333953" cy="2649699"/>
              <a:chOff x="201254" y="1485474"/>
              <a:chExt cx="1333953" cy="3154309"/>
            </a:xfrm>
          </p:grpSpPr>
          <p:grpSp>
            <p:nvGrpSpPr>
              <p:cNvPr id="95" name="Group 53">
                <a:extLst>
                  <a:ext uri="{FF2B5EF4-FFF2-40B4-BE49-F238E27FC236}">
                    <a16:creationId xmlns:a16="http://schemas.microsoft.com/office/drawing/2014/main" xmlns="" id="{71DA1449-9BBE-4FB5-854D-B6D832CCD806}"/>
                  </a:ext>
                </a:extLst>
              </p:cNvPr>
              <p:cNvGrpSpPr/>
              <p:nvPr/>
            </p:nvGrpSpPr>
            <p:grpSpPr>
              <a:xfrm>
                <a:off x="213711" y="1485474"/>
                <a:ext cx="1302385" cy="1523717"/>
                <a:chOff x="1494518" y="1999701"/>
                <a:chExt cx="1591582" cy="2076999"/>
              </a:xfrm>
            </p:grpSpPr>
            <p:sp>
              <p:nvSpPr>
                <p:cNvPr id="97" name="Rectangle: Top Corners Rounded 11">
                  <a:extLst>
                    <a:ext uri="{FF2B5EF4-FFF2-40B4-BE49-F238E27FC236}">
                      <a16:creationId xmlns:a16="http://schemas.microsoft.com/office/drawing/2014/main" xmlns="" id="{E176DFE6-E6EE-4CBF-AB55-962516DAF6EF}"/>
                    </a:ext>
                  </a:extLst>
                </p:cNvPr>
                <p:cNvSpPr/>
                <p:nvPr/>
              </p:nvSpPr>
              <p:spPr>
                <a:xfrm>
                  <a:off x="1494518" y="2209800"/>
                  <a:ext cx="1591582" cy="1866900"/>
                </a:xfrm>
                <a:prstGeom prst="round2SameRect">
                  <a:avLst>
                    <a:gd name="adj1" fmla="val 12063"/>
                    <a:gd name="adj2" fmla="val 0"/>
                  </a:avLst>
                </a:prstGeom>
                <a:solidFill>
                  <a:srgbClr val="CC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xmlns="" id="{CCE8E3AC-C1DA-4857-8AA2-283A2C840A70}"/>
                    </a:ext>
                  </a:extLst>
                </p:cNvPr>
                <p:cNvSpPr txBox="1"/>
                <p:nvPr/>
              </p:nvSpPr>
              <p:spPr>
                <a:xfrm>
                  <a:off x="1847159" y="1999701"/>
                  <a:ext cx="894432" cy="16481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6000" b="1" dirty="0" smtClean="0">
                      <a:solidFill>
                        <a:srgbClr val="E6E7E9"/>
                      </a:solidFill>
                      <a:latin typeface="Tw Cen MT" panose="020B0602020104020603" pitchFamily="34" charset="0"/>
                    </a:rPr>
                    <a:t>5</a:t>
                  </a:r>
                  <a:endParaRPr lang="en-US" sz="6000" b="1" dirty="0">
                    <a:solidFill>
                      <a:srgbClr val="E6E7E9"/>
                    </a:solidFill>
                    <a:latin typeface="Tw Cen MT" panose="020B0602020104020603" pitchFamily="34" charset="0"/>
                  </a:endParaRPr>
                </a:p>
              </p:txBody>
            </p:sp>
          </p:grpSp>
          <p:sp>
            <p:nvSpPr>
              <p:cNvPr id="96" name="Freeform: Shape 10">
                <a:extLst>
                  <a:ext uri="{FF2B5EF4-FFF2-40B4-BE49-F238E27FC236}">
                    <a16:creationId xmlns:a16="http://schemas.microsoft.com/office/drawing/2014/main" xmlns="" id="{BA10DECE-FB54-4F98-9472-6CE168F86075}"/>
                  </a:ext>
                </a:extLst>
              </p:cNvPr>
              <p:cNvSpPr/>
              <p:nvPr/>
            </p:nvSpPr>
            <p:spPr>
              <a:xfrm flipV="1">
                <a:off x="201254" y="2415472"/>
                <a:ext cx="1333953" cy="2224311"/>
              </a:xfrm>
              <a:custGeom>
                <a:avLst/>
                <a:gdLst>
                  <a:gd name="connsiteX0" fmla="*/ 0 w 1591582"/>
                  <a:gd name="connsiteY0" fmla="*/ 3031986 h 3031986"/>
                  <a:gd name="connsiteX1" fmla="*/ 357641 w 1591582"/>
                  <a:gd name="connsiteY1" fmla="*/ 3031986 h 3031986"/>
                  <a:gd name="connsiteX2" fmla="*/ 795791 w 1591582"/>
                  <a:gd name="connsiteY2" fmla="*/ 2593836 h 3031986"/>
                  <a:gd name="connsiteX3" fmla="*/ 1233941 w 1591582"/>
                  <a:gd name="connsiteY3" fmla="*/ 3031986 h 3031986"/>
                  <a:gd name="connsiteX4" fmla="*/ 1591582 w 1591582"/>
                  <a:gd name="connsiteY4" fmla="*/ 3031986 h 3031986"/>
                  <a:gd name="connsiteX5" fmla="*/ 1591582 w 1591582"/>
                  <a:gd name="connsiteY5" fmla="*/ 314242 h 3031986"/>
                  <a:gd name="connsiteX6" fmla="*/ 1277340 w 1591582"/>
                  <a:gd name="connsiteY6" fmla="*/ 0 h 3031986"/>
                  <a:gd name="connsiteX7" fmla="*/ 314242 w 1591582"/>
                  <a:gd name="connsiteY7" fmla="*/ 0 h 3031986"/>
                  <a:gd name="connsiteX8" fmla="*/ 0 w 1591582"/>
                  <a:gd name="connsiteY8" fmla="*/ 314242 h 3031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1582" h="3031986">
                    <a:moveTo>
                      <a:pt x="0" y="3031986"/>
                    </a:moveTo>
                    <a:lnTo>
                      <a:pt x="357641" y="3031986"/>
                    </a:lnTo>
                    <a:cubicBezTo>
                      <a:pt x="357641" y="2790002"/>
                      <a:pt x="553807" y="2593836"/>
                      <a:pt x="795791" y="2593836"/>
                    </a:cubicBezTo>
                    <a:cubicBezTo>
                      <a:pt x="1037775" y="2593836"/>
                      <a:pt x="1233941" y="2790002"/>
                      <a:pt x="1233941" y="3031986"/>
                    </a:cubicBezTo>
                    <a:lnTo>
                      <a:pt x="1591582" y="3031986"/>
                    </a:lnTo>
                    <a:lnTo>
                      <a:pt x="1591582" y="314242"/>
                    </a:lnTo>
                    <a:cubicBezTo>
                      <a:pt x="1591582" y="140691"/>
                      <a:pt x="1450891" y="0"/>
                      <a:pt x="1277340" y="0"/>
                    </a:cubicBezTo>
                    <a:lnTo>
                      <a:pt x="314242" y="0"/>
                    </a:lnTo>
                    <a:cubicBezTo>
                      <a:pt x="140691" y="0"/>
                      <a:pt x="0" y="140691"/>
                      <a:pt x="0" y="31424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sx="107000" sy="107000" algn="ctr" rotWithShape="0">
                  <a:prstClr val="black">
                    <a:alpha val="2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596EA5B9-609B-41D8-BAEB-1AB2F8B9359E}"/>
                </a:ext>
              </a:extLst>
            </p:cNvPr>
            <p:cNvSpPr txBox="1"/>
            <p:nvPr/>
          </p:nvSpPr>
          <p:spPr>
            <a:xfrm>
              <a:off x="207731" y="2132856"/>
              <a:ext cx="13392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srgbClr val="EF3078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อยู่อย่างพอเพียง</a:t>
              </a:r>
              <a:endParaRPr lang="en-US" sz="3600" b="1" dirty="0">
                <a:solidFill>
                  <a:srgbClr val="EF3078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99" name="กลุ่ม 98"/>
          <p:cNvGrpSpPr/>
          <p:nvPr/>
        </p:nvGrpSpPr>
        <p:grpSpPr>
          <a:xfrm>
            <a:off x="2751898" y="4073282"/>
            <a:ext cx="1351714" cy="2649699"/>
            <a:chOff x="213711" y="986818"/>
            <a:chExt cx="1351714" cy="2649699"/>
          </a:xfrm>
        </p:grpSpPr>
        <p:grpSp>
          <p:nvGrpSpPr>
            <p:cNvPr id="100" name="กลุ่ม 99"/>
            <p:cNvGrpSpPr/>
            <p:nvPr/>
          </p:nvGrpSpPr>
          <p:grpSpPr>
            <a:xfrm>
              <a:off x="213711" y="986818"/>
              <a:ext cx="1333953" cy="2649699"/>
              <a:chOff x="201254" y="1485474"/>
              <a:chExt cx="1333953" cy="3154309"/>
            </a:xfrm>
          </p:grpSpPr>
          <p:grpSp>
            <p:nvGrpSpPr>
              <p:cNvPr id="102" name="Group 53">
                <a:extLst>
                  <a:ext uri="{FF2B5EF4-FFF2-40B4-BE49-F238E27FC236}">
                    <a16:creationId xmlns:a16="http://schemas.microsoft.com/office/drawing/2014/main" xmlns="" id="{71DA1449-9BBE-4FB5-854D-B6D832CCD806}"/>
                  </a:ext>
                </a:extLst>
              </p:cNvPr>
              <p:cNvGrpSpPr/>
              <p:nvPr/>
            </p:nvGrpSpPr>
            <p:grpSpPr>
              <a:xfrm>
                <a:off x="213711" y="1485474"/>
                <a:ext cx="1302385" cy="1523717"/>
                <a:chOff x="1494518" y="1999701"/>
                <a:chExt cx="1591582" cy="2076999"/>
              </a:xfrm>
            </p:grpSpPr>
            <p:sp>
              <p:nvSpPr>
                <p:cNvPr id="104" name="Rectangle: Top Corners Rounded 11">
                  <a:extLst>
                    <a:ext uri="{FF2B5EF4-FFF2-40B4-BE49-F238E27FC236}">
                      <a16:creationId xmlns:a16="http://schemas.microsoft.com/office/drawing/2014/main" xmlns="" id="{E176DFE6-E6EE-4CBF-AB55-962516DAF6EF}"/>
                    </a:ext>
                  </a:extLst>
                </p:cNvPr>
                <p:cNvSpPr/>
                <p:nvPr/>
              </p:nvSpPr>
              <p:spPr>
                <a:xfrm>
                  <a:off x="1494518" y="2209800"/>
                  <a:ext cx="1591582" cy="1866900"/>
                </a:xfrm>
                <a:prstGeom prst="round2SameRect">
                  <a:avLst>
                    <a:gd name="adj1" fmla="val 12063"/>
                    <a:gd name="adj2" fmla="val 0"/>
                  </a:avLst>
                </a:prstGeom>
                <a:solidFill>
                  <a:srgbClr val="FF66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xmlns="" id="{CCE8E3AC-C1DA-4857-8AA2-283A2C840A70}"/>
                    </a:ext>
                  </a:extLst>
                </p:cNvPr>
                <p:cNvSpPr txBox="1"/>
                <p:nvPr/>
              </p:nvSpPr>
              <p:spPr>
                <a:xfrm>
                  <a:off x="1847159" y="1999701"/>
                  <a:ext cx="894432" cy="16481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6000" b="1" dirty="0" smtClean="0">
                      <a:solidFill>
                        <a:srgbClr val="E6E7E9"/>
                      </a:solidFill>
                      <a:latin typeface="Tw Cen MT" panose="020B0602020104020603" pitchFamily="34" charset="0"/>
                    </a:rPr>
                    <a:t>6</a:t>
                  </a:r>
                  <a:endParaRPr lang="en-US" sz="6000" b="1" dirty="0">
                    <a:solidFill>
                      <a:srgbClr val="E6E7E9"/>
                    </a:solidFill>
                    <a:latin typeface="Tw Cen MT" panose="020B0602020104020603" pitchFamily="34" charset="0"/>
                  </a:endParaRPr>
                </a:p>
              </p:txBody>
            </p:sp>
          </p:grpSp>
          <p:sp>
            <p:nvSpPr>
              <p:cNvPr id="103" name="Freeform: Shape 10">
                <a:extLst>
                  <a:ext uri="{FF2B5EF4-FFF2-40B4-BE49-F238E27FC236}">
                    <a16:creationId xmlns:a16="http://schemas.microsoft.com/office/drawing/2014/main" xmlns="" id="{BA10DECE-FB54-4F98-9472-6CE168F86075}"/>
                  </a:ext>
                </a:extLst>
              </p:cNvPr>
              <p:cNvSpPr/>
              <p:nvPr/>
            </p:nvSpPr>
            <p:spPr>
              <a:xfrm flipV="1">
                <a:off x="201254" y="2415472"/>
                <a:ext cx="1333953" cy="2224311"/>
              </a:xfrm>
              <a:custGeom>
                <a:avLst/>
                <a:gdLst>
                  <a:gd name="connsiteX0" fmla="*/ 0 w 1591582"/>
                  <a:gd name="connsiteY0" fmla="*/ 3031986 h 3031986"/>
                  <a:gd name="connsiteX1" fmla="*/ 357641 w 1591582"/>
                  <a:gd name="connsiteY1" fmla="*/ 3031986 h 3031986"/>
                  <a:gd name="connsiteX2" fmla="*/ 795791 w 1591582"/>
                  <a:gd name="connsiteY2" fmla="*/ 2593836 h 3031986"/>
                  <a:gd name="connsiteX3" fmla="*/ 1233941 w 1591582"/>
                  <a:gd name="connsiteY3" fmla="*/ 3031986 h 3031986"/>
                  <a:gd name="connsiteX4" fmla="*/ 1591582 w 1591582"/>
                  <a:gd name="connsiteY4" fmla="*/ 3031986 h 3031986"/>
                  <a:gd name="connsiteX5" fmla="*/ 1591582 w 1591582"/>
                  <a:gd name="connsiteY5" fmla="*/ 314242 h 3031986"/>
                  <a:gd name="connsiteX6" fmla="*/ 1277340 w 1591582"/>
                  <a:gd name="connsiteY6" fmla="*/ 0 h 3031986"/>
                  <a:gd name="connsiteX7" fmla="*/ 314242 w 1591582"/>
                  <a:gd name="connsiteY7" fmla="*/ 0 h 3031986"/>
                  <a:gd name="connsiteX8" fmla="*/ 0 w 1591582"/>
                  <a:gd name="connsiteY8" fmla="*/ 314242 h 3031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1582" h="3031986">
                    <a:moveTo>
                      <a:pt x="0" y="3031986"/>
                    </a:moveTo>
                    <a:lnTo>
                      <a:pt x="357641" y="3031986"/>
                    </a:lnTo>
                    <a:cubicBezTo>
                      <a:pt x="357641" y="2790002"/>
                      <a:pt x="553807" y="2593836"/>
                      <a:pt x="795791" y="2593836"/>
                    </a:cubicBezTo>
                    <a:cubicBezTo>
                      <a:pt x="1037775" y="2593836"/>
                      <a:pt x="1233941" y="2790002"/>
                      <a:pt x="1233941" y="3031986"/>
                    </a:cubicBezTo>
                    <a:lnTo>
                      <a:pt x="1591582" y="3031986"/>
                    </a:lnTo>
                    <a:lnTo>
                      <a:pt x="1591582" y="314242"/>
                    </a:lnTo>
                    <a:cubicBezTo>
                      <a:pt x="1591582" y="140691"/>
                      <a:pt x="1450891" y="0"/>
                      <a:pt x="1277340" y="0"/>
                    </a:cubicBezTo>
                    <a:lnTo>
                      <a:pt x="314242" y="0"/>
                    </a:lnTo>
                    <a:cubicBezTo>
                      <a:pt x="140691" y="0"/>
                      <a:pt x="0" y="140691"/>
                      <a:pt x="0" y="31424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sx="107000" sy="107000" algn="ctr" rotWithShape="0">
                  <a:prstClr val="black">
                    <a:alpha val="2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596EA5B9-609B-41D8-BAEB-1AB2F8B9359E}"/>
                </a:ext>
              </a:extLst>
            </p:cNvPr>
            <p:cNvSpPr txBox="1"/>
            <p:nvPr/>
          </p:nvSpPr>
          <p:spPr>
            <a:xfrm>
              <a:off x="226168" y="2265616"/>
              <a:ext cx="133925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b="1" dirty="0" smtClean="0">
                  <a:solidFill>
                    <a:srgbClr val="EF3078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มุ่งมั่นในการทำงาน</a:t>
              </a:r>
              <a:endParaRPr lang="en-US" b="1" dirty="0">
                <a:solidFill>
                  <a:srgbClr val="EF3078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06" name="กลุ่ม 105"/>
          <p:cNvGrpSpPr/>
          <p:nvPr/>
        </p:nvGrpSpPr>
        <p:grpSpPr>
          <a:xfrm>
            <a:off x="4778669" y="4077164"/>
            <a:ext cx="1339933" cy="2649699"/>
            <a:chOff x="207731" y="986818"/>
            <a:chExt cx="1339933" cy="2649699"/>
          </a:xfrm>
        </p:grpSpPr>
        <p:grpSp>
          <p:nvGrpSpPr>
            <p:cNvPr id="107" name="กลุ่ม 106"/>
            <p:cNvGrpSpPr/>
            <p:nvPr/>
          </p:nvGrpSpPr>
          <p:grpSpPr>
            <a:xfrm>
              <a:off x="213711" y="986818"/>
              <a:ext cx="1333953" cy="2649699"/>
              <a:chOff x="201254" y="1485474"/>
              <a:chExt cx="1333953" cy="3154309"/>
            </a:xfrm>
          </p:grpSpPr>
          <p:grpSp>
            <p:nvGrpSpPr>
              <p:cNvPr id="109" name="Group 53">
                <a:extLst>
                  <a:ext uri="{FF2B5EF4-FFF2-40B4-BE49-F238E27FC236}">
                    <a16:creationId xmlns:a16="http://schemas.microsoft.com/office/drawing/2014/main" xmlns="" id="{71DA1449-9BBE-4FB5-854D-B6D832CCD806}"/>
                  </a:ext>
                </a:extLst>
              </p:cNvPr>
              <p:cNvGrpSpPr/>
              <p:nvPr/>
            </p:nvGrpSpPr>
            <p:grpSpPr>
              <a:xfrm>
                <a:off x="213711" y="1485474"/>
                <a:ext cx="1302385" cy="1523717"/>
                <a:chOff x="1494518" y="1999701"/>
                <a:chExt cx="1591582" cy="2076999"/>
              </a:xfrm>
            </p:grpSpPr>
            <p:sp>
              <p:nvSpPr>
                <p:cNvPr id="111" name="Rectangle: Top Corners Rounded 11">
                  <a:extLst>
                    <a:ext uri="{FF2B5EF4-FFF2-40B4-BE49-F238E27FC236}">
                      <a16:creationId xmlns:a16="http://schemas.microsoft.com/office/drawing/2014/main" xmlns="" id="{E176DFE6-E6EE-4CBF-AB55-962516DAF6EF}"/>
                    </a:ext>
                  </a:extLst>
                </p:cNvPr>
                <p:cNvSpPr/>
                <p:nvPr/>
              </p:nvSpPr>
              <p:spPr>
                <a:xfrm>
                  <a:off x="1494518" y="2209800"/>
                  <a:ext cx="1591582" cy="1866900"/>
                </a:xfrm>
                <a:prstGeom prst="round2SameRect">
                  <a:avLst>
                    <a:gd name="adj1" fmla="val 12063"/>
                    <a:gd name="adj2" fmla="val 0"/>
                  </a:avLst>
                </a:prstGeom>
                <a:solidFill>
                  <a:srgbClr val="FF4B4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xmlns="" id="{CCE8E3AC-C1DA-4857-8AA2-283A2C840A70}"/>
                    </a:ext>
                  </a:extLst>
                </p:cNvPr>
                <p:cNvSpPr txBox="1"/>
                <p:nvPr/>
              </p:nvSpPr>
              <p:spPr>
                <a:xfrm>
                  <a:off x="1847159" y="1999701"/>
                  <a:ext cx="894432" cy="16481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6000" b="1" dirty="0" smtClean="0">
                      <a:solidFill>
                        <a:srgbClr val="E6E7E9"/>
                      </a:solidFill>
                      <a:latin typeface="Tw Cen MT" panose="020B0602020104020603" pitchFamily="34" charset="0"/>
                    </a:rPr>
                    <a:t>7</a:t>
                  </a:r>
                  <a:endParaRPr lang="en-US" sz="6000" b="1" dirty="0">
                    <a:solidFill>
                      <a:srgbClr val="E6E7E9"/>
                    </a:solidFill>
                    <a:latin typeface="Tw Cen MT" panose="020B0602020104020603" pitchFamily="34" charset="0"/>
                  </a:endParaRPr>
                </a:p>
              </p:txBody>
            </p:sp>
          </p:grpSp>
          <p:sp>
            <p:nvSpPr>
              <p:cNvPr id="110" name="Freeform: Shape 10">
                <a:extLst>
                  <a:ext uri="{FF2B5EF4-FFF2-40B4-BE49-F238E27FC236}">
                    <a16:creationId xmlns:a16="http://schemas.microsoft.com/office/drawing/2014/main" xmlns="" id="{BA10DECE-FB54-4F98-9472-6CE168F86075}"/>
                  </a:ext>
                </a:extLst>
              </p:cNvPr>
              <p:cNvSpPr/>
              <p:nvPr/>
            </p:nvSpPr>
            <p:spPr>
              <a:xfrm flipV="1">
                <a:off x="201254" y="2415472"/>
                <a:ext cx="1333953" cy="2224311"/>
              </a:xfrm>
              <a:custGeom>
                <a:avLst/>
                <a:gdLst>
                  <a:gd name="connsiteX0" fmla="*/ 0 w 1591582"/>
                  <a:gd name="connsiteY0" fmla="*/ 3031986 h 3031986"/>
                  <a:gd name="connsiteX1" fmla="*/ 357641 w 1591582"/>
                  <a:gd name="connsiteY1" fmla="*/ 3031986 h 3031986"/>
                  <a:gd name="connsiteX2" fmla="*/ 795791 w 1591582"/>
                  <a:gd name="connsiteY2" fmla="*/ 2593836 h 3031986"/>
                  <a:gd name="connsiteX3" fmla="*/ 1233941 w 1591582"/>
                  <a:gd name="connsiteY3" fmla="*/ 3031986 h 3031986"/>
                  <a:gd name="connsiteX4" fmla="*/ 1591582 w 1591582"/>
                  <a:gd name="connsiteY4" fmla="*/ 3031986 h 3031986"/>
                  <a:gd name="connsiteX5" fmla="*/ 1591582 w 1591582"/>
                  <a:gd name="connsiteY5" fmla="*/ 314242 h 3031986"/>
                  <a:gd name="connsiteX6" fmla="*/ 1277340 w 1591582"/>
                  <a:gd name="connsiteY6" fmla="*/ 0 h 3031986"/>
                  <a:gd name="connsiteX7" fmla="*/ 314242 w 1591582"/>
                  <a:gd name="connsiteY7" fmla="*/ 0 h 3031986"/>
                  <a:gd name="connsiteX8" fmla="*/ 0 w 1591582"/>
                  <a:gd name="connsiteY8" fmla="*/ 314242 h 3031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1582" h="3031986">
                    <a:moveTo>
                      <a:pt x="0" y="3031986"/>
                    </a:moveTo>
                    <a:lnTo>
                      <a:pt x="357641" y="3031986"/>
                    </a:lnTo>
                    <a:cubicBezTo>
                      <a:pt x="357641" y="2790002"/>
                      <a:pt x="553807" y="2593836"/>
                      <a:pt x="795791" y="2593836"/>
                    </a:cubicBezTo>
                    <a:cubicBezTo>
                      <a:pt x="1037775" y="2593836"/>
                      <a:pt x="1233941" y="2790002"/>
                      <a:pt x="1233941" y="3031986"/>
                    </a:cubicBezTo>
                    <a:lnTo>
                      <a:pt x="1591582" y="3031986"/>
                    </a:lnTo>
                    <a:lnTo>
                      <a:pt x="1591582" y="314242"/>
                    </a:lnTo>
                    <a:cubicBezTo>
                      <a:pt x="1591582" y="140691"/>
                      <a:pt x="1450891" y="0"/>
                      <a:pt x="1277340" y="0"/>
                    </a:cubicBezTo>
                    <a:lnTo>
                      <a:pt x="314242" y="0"/>
                    </a:lnTo>
                    <a:cubicBezTo>
                      <a:pt x="140691" y="0"/>
                      <a:pt x="0" y="140691"/>
                      <a:pt x="0" y="31424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sx="107000" sy="107000" algn="ctr" rotWithShape="0">
                  <a:prstClr val="black">
                    <a:alpha val="2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xmlns="" id="{596EA5B9-609B-41D8-BAEB-1AB2F8B9359E}"/>
                </a:ext>
              </a:extLst>
            </p:cNvPr>
            <p:cNvSpPr txBox="1"/>
            <p:nvPr/>
          </p:nvSpPr>
          <p:spPr>
            <a:xfrm>
              <a:off x="207731" y="2132856"/>
              <a:ext cx="13392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srgbClr val="EF3078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รักความเป็นไทย</a:t>
              </a:r>
              <a:endParaRPr lang="en-US" sz="3600" b="1" dirty="0">
                <a:solidFill>
                  <a:srgbClr val="EF3078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13" name="กลุ่ม 112"/>
          <p:cNvGrpSpPr/>
          <p:nvPr/>
        </p:nvGrpSpPr>
        <p:grpSpPr>
          <a:xfrm>
            <a:off x="6876256" y="4077072"/>
            <a:ext cx="1339933" cy="2649699"/>
            <a:chOff x="207731" y="986818"/>
            <a:chExt cx="1339933" cy="2649699"/>
          </a:xfrm>
        </p:grpSpPr>
        <p:grpSp>
          <p:nvGrpSpPr>
            <p:cNvPr id="114" name="กลุ่ม 113"/>
            <p:cNvGrpSpPr/>
            <p:nvPr/>
          </p:nvGrpSpPr>
          <p:grpSpPr>
            <a:xfrm>
              <a:off x="213711" y="986818"/>
              <a:ext cx="1333953" cy="2649699"/>
              <a:chOff x="201254" y="1485474"/>
              <a:chExt cx="1333953" cy="3154309"/>
            </a:xfrm>
          </p:grpSpPr>
          <p:grpSp>
            <p:nvGrpSpPr>
              <p:cNvPr id="116" name="Group 53">
                <a:extLst>
                  <a:ext uri="{FF2B5EF4-FFF2-40B4-BE49-F238E27FC236}">
                    <a16:creationId xmlns:a16="http://schemas.microsoft.com/office/drawing/2014/main" xmlns="" id="{71DA1449-9BBE-4FB5-854D-B6D832CCD806}"/>
                  </a:ext>
                </a:extLst>
              </p:cNvPr>
              <p:cNvGrpSpPr/>
              <p:nvPr/>
            </p:nvGrpSpPr>
            <p:grpSpPr>
              <a:xfrm>
                <a:off x="213711" y="1485474"/>
                <a:ext cx="1302385" cy="1523717"/>
                <a:chOff x="1494518" y="1999701"/>
                <a:chExt cx="1591582" cy="2076999"/>
              </a:xfrm>
            </p:grpSpPr>
            <p:sp>
              <p:nvSpPr>
                <p:cNvPr id="118" name="Rectangle: Top Corners Rounded 11">
                  <a:extLst>
                    <a:ext uri="{FF2B5EF4-FFF2-40B4-BE49-F238E27FC236}">
                      <a16:creationId xmlns:a16="http://schemas.microsoft.com/office/drawing/2014/main" xmlns="" id="{E176DFE6-E6EE-4CBF-AB55-962516DAF6EF}"/>
                    </a:ext>
                  </a:extLst>
                </p:cNvPr>
                <p:cNvSpPr/>
                <p:nvPr/>
              </p:nvSpPr>
              <p:spPr>
                <a:xfrm>
                  <a:off x="1494518" y="2209800"/>
                  <a:ext cx="1591582" cy="1866900"/>
                </a:xfrm>
                <a:prstGeom prst="round2SameRect">
                  <a:avLst>
                    <a:gd name="adj1" fmla="val 12063"/>
                    <a:gd name="adj2" fmla="val 0"/>
                  </a:avLst>
                </a:prstGeom>
                <a:solidFill>
                  <a:srgbClr val="9933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xmlns="" id="{CCE8E3AC-C1DA-4857-8AA2-283A2C840A70}"/>
                    </a:ext>
                  </a:extLst>
                </p:cNvPr>
                <p:cNvSpPr txBox="1"/>
                <p:nvPr/>
              </p:nvSpPr>
              <p:spPr>
                <a:xfrm>
                  <a:off x="1847159" y="1999701"/>
                  <a:ext cx="894432" cy="16481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6000" b="1" dirty="0" smtClean="0">
                      <a:solidFill>
                        <a:srgbClr val="E6E7E9"/>
                      </a:solidFill>
                      <a:latin typeface="Tw Cen MT" panose="020B0602020104020603" pitchFamily="34" charset="0"/>
                    </a:rPr>
                    <a:t>8</a:t>
                  </a:r>
                  <a:endParaRPr lang="en-US" sz="6000" b="1" dirty="0">
                    <a:solidFill>
                      <a:srgbClr val="E6E7E9"/>
                    </a:solidFill>
                    <a:latin typeface="Tw Cen MT" panose="020B0602020104020603" pitchFamily="34" charset="0"/>
                  </a:endParaRPr>
                </a:p>
              </p:txBody>
            </p:sp>
          </p:grpSp>
          <p:sp>
            <p:nvSpPr>
              <p:cNvPr id="117" name="Freeform: Shape 10">
                <a:extLst>
                  <a:ext uri="{FF2B5EF4-FFF2-40B4-BE49-F238E27FC236}">
                    <a16:creationId xmlns:a16="http://schemas.microsoft.com/office/drawing/2014/main" xmlns="" id="{BA10DECE-FB54-4F98-9472-6CE168F86075}"/>
                  </a:ext>
                </a:extLst>
              </p:cNvPr>
              <p:cNvSpPr/>
              <p:nvPr/>
            </p:nvSpPr>
            <p:spPr>
              <a:xfrm flipV="1">
                <a:off x="201254" y="2415472"/>
                <a:ext cx="1333953" cy="2224311"/>
              </a:xfrm>
              <a:custGeom>
                <a:avLst/>
                <a:gdLst>
                  <a:gd name="connsiteX0" fmla="*/ 0 w 1591582"/>
                  <a:gd name="connsiteY0" fmla="*/ 3031986 h 3031986"/>
                  <a:gd name="connsiteX1" fmla="*/ 357641 w 1591582"/>
                  <a:gd name="connsiteY1" fmla="*/ 3031986 h 3031986"/>
                  <a:gd name="connsiteX2" fmla="*/ 795791 w 1591582"/>
                  <a:gd name="connsiteY2" fmla="*/ 2593836 h 3031986"/>
                  <a:gd name="connsiteX3" fmla="*/ 1233941 w 1591582"/>
                  <a:gd name="connsiteY3" fmla="*/ 3031986 h 3031986"/>
                  <a:gd name="connsiteX4" fmla="*/ 1591582 w 1591582"/>
                  <a:gd name="connsiteY4" fmla="*/ 3031986 h 3031986"/>
                  <a:gd name="connsiteX5" fmla="*/ 1591582 w 1591582"/>
                  <a:gd name="connsiteY5" fmla="*/ 314242 h 3031986"/>
                  <a:gd name="connsiteX6" fmla="*/ 1277340 w 1591582"/>
                  <a:gd name="connsiteY6" fmla="*/ 0 h 3031986"/>
                  <a:gd name="connsiteX7" fmla="*/ 314242 w 1591582"/>
                  <a:gd name="connsiteY7" fmla="*/ 0 h 3031986"/>
                  <a:gd name="connsiteX8" fmla="*/ 0 w 1591582"/>
                  <a:gd name="connsiteY8" fmla="*/ 314242 h 3031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1582" h="3031986">
                    <a:moveTo>
                      <a:pt x="0" y="3031986"/>
                    </a:moveTo>
                    <a:lnTo>
                      <a:pt x="357641" y="3031986"/>
                    </a:lnTo>
                    <a:cubicBezTo>
                      <a:pt x="357641" y="2790002"/>
                      <a:pt x="553807" y="2593836"/>
                      <a:pt x="795791" y="2593836"/>
                    </a:cubicBezTo>
                    <a:cubicBezTo>
                      <a:pt x="1037775" y="2593836"/>
                      <a:pt x="1233941" y="2790002"/>
                      <a:pt x="1233941" y="3031986"/>
                    </a:cubicBezTo>
                    <a:lnTo>
                      <a:pt x="1591582" y="3031986"/>
                    </a:lnTo>
                    <a:lnTo>
                      <a:pt x="1591582" y="314242"/>
                    </a:lnTo>
                    <a:cubicBezTo>
                      <a:pt x="1591582" y="140691"/>
                      <a:pt x="1450891" y="0"/>
                      <a:pt x="1277340" y="0"/>
                    </a:cubicBezTo>
                    <a:lnTo>
                      <a:pt x="314242" y="0"/>
                    </a:lnTo>
                    <a:cubicBezTo>
                      <a:pt x="140691" y="0"/>
                      <a:pt x="0" y="140691"/>
                      <a:pt x="0" y="31424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sx="107000" sy="107000" algn="ctr" rotWithShape="0">
                  <a:prstClr val="black">
                    <a:alpha val="2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xmlns="" id="{596EA5B9-609B-41D8-BAEB-1AB2F8B9359E}"/>
                </a:ext>
              </a:extLst>
            </p:cNvPr>
            <p:cNvSpPr txBox="1"/>
            <p:nvPr/>
          </p:nvSpPr>
          <p:spPr>
            <a:xfrm>
              <a:off x="207731" y="2132856"/>
              <a:ext cx="13392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 smtClean="0">
                  <a:solidFill>
                    <a:srgbClr val="EF3078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มีจิตสาธารณะ</a:t>
              </a:r>
              <a:endParaRPr lang="en-US" sz="3200" b="1" dirty="0">
                <a:solidFill>
                  <a:srgbClr val="EF3078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4783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ชื่อเรื่อง 2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15212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th-TH" sz="6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สาระและมาตรฐานการเรียนรู้</a:t>
            </a:r>
            <a:endParaRPr lang="th-TH" sz="6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079" name="Picture 7" descr="C:\Users\Na\Desktop\หลักสูตรขั้นพื้นฐาน 2551\หลักสูตรขั้นพื้นฐาน 2551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6" t="26306" r="12027" b="25988"/>
          <a:stretch/>
        </p:blipFill>
        <p:spPr bwMode="auto">
          <a:xfrm>
            <a:off x="611560" y="1623027"/>
            <a:ext cx="5904656" cy="501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à¸à¸¥à¸à¸²à¸£à¸à¹à¸à¸«à¸²à¸£à¸¹à¸à¸ à¸²à¸à¸ªà¸³à¸«à¸£à¸±à¸ teacher clipart inf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11354"/>
            <a:ext cx="5446037" cy="5446038"/>
          </a:xfrm>
          <a:prstGeom prst="rect">
            <a:avLst/>
          </a:prstGeom>
          <a:noFill/>
          <a:effectLst>
            <a:glow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377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992888" cy="1080119"/>
          </a:xfrm>
          <a:solidFill>
            <a:srgbClr val="3366FF"/>
          </a:solidFill>
        </p:spPr>
        <p:txBody>
          <a:bodyPr>
            <a:normAutofit fontScale="90000"/>
          </a:bodyPr>
          <a:lstStyle/>
          <a:p>
            <a:r>
              <a:rPr lang="th-TH" sz="8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</a:t>
            </a:r>
            <a:endParaRPr lang="th-TH" sz="8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146" name="Picture 2" descr="C:\Users\Na\Desktop\หลักสูตรขั้นพื้นฐาน 2551\หลักสูตรขั้นพื้นฐาน 2551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65472" r="21387" b="15459"/>
          <a:stretch/>
        </p:blipFill>
        <p:spPr bwMode="auto">
          <a:xfrm>
            <a:off x="1971303" y="4120738"/>
            <a:ext cx="5320146" cy="253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Na\Desktop\หลักสูตรขั้นพื้นฐาน 2551\หลักสูตรขั้นพื้นฐาน 2551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1" t="45892" r="21524" b="34437"/>
          <a:stretch/>
        </p:blipFill>
        <p:spPr bwMode="auto">
          <a:xfrm>
            <a:off x="1971303" y="1412776"/>
            <a:ext cx="5320146" cy="261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783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253</Words>
  <Application>Microsoft Office PowerPoint</Application>
  <PresentationFormat>นำเสนอทางหน้าจอ (4:3)</PresentationFormat>
  <Paragraphs>82</Paragraphs>
  <Slides>18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18</vt:i4>
      </vt:variant>
    </vt:vector>
  </HeadingPairs>
  <TitlesOfParts>
    <vt:vector size="19" baseType="lpstr">
      <vt:lpstr>ชุดรูปแบบของ Office</vt:lpstr>
      <vt:lpstr>หลักสูตรแกนกลางการศึกษาขั้นพื้นฐาน พุทธศักราช ๒๕๕๑</vt:lpstr>
      <vt:lpstr>พัฒนาผู้เรียนทุกคน</vt:lpstr>
      <vt:lpstr>เพื่อเอกภาพของชาติ</vt:lpstr>
      <vt:lpstr>มีสุข</vt:lpstr>
      <vt:lpstr>สมรรถนะสำคัญของผู้เรียน</vt:lpstr>
      <vt:lpstr>งานนำเสนอ PowerPoint</vt:lpstr>
      <vt:lpstr>คุณลักษณะอันพึงประสงค์</vt:lpstr>
      <vt:lpstr>สาระและมาตรฐานการเรียนรู้</vt:lpstr>
      <vt:lpstr>ตัวชี้วัด</vt:lpstr>
      <vt:lpstr>ตัวชี้วัด</vt:lpstr>
      <vt:lpstr>ตัวชี้วัด</vt:lpstr>
      <vt:lpstr>ตัวชี้วัด</vt:lpstr>
      <vt:lpstr>สาระ มาตรฐาน  และตัวชี้วัด  กลุ่มสาระการเรียนรู้ภาษาไทย</vt:lpstr>
      <vt:lpstr>สาระ มาตรฐาน  และตัวชี้วัด  กลุ่มสาระการเรียนรู้ภาษาไทย</vt:lpstr>
      <vt:lpstr>สาระ มาตรฐาน  และตัวชี้วัด  กลุ่มสาระการเรียนรู้ภาษาไทย</vt:lpstr>
      <vt:lpstr>สาระ มาตรฐาน  และตัวชี้วัด  กลุ่มสาระการเรียนรู้ภาษาไทย</vt:lpstr>
      <vt:lpstr>สาระ มาตรฐาน  และตัวชี้วัด  กลุ่มสาระการเรียนรู้ภาษาไทย</vt:lpstr>
      <vt:lpstr>สาระ มาตรฐาน  และตัวชี้วัด  กลุ่มสาระการเรียนรู้ภาษาไทย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หลักสูตรแกนกลางการศึกษาขั้นพื้นฐาน พุทธศักราช ๒๕๕๑</dc:title>
  <dc:creator>Na</dc:creator>
  <cp:lastModifiedBy>Na</cp:lastModifiedBy>
  <cp:revision>26</cp:revision>
  <dcterms:created xsi:type="dcterms:W3CDTF">2018-08-25T11:11:23Z</dcterms:created>
  <dcterms:modified xsi:type="dcterms:W3CDTF">2018-08-25T16:35:45Z</dcterms:modified>
</cp:coreProperties>
</file>