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152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22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330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373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111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45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588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439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04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502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179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321EF-F45E-42C0-83F4-0446C05CA326}" type="datetimeFigureOut">
              <a:rPr lang="th-TH" smtClean="0"/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00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รูปภาพที่เกี่ยวข้อง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9"/>
          <a:stretch/>
        </p:blipFill>
        <p:spPr bwMode="auto">
          <a:xfrm>
            <a:off x="-14435" y="0"/>
            <a:ext cx="91370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107504" y="764704"/>
            <a:ext cx="5976664" cy="3456384"/>
          </a:xfrm>
          <a:prstGeom prst="cloudCallout">
            <a:avLst>
              <a:gd name="adj1" fmla="val 55008"/>
              <a:gd name="adj2" fmla="val -23878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856400" y="404664"/>
            <a:ext cx="477246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9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สระอา</a:t>
            </a:r>
            <a:endParaRPr lang="en-US" sz="199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120" y="6334780"/>
            <a:ext cx="21996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@ </a:t>
            </a:r>
            <a:r>
              <a:rPr lang="th-TH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อ. สุธนา สิริธนดีพันธ์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1183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82154"/>
          </a:xfrm>
        </p:spPr>
        <p:txBody>
          <a:bodyPr>
            <a:noAutofit/>
          </a:bodyPr>
          <a:lstStyle/>
          <a:p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สระอา</a:t>
            </a:r>
            <a:endParaRPr lang="th-TH" sz="13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sz="6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สระอาเป็น.... </a:t>
            </a:r>
          </a:p>
          <a:p>
            <a:pPr marL="0" indent="0">
              <a:buNone/>
            </a:pPr>
            <a:r>
              <a:rPr lang="th-TH" sz="6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6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สระเสียงยาว</a:t>
            </a:r>
          </a:p>
          <a:p>
            <a:r>
              <a:rPr lang="th-TH" sz="6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สระอาวางไว้.... </a:t>
            </a:r>
          </a:p>
          <a:p>
            <a:pPr marL="0" indent="0">
              <a:buNone/>
            </a:pPr>
            <a:r>
              <a:rPr lang="th-TH" sz="6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6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ข้างหลังพยัญชนะ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5197369" y="-831914"/>
            <a:ext cx="3759363" cy="77251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-า</a:t>
            </a:r>
            <a:endParaRPr lang="en-US" sz="4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2789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3" y="332656"/>
            <a:ext cx="8705212" cy="1282154"/>
          </a:xfrm>
          <a:noFill/>
        </p:spPr>
        <p:txBody>
          <a:bodyPr>
            <a:noAutofit/>
          </a:bodyPr>
          <a:lstStyle/>
          <a:p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คำสระอา</a:t>
            </a:r>
            <a:endParaRPr lang="th-TH" sz="13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9800" b="1" dirty="0" smtClean="0">
                <a:latin typeface="TH SarabunPSK" pitchFamily="34" charset="-34"/>
                <a:cs typeface="TH SarabunPSK" pitchFamily="34" charset="-34"/>
              </a:rPr>
              <a:t>   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ตา				ขา</a:t>
            </a:r>
          </a:p>
          <a:p>
            <a:pPr marL="0" indent="0">
              <a:buNone/>
            </a:pPr>
            <a:r>
              <a:rPr lang="th-TH" sz="35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	ยา				กา</a:t>
            </a:r>
          </a:p>
          <a:p>
            <a:pPr marL="0" indent="0">
              <a:buNone/>
            </a:pP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ม้า				ช้าง</a:t>
            </a:r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123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Picture 5" descr="http://www.clker.com/cliparts/0/f/2/e/12565635601173193823eye.svg.hi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477596"/>
            <a:ext cx="1099820" cy="54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ผลการค้นหารูปภาพสำหรับ leg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96571"/>
            <a:ext cx="1406439" cy="150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ผลการค้นหารูปภาพสำหรับ medicine 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17032"/>
            <a:ext cx="2016224" cy="69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รูปภาพที่เกี่ยวข้อง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402" y="3383997"/>
            <a:ext cx="1711198" cy="126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ผลการค้นหารูปภาพสำหรับ horse clipart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6921" y="4837561"/>
            <a:ext cx="2016224" cy="161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ผลการค้นหารูปภาพสำหรับ elephant clipart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023" y="4700387"/>
            <a:ext cx="2812878" cy="189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85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3" y="332656"/>
            <a:ext cx="8705212" cy="1282154"/>
          </a:xfrm>
          <a:noFill/>
        </p:spPr>
        <p:txBody>
          <a:bodyPr>
            <a:noAutofit/>
          </a:bodyPr>
          <a:lstStyle/>
          <a:p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ฝึกอ่านคำสระอา</a:t>
            </a:r>
            <a:endParaRPr lang="th-TH" sz="13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51125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ตา	  	ขา  	ยา		</a:t>
            </a:r>
          </a:p>
          <a:p>
            <a:pPr marL="0" indent="0">
              <a:buNone/>
            </a:pP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กา	  	ฝา		นา		</a:t>
            </a:r>
          </a:p>
          <a:p>
            <a:pPr marL="0" indent="0">
              <a:buNone/>
            </a:pP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ป่า	  	ห้า		ม้า	  ช้าง</a:t>
            </a:r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123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544108" y="1772816"/>
            <a:ext cx="3384376" cy="2016224"/>
          </a:xfrm>
          <a:prstGeom prst="wedgeEllipseCallout">
            <a:avLst>
              <a:gd name="adj1" fmla="val 1058"/>
              <a:gd name="adj2" fmla="val 8807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มาฝึกอ่านคำกันครับ อ่านได้กี่คำ .....</a:t>
            </a:r>
          </a:p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เพื่อน ๆ อย่าลืมบอกคุณครูนะครับ</a:t>
            </a:r>
            <a:endParaRPr lang="th-TH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098" name="Picture 2" descr="ผลการค้นหารูปภาพสำหรับ boy with pencil clipart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33055"/>
            <a:ext cx="1773188" cy="273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62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74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3" y="332656"/>
            <a:ext cx="8705212" cy="1282154"/>
          </a:xfrm>
          <a:noFill/>
        </p:spPr>
        <p:txBody>
          <a:bodyPr>
            <a:noAutofit/>
          </a:bodyPr>
          <a:lstStyle/>
          <a:p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อ่านประโยค</a:t>
            </a:r>
            <a:endParaRPr lang="th-TH" sz="13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784976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ฉันมี</a:t>
            </a:r>
            <a:r>
              <a:rPr lang="th-TH" sz="123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ตา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	ฉันมี</a:t>
            </a:r>
            <a:r>
              <a:rPr lang="th-TH" sz="123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ขา</a:t>
            </a:r>
          </a:p>
          <a:p>
            <a:pPr marL="0" indent="0">
              <a:buNone/>
            </a:pP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ฉันมี</a:t>
            </a:r>
            <a:r>
              <a:rPr lang="th-TH" sz="123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นา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	ฉันไม่มี</a:t>
            </a:r>
            <a:r>
              <a:rPr lang="th-TH" sz="123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ยา</a:t>
            </a:r>
          </a:p>
          <a:p>
            <a:pPr marL="0" indent="0">
              <a:buNone/>
            </a:pPr>
            <a:r>
              <a:rPr lang="th-TH" sz="123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ฉันหา</a:t>
            </a:r>
            <a:r>
              <a:rPr lang="th-TH" sz="123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ป้า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	ฉันหา</a:t>
            </a:r>
            <a:r>
              <a:rPr lang="th-TH" sz="123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ม้า</a:t>
            </a:r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123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371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05212" cy="1282154"/>
          </a:xfrm>
          <a:noFill/>
        </p:spPr>
        <p:txBody>
          <a:bodyPr>
            <a:noAutofit/>
          </a:bodyPr>
          <a:lstStyle/>
          <a:p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เกม...หรรษา</a:t>
            </a:r>
            <a:endParaRPr lang="th-TH" sz="13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1412776"/>
            <a:ext cx="878497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123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29931" y="1868872"/>
            <a:ext cx="94609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ตา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355" y="1630989"/>
            <a:ext cx="97174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น้า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1532" y="3072261"/>
            <a:ext cx="9829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ป้า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36684" y="4592604"/>
            <a:ext cx="116410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เก้า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3042" y="4488320"/>
            <a:ext cx="5918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สี่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2812" y="2831318"/>
            <a:ext cx="9412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ลา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86097" y="5109659"/>
            <a:ext cx="95571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ขา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63953" y="3992440"/>
            <a:ext cx="60786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มี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74210" y="1871932"/>
            <a:ext cx="9364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อา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2338" y="3888156"/>
            <a:ext cx="9284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ย่า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36684" y="3270976"/>
            <a:ext cx="9717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นา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9559" y="4968276"/>
            <a:ext cx="9765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ห้า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15816" y="2231153"/>
            <a:ext cx="63350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ปู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5709953" y="1772816"/>
            <a:ext cx="3384376" cy="2376264"/>
          </a:xfrm>
          <a:prstGeom prst="wedgeEllipseCallout">
            <a:avLst>
              <a:gd name="adj1" fmla="val 15842"/>
              <a:gd name="adj2" fmla="val 10005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เพื่อนๆ ช่วยกันหาคำสระอา</a:t>
            </a:r>
            <a:r>
              <a:rPr lang="en-US" sz="2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!</a:t>
            </a:r>
            <a:r>
              <a:rPr lang="th-TH" sz="2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มีกี่คำ คำอะไรบ้าง และเขียนลงในกระดาษ...... </a:t>
            </a:r>
          </a:p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ใครเร็วที่สุดจะได้รางวัลนะครับ</a:t>
            </a:r>
            <a:endParaRPr lang="th-TH" sz="2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122" name="Picture 2" descr="ผลการค้นหารูปภาพสำหรับ boy clipart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374500"/>
            <a:ext cx="1737984" cy="233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0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1412776"/>
            <a:ext cx="878497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123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539552" y="164805"/>
            <a:ext cx="7200800" cy="3384376"/>
          </a:xfrm>
          <a:prstGeom prst="wedgeEllipseCallout">
            <a:avLst>
              <a:gd name="adj1" fmla="val 8055"/>
              <a:gd name="adj2" fmla="val 95466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ถ้าเพื่อน ๆ เข้าใจ แล้ว </a:t>
            </a:r>
          </a:p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ไปลองทำแบบฝึกหัด</a:t>
            </a:r>
          </a:p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เพื่อทบทวนกันอีกครั้งดีกว่าจ้า </a:t>
            </a:r>
            <a:r>
              <a:rPr lang="en-US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!</a:t>
            </a:r>
            <a:endParaRPr lang="th-TH" sz="44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2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170" name="Picture 2" descr="ผลการค้นหารูปภาพสำหรับ boy clipart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28683"/>
            <a:ext cx="4170048" cy="287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6189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120</Words>
  <Application>Microsoft Office PowerPoint</Application>
  <PresentationFormat>นำเสนอทางหน้าจอ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Office Theme</vt:lpstr>
      <vt:lpstr>งานนำเสนอ PowerPoint</vt:lpstr>
      <vt:lpstr>สระอา</vt:lpstr>
      <vt:lpstr>คำสระอา</vt:lpstr>
      <vt:lpstr>ฝึกอ่านคำสระอา</vt:lpstr>
      <vt:lpstr>อ่านประโยค</vt:lpstr>
      <vt:lpstr>เกม...หรรษา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satit</dc:creator>
  <cp:lastModifiedBy>CruAnn</cp:lastModifiedBy>
  <cp:revision>10</cp:revision>
  <dcterms:created xsi:type="dcterms:W3CDTF">2017-09-15T14:14:33Z</dcterms:created>
  <dcterms:modified xsi:type="dcterms:W3CDTF">2017-10-03T11:57:32Z</dcterms:modified>
</cp:coreProperties>
</file>