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FE952F-46F1-473D-90AE-245AB7801C8D}" type="datetimeFigureOut">
              <a:rPr lang="th-TH" smtClean="0"/>
              <a:t>21/10/62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FFC1A1-8B8C-494E-9D78-8ACAB054BF7C}" type="slidenum">
              <a:rPr lang="th-TH" smtClean="0"/>
              <a:t>‹#›</a:t>
            </a:fld>
            <a:endParaRPr lang="th-T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แหล่งการเรียนรู้พิพิธภัณฑ์</a:t>
            </a:r>
            <a:endParaRPr lang="th-TH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5"/>
            <a:ext cx="4896544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6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แหล่งการเรียนรู้พิพิธภัณฑ์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72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/>
              <a:t>“พิพิธภัณฑ์” ในความรับรู้ของคนทั่วไปอาจจะหมายถึง สถานที่ซึ่งจัดแสดงสิ่งของต่าง ๆ เพื่อให้ความรู้และความเพลิดเพลินแก่ผู้เข้าชม แต่อย่างไรก็ตาม ในทางพิพิธภัณฑวิทยาที่ยอมรับกันในปัจจุบันแล้ว “พิพิธภัณฑ์” มีความหมายกว้างขวางมากกว่าสถานที่และการจัดแสดง แต่เทียบเท่าได้กับคำว่า “แหล่งเรียนรู้” เลยทีเดียว  </a:t>
            </a:r>
          </a:p>
          <a:p>
            <a:pPr marL="0" indent="0">
              <a:buNone/>
            </a:pPr>
            <a:r>
              <a:rPr lang="th-TH" sz="2800" dirty="0"/>
              <a:t> </a:t>
            </a:r>
            <a:r>
              <a:rPr lang="th-TH" sz="2800" dirty="0" smtClean="0"/>
              <a:t>	สภาการพิพิธภัณฑสถานระหว่างชาติ </a:t>
            </a:r>
            <a:r>
              <a:rPr lang="th-TH" sz="2800" b="1" dirty="0" smtClean="0"/>
              <a:t>(</a:t>
            </a:r>
            <a:r>
              <a: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nternational Council of Museum) </a:t>
            </a:r>
            <a:r>
              <a:rPr lang="th-TH" sz="2800" dirty="0" smtClean="0"/>
              <a:t>หรือ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ICOM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/>
              <a:t>ได้ให้คำจัดของคำว่า“พิพิธภัณฑ์”ไว้ดังนี้</a:t>
            </a:r>
          </a:p>
          <a:p>
            <a:pPr marL="0" indent="0">
              <a:buNone/>
            </a:pP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600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“พิพิธภัณฑ์ เป็นองค์กรที่ไม่แสวงหาผลกำไรที่เปิดเป็นสถานที่สาธารณะ และเป็นสถาบันถาวรที่ให้บริการแก่สังคมและมีส่วนในการพัฒนาสังคม มีหน้าที่รวบรวม สงวนรักษา ค้นคว้าวิจัย เผยแพร่ความรู้ และจัดแสดง วัตถุอันเป็นหลักฐานที่เกี่ยวข้องกับมนุษย์และสิ่งแวดล้อมของมนุษย์ ทั้งนี้เพื่อจุดประสงค์ทางการค้นคว้า การศึกษา และ ความเพลิดเพลินใจ”</a:t>
            </a:r>
            <a:endParaRPr lang="th-TH" sz="2600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794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>
                <a:solidFill>
                  <a:srgbClr val="8CADAE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แหล่งการเรียนรู้พิพิธภัณฑ์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หน้าที่หลัก ของพิพิธภัณฑ์มี5 ประการ คือ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รวบรวม 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สงวนรักษา 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ค้นคว้าวิจัย  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 เผยแพร่ความรู้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 จัดแสดงวัตถุ 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92" y="3717032"/>
            <a:ext cx="3744197" cy="249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90" y="1503535"/>
            <a:ext cx="3422062" cy="256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solidFill>
                  <a:srgbClr val="8CADAE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แหล่งการเรียนรู้พิพิธภัณฑ์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“พิพิธภัณฑ์”</a:t>
            </a: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ถ้า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พิจารณาถึงความหมายตามรูปศัพท์แล้ว “พิพิธภัณฑ์” มิได้มีความหมายเดียวกันกับคำว่า “มิวเซียม” แต่ปัจจุบันนี้ เป็นที่ยอมรับกันโดยทั่วไปแล้วว่า “มิวเซียม” คือ “พิพิธภัณฑ์” และ “พิพิธภัณฑ์” คือ “มิวเซียม” ประกอบกับนิยามของ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ICOM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จึงทำให้กรอบแนวคิดในการนิยามความหมายให้กับคำว่า “พิพิธภัณฑ์” เปลี่ยนแปลงไปจากยุคแรก ๆ ที่เริ่มปรากฏคำนี้เป็นอย่างมาก</a:t>
            </a:r>
          </a:p>
          <a:p>
            <a:pPr marL="0" indent="0">
              <a:buNone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“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พิพิธภัณฑ์” ตามรูปศัพท์แปลว่า “สิ่งของนานาชนิด” คำนี้เป็นการสมาสกันระหว่างคำว่า “พิพิธ” ซึ่งแปลว่า นานาชนิด กับคำว่า“ภัณฑ์” ซึ่งแปลว่าสิ่งของ รากศัพท์ของ ”พิพิธภัณฑ์” มาจากภาษาบาลีคือ คำว่า “วิวิธ” กับคำว่า “ภณฺฑ” รวมกันเป็น “วิวิธภณฺฑ” แปลว่า สิ่งของนานา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ชนิด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858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solidFill>
                  <a:srgbClr val="8CADAE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แหล่งการเรียนรู้พิพิธภัณฑ์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การจัดแบ่งประเภทของพิพิธภัณฑ์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ปัจจุบันเกิดพิพิธภัณฑ์ขึ้นมากมาย และมีเกือบทุกประเภท นักวิชาการบางท่านได้กำหนดประเภทของพิพิธภัณฑ์แบ่งกว้างๆ เพียง 2 ประเภทคือ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1. พิพิธภัณฑ์ประเภทวัฒนธรรม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Cultural Museum)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พิพิธภัณฑ์ที่จัดแสดงเรื่องทางวัฒนธรรมของมนุษย์ทั้งหมด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2. พิพิธภัณฑ์ประเภทวิทยาศาสตร์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Science Museum)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คือพิพิธภัณฑ์ที่จัดแสดงเรื่องราวเกี่ยวข้องกับทางด้านวิทยาศาสตร์ทั้งหมด หรือเกี่ยวข้องกับสาขาวิทยาศาสตร์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2638291" cy="17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694539"/>
            <a:ext cx="2808103" cy="186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12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solidFill>
                  <a:srgbClr val="8CADAE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แหล่งการเรียนรู้พิพิธภัณฑ์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บทบาทของพิพิธภัณฑ์กับการศึกษา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การศึกษาเป็นการพัฒนาคนในทุกๆ ด้าน ไม่เฉพาะเพียงให้ความรู้เท่านั้น ดังนั้นการศึกษาจึงไม่ได้อยู่เพียงที่นักเรียนแต่อยู่ที่สิ่งแวดล้อมทุกแห่ง และพิพิธภัณฑสถานก็เป็นสถานที่ที่สำคัญยิ่งแห่งหนึ่ง ซึ่งจะเป็นสถานที่ที่สามารถพัฒนาในเรื่องความคิด ความเข้าใจ คุณค่า ทัศนคติได้อย่างกว้างขวาง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พิพิธภัณฑสถานเป็นสถานที่จัดแสดงวัตถุในแขนงวิชาต่างๆ และปัจจุบันพิพิธภัณฑสถานก็ได้เปลี่ยนแปลงไปตามความต้องการทางสังคม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วัตถุประสงค์ของการศึกษาในพิพิธภัณฑสถาน คือ ให้ความรู้โดยอาศัยหลักฐานข้อเท็จจริงต่างๆ ให้ความคิดความอยากรู้อยากเห็น สร้างแรงจูงใจสร้างความประทับใจให้เห็นคุณค่า สร้างทัศนคติที่ดีและถูกต้องแก่ผู้ชม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968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2170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234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แหล่งการเรียนรู้พิพิธภัณฑ์</vt:lpstr>
      <vt:lpstr>แหล่งการเรียนรู้พิพิธภัณฑ์</vt:lpstr>
      <vt:lpstr>แหล่งการเรียนรู้พิพิธภัณฑ์</vt:lpstr>
      <vt:lpstr>แหล่งการเรียนรู้พิพิธภัณฑ์</vt:lpstr>
      <vt:lpstr>แหล่งการเรียนรู้พิพิธภัณฑ์</vt:lpstr>
      <vt:lpstr>แหล่งการเรียนรู้พิพิธภัณฑ์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SD-SSRU</dc:creator>
  <cp:lastModifiedBy>SD-SSRU</cp:lastModifiedBy>
  <cp:revision>6</cp:revision>
  <dcterms:created xsi:type="dcterms:W3CDTF">2019-10-21T03:48:50Z</dcterms:created>
  <dcterms:modified xsi:type="dcterms:W3CDTF">2019-10-21T04:53:58Z</dcterms:modified>
</cp:coreProperties>
</file>