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6" r:id="rId9"/>
    <p:sldId id="262" r:id="rId10"/>
    <p:sldId id="263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7992888" cy="2664296"/>
          </a:xfrm>
        </p:spPr>
        <p:txBody>
          <a:bodyPr>
            <a:noAutofit/>
          </a:bodyPr>
          <a:lstStyle/>
          <a:p>
            <a:pPr algn="ctr"/>
            <a:r>
              <a:rPr lang="th-TH" sz="7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การรู้สารสนเทศ </a:t>
            </a:r>
            <a:r>
              <a:rPr lang="th-TH" sz="7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7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7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7200" dirty="0">
                <a:latin typeface="Angsana New" panose="02020603050405020304" pitchFamily="18" charset="-34"/>
                <a:cs typeface="Angsana New" panose="02020603050405020304" pitchFamily="18" charset="-34"/>
              </a:rPr>
              <a:t>Information literacy) </a:t>
            </a:r>
            <a:endParaRPr lang="th-TH" sz="7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3871274" cy="285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681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การ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รู้เกี่ยวกับสิ่งที่เห็น (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Visual literacy)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การรู้เกี่ยวกับสิ่งที่เห็น สะท้อนความสามารถของของผู้เรียนเกี่ยวกับความเข้าใจ การแปลความหมายสิ่งที่เห็น การวิเคราะห์ การเรียนรู้ การแสดงความคิดเห็น และความสามารถในการใช้สิ่งที่เห็นนั้นได้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รู้การสื่อสาร (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Communication literacy)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การรู้การสื่อสารเป็นรากฐานสำหรับการคิด การจัดการ และการเชื่อมต่อกับคนอื่นๆ ในสังคมเครือข่าย 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การรู้สังคม (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Social literacy)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การรู้สังคม หมายถึงวัฒนธรรมแบบการมีส่วนร่วม ซึ่งถูกพัฒนาผ่านความร่วมมือและเครือข่าย เยาวชนต้องการทักษะสำหรับการทำงานภายในเครือข่ายทางสังคม เพื่อการรวบรวมความรู้ การเจรจาข้ามวัฒนธรรมที่แตกต่าง และการผสานความขัดแย้งของข้อมูล</a:t>
            </a:r>
          </a:p>
          <a:p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/>
          <a:lstStyle/>
          <a:p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การรู้ดิจิทัล 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Digital Literacy </a:t>
            </a: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9690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075240" cy="4389120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sz="2800" dirty="0" smtClean="0"/>
              <a:t>ทักษะการรู้สารสนเทศเป็นความสามารถที่สำคัญและจำเป็นแก่ผู้เรียน เนื่องข้อมูล สารสนเทศและองค์ความรู้ต่างๆ เพิ่มขึ้นทุกวัน จึงจำเป็นต้องมีความรู้เกี่ยวกับวิธีการแสวงหาและให้ได้สารสนเทศมาใช้ในการดำเนินชีวิตประจำวัน</a:t>
            </a:r>
          </a:p>
          <a:p>
            <a:pPr marL="0" indent="0">
              <a:buNone/>
            </a:pPr>
            <a:r>
              <a:rPr lang="th-TH" sz="2800" dirty="0" smtClean="0"/>
              <a:t>	เมื่อผู้เรียนไดรับการพัฒนาและส่งเสริมให้เป็นผู้รู้และทักษะที่ผู้เรียนได้รับจะติดตัวผู้เรียนไปตลอด </a:t>
            </a:r>
            <a:endParaRPr lang="th-TH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/>
          </a:bodyPr>
          <a:lstStyle/>
          <a:p>
            <a:r>
              <a:rPr lang="th-TH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การรู้สารสนเทศ (</a:t>
            </a:r>
            <a:r>
              <a:rPr lang="en-US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Information literacy) </a:t>
            </a:r>
            <a:endParaRPr lang="th-TH" sz="4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861048"/>
            <a:ext cx="4032205" cy="269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34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870423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895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สารสนเทศ </a:t>
            </a:r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information) </a:t>
            </a:r>
            <a:endParaRPr lang="th-TH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สารสนเทศ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(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information 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ความรู้ ข้อมูลข่าวสาร ข้อเท็จ แลความคิดต่างที่ได้มีการสื่อสารบันทึกจัดพิมพ์และเผยแพร่ในรูปแบบต่างๆตั้งแต่ในอดีตโบราณมีการจารึกไว้ในหลักศิลาจารึก การเขียนบนผนังถ้ำ มาถึงยุคปัจจุบัน เผยแพร่ในรูปสิ่งพิมพ์  ฟิล์ม วิดีทัศน์ สื่ออิเล็กทรอนิกส์  ซีดี ต่าง ๆ เป็นต้น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21460"/>
            <a:ext cx="3937620" cy="262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21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สารสนเทศ (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information)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3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ความสำคัญของสารสนเทศ</a:t>
            </a:r>
          </a:p>
          <a:p>
            <a:pPr marL="0" indent="0">
              <a:buNone/>
            </a:pPr>
            <a:r>
              <a:rPr lang="th-TH" dirty="0"/>
              <a:t> 	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มีคำกล่าวถึงความสำคัญของสารสนเทศว่า “สารสนเทศคืออำนาจ” (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information is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power)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ผู้ที่มีสารสนเทศหรือได้รับสารสนเทศที่มีคุณค่าและทันสมัย  มีความ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ต่อเนื่อง ทัน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เหตุการณ์  และสามารถใช้สารสนเทศให้เกิดประโยชน์สูงสุด ผู้นั้นย่อมมีพลังหรือมีอำนาจ ได้เปรียบผู้อื่นในทุก ๆ ด้าน</a:t>
            </a:r>
          </a:p>
          <a:p>
            <a:pPr marL="0" indent="0">
              <a:buNone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	สังคมสารสนเทศ (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information society)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จำเป็นต้องใช้สารสนเทศ  เพื่อให้เกิดความรู้และความเข้าใจในเรื่องที่ตนเกี่ยวข้อง  และนำความรู้ความเข้าใจมาตัดสินใจแก้ไขปัญหาที่เกิดขึ้นได้อย่างถูกต้อง แม่นยำ และรวดเร็ว ทันเวลากับสถานการณ์ต่าง ๆ ที่เกิดขึ้นได้อย่างเหมาะสม  ความสำคัญของสารสนเทศจึงไม่จำกัดเฉพาะนักศึกษา  นักวิชาการ แต่มีความสำคัญกับผู้คนในสังคมทุกอาชีพ  สารสนเทศนอกจากมีความสำคัญต่อตัวบุคคลแล้ว ยังมีความสำคัญต่อสังคมในด้านต่าง ๆ </a:t>
            </a:r>
          </a:p>
        </p:txBody>
      </p:sp>
    </p:spTree>
    <p:extLst>
      <p:ext uri="{BB962C8B-B14F-4D97-AF65-F5344CB8AC3E}">
        <p14:creationId xmlns:p14="http://schemas.microsoft.com/office/powerpoint/2010/main" val="463466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134" y="4081403"/>
            <a:ext cx="2207222" cy="277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การรู้สารสนเทศ (</a:t>
            </a:r>
            <a:r>
              <a:rPr lang="en-US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Information literacy) </a:t>
            </a:r>
            <a:endParaRPr lang="th-TH" sz="4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รู้สารสนเทศ (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Information literacy)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ความรู้ความสามารถและทักษะของบุคคลในการเข้าถึงสารสนเทศ ประเมินสารสนเทศที่ค้นมาได้ และใช้สารสนเทศอย่างมีประสิทธิภาพทุกรูปแบบ ผู้รู้สารสนเทศจะต้องมีทักษะในด้านต่างๆ เช่น ทักษะการคิดวิเคราะห์และ / หรือ การคิดอย่างมีวิจารณญาณ ทักษะการใช้ภาษา ทักษะการใช้ห้องสมุด ทักษะการใช้คอมพิวเตอร์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2332166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องค์ประกอบของการรู้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สารสนเทศ</a:t>
            </a:r>
            <a:endParaRPr lang="en-US" sz="28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1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 ความสามารถในการตระหนักว่าเมื่อใดจำเป็นต้องใช้สารสนเทศ ผู้เรียนจะต้องกำหนดเรื่องที่จะศึกษาค้นคว้า กำหนดความต้องการสารสนเทศ ระบุชนิดและรูปแบบที่หลากหลายของแหล่งสารสนเทศที่จะศึกษา </a:t>
            </a:r>
            <a:endParaRPr lang="th-TH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2. การเข้าถึงสารสนเทศ ผู้เรียนสามารถเลือกวิธีการค้นคืนสารสนเทศที่เหมาะสม กำหนดกลยุทธ์การค้นคืนอย่างมีประสิทธิภาพ สามารถค้นคืนสารสนเทศออนไลน์หรือสารสนเทศจาก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บุคคล</a:t>
            </a:r>
            <a:r>
              <a:rPr lang="th-TH" sz="2800" dirty="0" smtClean="0"/>
              <a:t> </a:t>
            </a:r>
            <a:r>
              <a:rPr lang="th-TH" sz="2800" dirty="0"/>
              <a:t>	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การรู้สารสนเทศ (</a:t>
            </a:r>
            <a:r>
              <a:rPr lang="en-US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Information literacy) </a:t>
            </a:r>
            <a:endParaRPr lang="th-TH" sz="4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9"/>
          <a:stretch/>
        </p:blipFill>
        <p:spPr bwMode="auto">
          <a:xfrm>
            <a:off x="4139952" y="4795156"/>
            <a:ext cx="1944216" cy="192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881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 การประเมินสารสนเทศ ผู้เรียนสามารถสรุปแนวคิดสำคัญจากสารสนเทศที่รวบรวม โดยใช้เกณฑ์การประเมินสารสนเทศและแหล่งสารสนเทศ </a:t>
            </a:r>
            <a:endParaRPr lang="th-TH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4. ความสามารถในการใช้สารสนเทศที่ต้องการอย่างมีประสิทธิภาพ ผู้เรียนสามารถใช้สารสนเทศใหม่ผนวกกับสารสนเทศที่มีอยู่ในการวางแผนและสร้างผลงาน หรือการกระทำตามหัวข้อที่กำหนดทบทวนกระบวนการ พัฒนาการผลิตผลงานของตนเอง และสามารถสื่อสารหรือเผยแพร่ผลงานของตนเองต่อบุคคลอื่นได้อย่างมีประสิทธิภาพ</a:t>
            </a:r>
          </a:p>
          <a:p>
            <a:pPr marL="0" indent="0">
              <a:buNone/>
            </a:pPr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การรู้สารสนเทศ (</a:t>
            </a:r>
            <a:r>
              <a:rPr lang="en-US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Information literacy) </a:t>
            </a:r>
            <a:endParaRPr lang="th-TH" sz="4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563513"/>
            <a:ext cx="5803032" cy="226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21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ความสำคัญ</a:t>
            </a: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การรู้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สารสนเทศ</a:t>
            </a:r>
            <a:endParaRPr lang="th-TH" sz="2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1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. การศึกษา การรู้สารสนเทศเป็นสิ่งจำเป็นสำหรับการศึกษาของบุคคลทุกระดับ 	2. การดำรงชีวิตประจำวัน การรู้สารสนเทศเป็นสิ่งสำคัญยิ่งในการดำรงชีวิตประจำวัน เพราะผู้รู้สารสนเทศจะเป็นผู้ที่สามารถวิเคราะห์ประเมินและใช้สารสนเทศให้เกิดประโยชน์สูงสุดแก่ตนเองเมื่อต้องการตัดสินใจเรื่องใดเรื่องหนึ่งได้อย่างมีประสิทธิภาพ 	3. การประกอบอาชีพ การรู้สารสนเทศมีความสำคัญต่อการประกอบอาชีพของบุคคลใดบุคคลหนึ่ง เพราะบุคคลนั้นสามารถแสวงหาสารสนเทศที่มีความจำเป็นต่อการประกอบอาชีพของตนเอง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ได้</a:t>
            </a:r>
          </a:p>
          <a:p>
            <a:pPr marL="0" indent="0">
              <a:buNone/>
            </a:pP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4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. สังคม เศรษฐกิจ และการเมือง การรู้สารสนเทศเป็นสิ่งสำคัญโดยเฉพาะสังคมในยุคสารสนเทศ (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Information Age)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บุคคลจำเป็นต้องรู้สารสนเทศเพื่อปรับตนเองให้เข้ากับสังคม เศรษฐกิจ และการเมือง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th-TH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การรู้สารสนเทศ (</a:t>
            </a:r>
            <a:r>
              <a:rPr lang="en-US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Information literacy) </a:t>
            </a:r>
            <a:endParaRPr lang="th-TH" sz="4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8655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825" y="4797152"/>
            <a:ext cx="2659772" cy="19170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นอกจากการรู้สารสนเทศ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Information literacy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อีกทักษะที่มีความจำเป็นคือ  การรู้ดิจิทัล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 Digital Literacy </a:t>
            </a:r>
            <a:endParaRPr lang="en-US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รู้ดิจิทัล 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Digital </a:t>
            </a:r>
            <a:r>
              <a:rPr lang="en-US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Literacy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ทักษะความ เข้าใจและใช้เทคโนโลยีดิจิทัลที่มีอยู่ในปัจจุบัน เช่น คอมพิวเตอร์ โทรศัพท์ แท็บเล็ต โปรแกรมคอมพิวเตอร์ อินเทอร์เน็ต และสื่อสังคมออนไลน์ ให้เกิดประโยชน์สูงสุด ในการสื่อสาร การปฏิบัติงาน และการทำงานร่วมกัน หรือ ใช้เพื่อพัฒนากระบวนการทำงาน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การศึกษา</a:t>
            </a:r>
          </a:p>
          <a:p>
            <a:pPr marL="0" indent="0">
              <a:buNone/>
            </a:pP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โดย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ทักษะ ต่างๆ นั้นมีความสำคัญอย่างยิ่งต่อการใช้ชีวิตในสังคมยุคปัจจุบัน ซึ่งเป็นสังคมแห่งการ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เรียนรู้ และรู้จักใช้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เทคโนโลยีอย่าง สร้างสรรค์ ใช้ความรู้ด้านไอทีให้ได้มากกว่าแค่ความบันเทิง ก็จะเป็นประโยชน์ต่อตนเองและสังคม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การรู้สารสนเทศ (</a:t>
            </a:r>
            <a:r>
              <a:rPr lang="en-US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Information literacy) </a:t>
            </a:r>
            <a:endParaRPr lang="th-TH" sz="4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3397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การรู้ดิจิทัล 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Digital Literacy </a:t>
            </a: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/>
              <a:t>	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การรู้สื่อ (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Media Literacy)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การรู้สื่อสะท้อนความสามารถของผู้เรียนเกี่ยวกับการเข้าถึง การวิเคราะห์ และการผลิตสื่อผ่านความเข้าใจและการตระหนักเกี่ยวกับ </a:t>
            </a:r>
            <a:endParaRPr lang="th-TH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	1. ศิลปะ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ความหมาย และการส่งข้อความในรูปแบบต่างๆ </a:t>
            </a:r>
            <a:endParaRPr lang="th-TH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	2. ผลกระทบ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และอิทธิพลของสื่อมวลชนและวัฒนธรรมที่เป็นที่นิยม </a:t>
            </a:r>
            <a:endParaRPr lang="th-TH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	3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. สื่อข้อความถูกสร้างขึ้นอย่างไรและทำไมถึงถูกผลิต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ขึ้น</a:t>
            </a:r>
          </a:p>
          <a:p>
            <a:pPr marL="0" indent="0">
              <a:buNone/>
            </a:pP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		4. สื่อ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สามารถใช้ในการสื่อสารความคิดของเราเองได้อย่างมี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ประสิทธิภาพ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การ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รู้เทคโนโลยี (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Technology literacy</a:t>
            </a:r>
            <a:r>
              <a:rPr lang="en-US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ความ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ชำนาญใน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เทคโนโลยี ทักษะ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คอมพิวเตอร์ขั้นพื้นฐานสู่ทักษะที่ซับซ้อนมากขึ้นเช่นการแก้ไขภาพยนตร์ดิจิทัลหรือการเขียนรหัสคอมพิวเตอร์</a:t>
            </a:r>
          </a:p>
          <a:p>
            <a:pPr marL="0" indent="0">
              <a:buNone/>
            </a:pP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941168"/>
            <a:ext cx="7092280" cy="164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67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213</TotalTime>
  <Words>76</Words>
  <Application>Microsoft Office PowerPoint</Application>
  <PresentationFormat>On-screen Show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การรู้สารสนเทศ  (Information literacy) </vt:lpstr>
      <vt:lpstr>สารสนเทศ (information) </vt:lpstr>
      <vt:lpstr>สารสนเทศ (information) </vt:lpstr>
      <vt:lpstr>การรู้สารสนเทศ (Information literacy) </vt:lpstr>
      <vt:lpstr>การรู้สารสนเทศ (Information literacy) </vt:lpstr>
      <vt:lpstr>การรู้สารสนเทศ (Information literacy) </vt:lpstr>
      <vt:lpstr>การรู้สารสนเทศ (Information literacy) </vt:lpstr>
      <vt:lpstr>การรู้สารสนเทศ (Information literacy) </vt:lpstr>
      <vt:lpstr>การรู้ดิจิทัล Digital Literacy </vt:lpstr>
      <vt:lpstr>การรู้ดิจิทัล Digital Literacy </vt:lpstr>
      <vt:lpstr>การรู้สารสนเทศ (Information literacy)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SD-SSRU</dc:creator>
  <cp:lastModifiedBy>SD-SSRU</cp:lastModifiedBy>
  <cp:revision>9</cp:revision>
  <dcterms:created xsi:type="dcterms:W3CDTF">2020-06-29T02:07:45Z</dcterms:created>
  <dcterms:modified xsi:type="dcterms:W3CDTF">2020-06-29T05:41:16Z</dcterms:modified>
</cp:coreProperties>
</file>