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47C5-294D-4B0B-A2BC-413497C727C1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E3F-E3E5-4941-AE9B-EDCC2666B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9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DEBB89D8-9EB7-4F5C-9B4A-C6F55D43AF83}" type="slidenum">
              <a:rPr lang="th-TH" altLang="th-TH" sz="1200" smtClean="0"/>
              <a:pPr/>
              <a:t>3</a:t>
            </a:fld>
            <a:endParaRPr lang="th-TH" altLang="th-TH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0E931C-678B-4CF1-BD5C-D0D2DDC64A97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CFC4F20-E521-40C9-82F8-4301B7481E6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616200"/>
            <a:ext cx="56165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404813"/>
            <a:ext cx="7272337" cy="18716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ห้องสมุดและ</a:t>
            </a:r>
          </a:p>
          <a:p>
            <a:pPr algn="ctr">
              <a:defRPr/>
            </a:pPr>
            <a:r>
              <a:rPr lang="th-T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การศึกษาค้นคว้า</a:t>
            </a:r>
          </a:p>
        </p:txBody>
      </p:sp>
    </p:spTree>
    <p:extLst>
      <p:ext uri="{BB962C8B-B14F-4D97-AF65-F5344CB8AC3E}">
        <p14:creationId xmlns:p14="http://schemas.microsoft.com/office/powerpoint/2010/main" val="22316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25707" y="1295461"/>
            <a:ext cx="834857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3.ห้องสมุด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วิทยาลัย และมหาวิทยาลัย 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en-US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College and University </a:t>
            </a:r>
            <a:r>
              <a:rPr lang="en-US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Library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alt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เป็นห้องสมุดของสถาบันอุดมศึกษา ให้บริการทางวิชาการแก่นิสิต นักศึกษา และอาจารย์ เพื่อใช้ประกอบการเรียนการสอนและการค้นคว้าวิจัย ทรัพยากรสารสนเทศทุกประเภทที่รวบรวมไว้ในห้องสมุดมหาวิทยาลัย มีความทันสมัยและสอดคล้องกับหลักสูตรการสอน การวิจัยและกิจกรรมต่างๆ ของแต่ละสถาบัน</a:t>
            </a:r>
            <a:endParaRPr lang="th-TH" altLang="th-TH" sz="3200" b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th-TH" altLang="th-TH" sz="3200" b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5696" y="188640"/>
            <a:ext cx="4824412" cy="10795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200" dirty="0">
                <a:latin typeface="Angsana New" pitchFamily="18" charset="-34"/>
                <a:cs typeface="Angsana New" pitchFamily="18" charset="-34"/>
              </a:rPr>
              <a:t>ประเภทของห้องสมุด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/>
          <a:stretch/>
        </p:blipFill>
        <p:spPr bwMode="auto">
          <a:xfrm>
            <a:off x="4412936" y="3784249"/>
            <a:ext cx="3528407" cy="25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2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8402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340768"/>
            <a:ext cx="80659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4.ห้องสมุด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 ( </a:t>
            </a:r>
            <a:r>
              <a:rPr lang="en-US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   Library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alt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altLang="th-TH" sz="32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ห้องสมุดที่จัดตั้งขึ้นเพื่อให้บริการแก่ประชาชนทั่วไปไม่จำเพศ วัย การศึกษา และเชื้อชาติศาสนา  ห้องสมุดประชาชนอาจมีหนังสือทุกประเภทหรือเฉพาะบางประเภทตามความต้องการของผู้ใช้ในท้องถิ่นนั้น  ในบางครั้งก็มีการจัดหน่วยห้องสมุดเคลื่อนที่ </a:t>
            </a:r>
            <a:r>
              <a:rPr lang="th-TH" alt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ออกบ</a:t>
            </a:r>
            <a:r>
              <a:rPr lang="th-TH" altLang="th-TH" sz="32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ริการแก่ประชาชนที่ไม่สามารถจัดตั้งห้องสมุดประชาชนได้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37" y="3933056"/>
            <a:ext cx="3725131" cy="24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806454" y="158916"/>
            <a:ext cx="4824412" cy="10795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200" dirty="0">
                <a:latin typeface="Angsana New" pitchFamily="18" charset="-34"/>
                <a:cs typeface="Angsana New" pitchFamily="18" charset="-34"/>
              </a:rPr>
              <a:t>ประเภทของห้องสมุด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28" y="162880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th-TH" altLang="th-TH" sz="3200" dirty="0" smtClean="0"/>
              <a:t>	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5.ห้องสมุดเฉพาะ ( </a:t>
            </a:r>
            <a:r>
              <a:rPr lang="en-US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Special  Library 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คือห้องสมุดที่สะสมข้อมูลข่าวสารเฉพาะสาขาวิชา  จะให้บริการแก่ผู้ใช้เฉพาะกลุ่มในหน่วยงานนั้น ๆ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992208" cy="220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66" y="3429001"/>
            <a:ext cx="3030882" cy="22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4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156092" cy="51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08313" y="100013"/>
            <a:ext cx="3167062" cy="1223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79413" y="1357313"/>
            <a:ext cx="77929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600" b="0" dirty="0">
                <a:solidFill>
                  <a:srgbClr val="3366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ปัจจุบันเทคโนโลยีเข้ามามีบทบาทในการติดต่อสื่อสารเป็นอย่างมาก ในแต่ละวันมีข้อมูลข่าวสารเพื่อแลกเปลี่ยน ติดต่อสื่อสารเป็นไปด้วยความรวดเร็ว เพราะในปัจจุบันนี้โลกอยู่ในยุคที่เรียกว่า ยุคข่าวสาร ( </a:t>
            </a:r>
            <a:r>
              <a:rPr lang="en-US" altLang="th-TH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Information  Age </a:t>
            </a:r>
            <a:r>
              <a:rPr lang="th-TH" altLang="th-TH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)  การเรียนรู้จึงมิใช่อยู่ในห้องเรียนอย่างเดียวเท่านั้น  จึงต้องมีการค้นคว้าหาความรู้ด้วยตนเองจากแหล่งข้อมูลต่างๆ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735388" y="280987"/>
            <a:ext cx="17446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ห้องสมุด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06" y="4435799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73050" y="1268413"/>
            <a:ext cx="8403406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3200" dirty="0">
                <a:latin typeface="Angsana New" pitchFamily="18" charset="-34"/>
                <a:cs typeface="Angsana New" pitchFamily="18" charset="-34"/>
              </a:rPr>
              <a:t>ห้องสมุด(</a:t>
            </a:r>
            <a:r>
              <a:rPr lang="en-US" altLang="th-TH" sz="3200" dirty="0">
                <a:latin typeface="Angsana New" pitchFamily="18" charset="-34"/>
                <a:cs typeface="Angsana New" pitchFamily="18" charset="-34"/>
              </a:rPr>
              <a:t> Library </a:t>
            </a:r>
            <a:r>
              <a:rPr lang="th-TH" altLang="th-TH" sz="32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มาจากภาษาละตินว่า “</a:t>
            </a:r>
            <a:r>
              <a:rPr lang="en-US" altLang="th-TH" sz="3200" b="0" dirty="0">
                <a:latin typeface="Angsana New" pitchFamily="18" charset="-34"/>
                <a:cs typeface="Angsana New" pitchFamily="18" charset="-34"/>
              </a:rPr>
              <a:t> Liber 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”หมายถึง หนังสือ ปัจจุบันห้องสมุดเป็นแหล่งรวมวัสดุหรือสื่อความรู้ในรูปแบบต่าง ๆ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	ดังนั้นห้องสมุดจึงมีชื่อเรียกที่ต่างกันไป เช่น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	- ศูนย์สารสนเทศ หรือศูนย์ข่าวสาร (</a:t>
            </a:r>
            <a:r>
              <a:rPr lang="en-US" altLang="th-TH" sz="3200" b="0" dirty="0">
                <a:latin typeface="Angsana New" pitchFamily="18" charset="-34"/>
                <a:cs typeface="Angsana New" pitchFamily="18" charset="-34"/>
              </a:rPr>
              <a:t>Information Center 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)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	- ศูนย์เอกสาร ( </a:t>
            </a:r>
            <a:r>
              <a:rPr lang="en-US" altLang="th-TH" sz="3200" b="0" dirty="0">
                <a:latin typeface="Angsana New" pitchFamily="18" charset="-34"/>
                <a:cs typeface="Angsana New" pitchFamily="18" charset="-34"/>
              </a:rPr>
              <a:t>Documentation Center 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)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	- ศูนย์วัสดุอุปกรณ์( </a:t>
            </a:r>
            <a:r>
              <a:rPr lang="en-US" altLang="th-TH" sz="3200" b="0" dirty="0">
                <a:latin typeface="Angsana New" pitchFamily="18" charset="-34"/>
                <a:cs typeface="Angsana New" pitchFamily="18" charset="-34"/>
              </a:rPr>
              <a:t>Media Center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619250" y="322263"/>
            <a:ext cx="5472113" cy="8302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  <a:cs typeface="FreesiaUPC" pitchFamily="34" charset="-34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4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ความหมายของห้องสมุด</a:t>
            </a:r>
          </a:p>
        </p:txBody>
      </p:sp>
    </p:spTree>
    <p:extLst>
      <p:ext uri="{BB962C8B-B14F-4D97-AF65-F5344CB8AC3E}">
        <p14:creationId xmlns:p14="http://schemas.microsoft.com/office/powerpoint/2010/main" val="27555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5536" y="404664"/>
            <a:ext cx="835273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- ศูนย์วัสดุการศึกษา( </a:t>
            </a:r>
            <a:r>
              <a:rPr lang="en-US" altLang="th-TH" sz="2800" b="0" dirty="0">
                <a:latin typeface="Angsana New" pitchFamily="18" charset="-34"/>
                <a:cs typeface="Angsana New" pitchFamily="18" charset="-34"/>
              </a:rPr>
              <a:t>Education </a:t>
            </a:r>
            <a:r>
              <a:rPr lang="en-US" altLang="th-TH" sz="2800" b="0" dirty="0" err="1">
                <a:latin typeface="Angsana New" pitchFamily="18" charset="-34"/>
                <a:cs typeface="Angsana New" pitchFamily="18" charset="-34"/>
              </a:rPr>
              <a:t>Meterial</a:t>
            </a:r>
            <a:r>
              <a:rPr lang="en-US" altLang="th-TH" sz="2800" b="0" dirty="0">
                <a:latin typeface="Angsana New" pitchFamily="18" charset="-34"/>
                <a:cs typeface="Angsana New" pitchFamily="18" charset="-34"/>
              </a:rPr>
              <a:t> Center </a:t>
            </a: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)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	- ศูนย์วิทยบริการ ( </a:t>
            </a:r>
            <a:r>
              <a:rPr lang="en-US" altLang="th-TH" sz="2800" b="0" dirty="0" err="1">
                <a:latin typeface="Angsana New" pitchFamily="18" charset="-34"/>
                <a:cs typeface="Angsana New" pitchFamily="18" charset="-34"/>
              </a:rPr>
              <a:t>Academie</a:t>
            </a:r>
            <a:r>
              <a:rPr lang="en-US" altLang="th-TH" sz="2800" b="0" dirty="0">
                <a:latin typeface="Angsana New" pitchFamily="18" charset="-34"/>
                <a:cs typeface="Angsana New" pitchFamily="18" charset="-34"/>
              </a:rPr>
              <a:t> Center </a:t>
            </a: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)              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 	- หอจดหมายเหตุ ( </a:t>
            </a:r>
            <a:r>
              <a:rPr lang="en-US" altLang="th-TH" sz="2800" b="0" dirty="0">
                <a:latin typeface="Angsana New" pitchFamily="18" charset="-34"/>
                <a:cs typeface="Angsana New" pitchFamily="18" charset="-34"/>
              </a:rPr>
              <a:t>Archives </a:t>
            </a: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2800" dirty="0">
                <a:latin typeface="Angsana New" pitchFamily="18" charset="-34"/>
                <a:cs typeface="Angsana New" pitchFamily="18" charset="-34"/>
              </a:rPr>
              <a:t>ห้องสมุด (</a:t>
            </a:r>
            <a:r>
              <a:rPr lang="en-US" altLang="th-TH" sz="2800" dirty="0">
                <a:latin typeface="Angsana New" pitchFamily="18" charset="-34"/>
                <a:cs typeface="Angsana New" pitchFamily="18" charset="-34"/>
              </a:rPr>
              <a:t> Library</a:t>
            </a:r>
            <a:r>
              <a:rPr lang="th-TH" altLang="th-TH" sz="2800" dirty="0">
                <a:latin typeface="Angsana New" pitchFamily="18" charset="-34"/>
                <a:cs typeface="Angsana New" pitchFamily="18" charset="-34"/>
              </a:rPr>
              <a:t> )</a:t>
            </a:r>
            <a:r>
              <a:rPr lang="en-US" alt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2800" b="0" dirty="0">
                <a:latin typeface="Angsana New" pitchFamily="18" charset="-34"/>
                <a:cs typeface="Angsana New" pitchFamily="18" charset="-34"/>
              </a:rPr>
              <a:t>หมายถึง สถานที่รวบรวมความรู้ และให้บริการข้อมูลข่าวสารในรูปของสื่อสิ่งพิมพ์ต่างๆ รวมทั้งโสตทัศนวัสดุ เช่น รูปภาพ แผ่นเสียง  สไลด์ ตลอดจนฐานข้อมูลต่างๆ ที่สารมารถสืบค้นได้ด้วยคอมพิวเตอร์ และจะถูกจัดเรียงไว้อย่างเป็นระเบียบเพื่อประโยชน์ทางด้านการศึกษา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3042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1300" y="185738"/>
            <a:ext cx="5141913" cy="15113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7544" y="1832841"/>
            <a:ext cx="79208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>
              <a:spcBef>
                <a:spcPct val="50000"/>
              </a:spcBef>
              <a:buClrTx/>
              <a:buFont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1.ห้องสมุดเป็นที่รวบรวมวิทยาการต่างๆ ที่มีความสำคัญต่อการเรียนการสอน </a:t>
            </a:r>
          </a:p>
          <a:p>
            <a:pPr algn="thaiDist">
              <a:spcBef>
                <a:spcPct val="50000"/>
              </a:spcBef>
              <a:buClrTx/>
              <a:buFont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2.ห้องสมุดเป็นแหล่งสารสนเทศที่มีความสำคัญต่อการค้นคว้าวิจัย </a:t>
            </a:r>
          </a:p>
          <a:p>
            <a:pPr algn="thaiDist">
              <a:spcBef>
                <a:spcPct val="50000"/>
              </a:spcBef>
              <a:buClrTx/>
              <a:buFont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3.ห้องสมุดเป็นแหล่งสารสนเทศที่เปิดโอกาสให้ทุกคนเลือกศึกษาค้นคว้าอย่าง  อิสระตามความต้องการของแต่ละคน</a:t>
            </a:r>
          </a:p>
          <a:p>
            <a:pPr algn="thaiDist">
              <a:spcBef>
                <a:spcPct val="50000"/>
              </a:spcBef>
              <a:buClrTx/>
              <a:buFont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4.ห้องสมุดเป็นแหล่งข้อมูลที่ส่งเสริมการอ่านและค้นคว้าด้วยตนเอง การอ่านเป็นการพัฒนาความรู้ ความคิด</a:t>
            </a:r>
            <a:endParaRPr lang="th-TH" altLang="th-TH" sz="2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511300" y="474663"/>
            <a:ext cx="51133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5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ความสำคัญของห้องสมุด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 b="10780"/>
          <a:stretch/>
        </p:blipFill>
        <p:spPr bwMode="auto">
          <a:xfrm>
            <a:off x="3059832" y="4509120"/>
            <a:ext cx="2476500" cy="211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11560" y="1888144"/>
            <a:ext cx="7776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5.ห้องสมุดเป็นสถานที่สำหรับการพัฒนาคุณภาพชีวิต 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6. ห้องสมุดเป็นสถานที่ส่งเสริมและอนุรักษ์วัฒนธรรมอันดีงามจาการที่สภาพสังคมและวัฒนธรรมเปลี่ยนแปลงไปตามยุคสมัย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th-TH" altLang="th-TH" sz="2400" b="0" dirty="0" smtClean="0">
                <a:latin typeface="Angsana New" pitchFamily="18" charset="-34"/>
                <a:cs typeface="Angsana New" pitchFamily="18" charset="-34"/>
              </a:rPr>
              <a:t>7.ห้องสมุดจะเป็นแหล่งข้อมูลที่ผู้อ่านสามารถประหยัดค่าใช้จ่ายในการเรียนรู้ได้มากที่สุด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th-TH" altLang="th-TH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alt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4" y="4221088"/>
            <a:ext cx="338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11300" y="185738"/>
            <a:ext cx="5141913" cy="15113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11300" y="474663"/>
            <a:ext cx="51133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5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ความสำคัญของห้องสมุด</a:t>
            </a:r>
          </a:p>
        </p:txBody>
      </p:sp>
    </p:spTree>
    <p:extLst>
      <p:ext uri="{BB962C8B-B14F-4D97-AF65-F5344CB8AC3E}">
        <p14:creationId xmlns:p14="http://schemas.microsoft.com/office/powerpoint/2010/main" val="26332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06967" y="1268760"/>
            <a:ext cx="70567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1.เพื่อ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การศึกษา                                                          </a:t>
            </a:r>
            <a:endParaRPr lang="th-TH" altLang="th-TH" sz="3200" b="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  <a:buClrTx/>
              <a:buNone/>
            </a:pP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2.เพื่อให้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ความรู้และข่าวสารทาง</a:t>
            </a: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เทคโนโลยี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3.เพื่อ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การค้นคว้าและวิจัยซึ่งเป็นการแสวงหา </a:t>
            </a: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ความรู้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ใหม่ๆ                                                           </a:t>
            </a:r>
            <a:endParaRPr lang="th-TH" altLang="th-TH" sz="3200" b="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4.เพื่อ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ความจรรโลงใจ                                               </a:t>
            </a:r>
            <a:endParaRPr lang="th-TH" altLang="th-TH" sz="3200" b="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b="0" dirty="0" smtClean="0">
                <a:latin typeface="Angsana New" pitchFamily="18" charset="-34"/>
                <a:cs typeface="Angsana New" pitchFamily="18" charset="-34"/>
              </a:rPr>
              <a:t>5.เพื่อ</a:t>
            </a:r>
            <a:r>
              <a:rPr lang="th-TH" altLang="th-TH" sz="3200" b="0" dirty="0">
                <a:latin typeface="Angsana New" pitchFamily="18" charset="-34"/>
                <a:cs typeface="Angsana New" pitchFamily="18" charset="-34"/>
              </a:rPr>
              <a:t>นันทนาการ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2592" r="2993" b="17055"/>
          <a:stretch/>
        </p:blipFill>
        <p:spPr>
          <a:xfrm>
            <a:off x="2987824" y="4199414"/>
            <a:ext cx="4285398" cy="182880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618865" y="305094"/>
            <a:ext cx="4320480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วัตถุประสงค์ของห้องสมุด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28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979613" y="116632"/>
            <a:ext cx="4824412" cy="10795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200" dirty="0">
                <a:latin typeface="Angsana New" pitchFamily="18" charset="-34"/>
                <a:cs typeface="Angsana New" pitchFamily="18" charset="-34"/>
              </a:rPr>
              <a:t>ประเภทของห้องสมุด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9512" y="1348800"/>
            <a:ext cx="87487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altLang="th-TH" sz="3200" dirty="0" smtClean="0"/>
              <a:t>	</a:t>
            </a:r>
            <a:r>
              <a:rPr lang="th-TH" altLang="th-TH" sz="2800" dirty="0" smtClean="0"/>
              <a:t>1. หอสมุด</a:t>
            </a:r>
            <a:r>
              <a:rPr lang="th-TH" altLang="th-TH" sz="2800" dirty="0"/>
              <a:t>แห่งชาติ  ( </a:t>
            </a:r>
            <a:r>
              <a:rPr lang="en-US" altLang="th-TH" sz="2800" dirty="0"/>
              <a:t>National  Library </a:t>
            </a:r>
            <a:r>
              <a:rPr lang="th-TH" altLang="th-TH" sz="2800" dirty="0"/>
              <a:t>)</a:t>
            </a:r>
            <a:r>
              <a:rPr lang="th-TH" altLang="th-TH" sz="2800" b="0" dirty="0"/>
              <a:t>ทำหน้าที่ให้บริการในลักษณะห้องสมุดประชาชน และห้องสมุดโรงเรียน เป็นแหล่งรวบรวม</a:t>
            </a:r>
            <a:r>
              <a:rPr lang="th-TH" altLang="th-TH" sz="2800" b="0" dirty="0" smtClean="0"/>
              <a:t>หนังสือที่</a:t>
            </a:r>
            <a:r>
              <a:rPr lang="th-TH" altLang="th-TH" sz="2800" b="0" dirty="0"/>
              <a:t>ใหญ่ที่สุดของประเทศไทย</a:t>
            </a:r>
          </a:p>
          <a:p>
            <a:pPr>
              <a:spcBef>
                <a:spcPct val="50000"/>
              </a:spcBef>
              <a:defRPr/>
            </a:pPr>
            <a:r>
              <a:rPr lang="th-TH" altLang="th-TH" b="0" dirty="0" smtClean="0"/>
              <a:t>ออก</a:t>
            </a:r>
            <a:r>
              <a:rPr lang="th-TH" altLang="th-TH" b="0" dirty="0"/>
              <a:t>เลข </a:t>
            </a:r>
            <a:r>
              <a:rPr lang="en-US" altLang="th-TH" b="0" dirty="0"/>
              <a:t>ISBN : (International Standard Book Number) : </a:t>
            </a:r>
            <a:r>
              <a:rPr lang="th-TH" altLang="th-TH" b="0" dirty="0"/>
              <a:t>เลขมาตรฐานสากลประจำ</a:t>
            </a:r>
            <a:r>
              <a:rPr lang="th-TH" altLang="th-TH" b="0" dirty="0" smtClean="0"/>
              <a:t>หนังสือ</a:t>
            </a:r>
          </a:p>
          <a:p>
            <a:pPr>
              <a:spcBef>
                <a:spcPct val="50000"/>
              </a:spcBef>
              <a:defRPr/>
            </a:pPr>
            <a:r>
              <a:rPr lang="th-TH" altLang="th-TH" sz="3200" b="0" dirty="0" smtClean="0"/>
              <a:t>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th-TH" altLang="th-TH" sz="3200" b="0" dirty="0"/>
              <a:t> </a:t>
            </a:r>
            <a:r>
              <a:rPr lang="th-TH" altLang="th-TH" b="0" dirty="0" smtClean="0"/>
              <a:t>เลข </a:t>
            </a:r>
            <a:r>
              <a:rPr lang="en-US" altLang="th-TH" b="0" dirty="0"/>
              <a:t>ISSN: (International Standard Serial Number</a:t>
            </a:r>
            <a:r>
              <a:rPr lang="en-US" altLang="th-TH" b="0" dirty="0" smtClean="0"/>
              <a:t>): </a:t>
            </a:r>
            <a:r>
              <a:rPr lang="th-TH" altLang="th-TH" b="0" dirty="0" smtClean="0"/>
              <a:t>เลข</a:t>
            </a:r>
            <a:r>
              <a:rPr lang="th-TH" altLang="th-TH" b="0" dirty="0"/>
              <a:t>มาตรฐานสากล</a:t>
            </a:r>
            <a:r>
              <a:rPr lang="th-TH" altLang="th-TH" b="0" dirty="0" smtClean="0"/>
              <a:t>ประจำวารสาร </a:t>
            </a:r>
            <a:endParaRPr lang="th-TH" altLang="th-TH" b="0" dirty="0"/>
          </a:p>
          <a:p>
            <a:pPr>
              <a:spcBef>
                <a:spcPct val="50000"/>
              </a:spcBef>
              <a:defRPr/>
            </a:pPr>
            <a:endParaRPr lang="th-TH" altLang="th-TH" sz="3200" b="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2" y="2924944"/>
            <a:ext cx="1771645" cy="9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6009"/>
            <a:ext cx="177164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361991" y="404664"/>
            <a:ext cx="4824412" cy="10795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5200" dirty="0">
                <a:latin typeface="Angsana New" pitchFamily="18" charset="-34"/>
                <a:cs typeface="Angsana New" pitchFamily="18" charset="-34"/>
              </a:rPr>
              <a:t>ประเภทของห้องสมุด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6982" y="1700808"/>
            <a:ext cx="759698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h-TH" alt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ห้องสมุดโรงเรียน ( </a:t>
            </a:r>
            <a:r>
              <a:rPr lang="en-US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School  Library </a:t>
            </a: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32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คือห้องสมุดที่จัดตั้งขึ้นในโรงเรียน เป็นห้องสมุดที่จัดการศึกษาในระดับที่ต่ำกว่าอุดมศึกษา  ห้องสมุดโรงเรียนแห่งแรกของไทยคือห้องสมุดโรงเรียนสวนกุหลาบ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91" y="3573016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448</TotalTime>
  <Words>177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12</cp:revision>
  <dcterms:created xsi:type="dcterms:W3CDTF">2020-05-26T03:23:52Z</dcterms:created>
  <dcterms:modified xsi:type="dcterms:W3CDTF">2020-06-09T07:17:52Z</dcterms:modified>
</cp:coreProperties>
</file>