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67" r:id="rId5"/>
    <p:sldId id="266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FA1"/>
    <a:srgbClr val="FF7C80"/>
    <a:srgbClr val="DCB9FF"/>
    <a:srgbClr val="D1A3FF"/>
    <a:srgbClr val="FF5050"/>
    <a:srgbClr val="CC00FF"/>
    <a:srgbClr val="CC99FF"/>
    <a:srgbClr val="149AC5"/>
    <a:srgbClr val="8B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00EE30-2A16-412D-9360-0EF7B95D61B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4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E850978A-B47B-4086-B4AE-9DE19726543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11D2F7-E139-4889-ACB1-374319186B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8050" y="5446455"/>
            <a:ext cx="5055899" cy="11263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000066"/>
                </a:solidFill>
                <a:latin typeface="Chakra Petch" panose="00000800000000000000" pitchFamily="2" charset="-34"/>
                <a:cs typeface="Chakra Petch" panose="00000800000000000000" pitchFamily="2" charset="-34"/>
              </a:rPr>
              <a:t>ย้อนกลับ</a:t>
            </a:r>
            <a:endParaRPr lang="en-US" sz="4800" b="1" dirty="0">
              <a:solidFill>
                <a:srgbClr val="000066"/>
              </a:solidFill>
              <a:latin typeface="Chakra Petch" panose="00000800000000000000" pitchFamily="2" charset="-34"/>
              <a:cs typeface="Chakra Petch" panose="00000800000000000000" pitchFamily="2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665" y="1499986"/>
            <a:ext cx="3850667" cy="385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2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62974" y="1112807"/>
            <a:ext cx="10477315" cy="5813704"/>
            <a:chOff x="1362974" y="1112807"/>
            <a:chExt cx="10477315" cy="5813704"/>
          </a:xfrm>
        </p:grpSpPr>
        <p:grpSp>
          <p:nvGrpSpPr>
            <p:cNvPr id="14" name="Group 13"/>
            <p:cNvGrpSpPr/>
            <p:nvPr/>
          </p:nvGrpSpPr>
          <p:grpSpPr>
            <a:xfrm>
              <a:off x="1362974" y="1112807"/>
              <a:ext cx="9471804" cy="5374256"/>
              <a:chOff x="1362974" y="1112807"/>
              <a:chExt cx="9471804" cy="5374256"/>
            </a:xfrm>
            <a:solidFill>
              <a:srgbClr val="FFFF99"/>
            </a:solidFill>
          </p:grpSpPr>
          <p:sp>
            <p:nvSpPr>
              <p:cNvPr id="5" name="Rounded Rectangle 4"/>
              <p:cNvSpPr/>
              <p:nvPr/>
            </p:nvSpPr>
            <p:spPr>
              <a:xfrm>
                <a:off x="1362974" y="1112807"/>
                <a:ext cx="9471804" cy="537425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698512" y="1340682"/>
                <a:ext cx="8674206" cy="69551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2800" b="1" dirty="0"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เรามาช่วยเจ้าเป็ดน้อยที่พลัดหลงกับแม่เป็ดกันเถอะ</a:t>
                </a:r>
                <a:endParaRPr lang="en-US" sz="2800" b="1" dirty="0">
                  <a:latin typeface="Chakra Petch" panose="00000500000000000000" pitchFamily="2" charset="-34"/>
                  <a:cs typeface="Chakra Petch" panose="00000500000000000000" pitchFamily="2" charset="-34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33" t="15757" r="2538" b="1956"/>
            <a:stretch/>
          </p:blipFill>
          <p:spPr>
            <a:xfrm>
              <a:off x="4758906" y="2139350"/>
              <a:ext cx="2979598" cy="389913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254" y="4325476"/>
              <a:ext cx="2601035" cy="260103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2593" b="78796" l="27728" r="71772">
                          <a14:foregroundMark x1="64765" y1="27778" x2="65165" y2="28333"/>
                          <a14:foregroundMark x1="65566" y1="28704" x2="65566" y2="28704"/>
                          <a14:foregroundMark x1="65666" y1="28704" x2="65666" y2="28704"/>
                          <a14:foregroundMark x1="65966" y1="29074" x2="65966" y2="29074"/>
                          <a14:foregroundMark x1="66066" y1="29074" x2="66066" y2="29074"/>
                          <a14:foregroundMark x1="65666" y1="32963" x2="66266" y2="33426"/>
                          <a14:foregroundMark x1="66266" y1="33426" x2="66266" y2="33426"/>
                          <a14:foregroundMark x1="66266" y1="33426" x2="66266" y2="33426"/>
                          <a14:foregroundMark x1="66266" y1="33426" x2="66266" y2="3342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92" t="12956" r="27245" b="20125"/>
            <a:stretch/>
          </p:blipFill>
          <p:spPr>
            <a:xfrm>
              <a:off x="1503652" y="3635024"/>
              <a:ext cx="1844780" cy="29036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076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830" y="3482359"/>
            <a:ext cx="9640780" cy="276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เด็กๆ ได้ยินไม่ผิด การหาทางพาลูกเป็ดไปหาแม่เป็ดได้เร็วที่สุด 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คือ </a:t>
            </a:r>
            <a:r>
              <a:rPr lang="th-TH" sz="24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การพาแม่เป็นไปหาลูกเป็ด</a:t>
            </a:r>
            <a:endParaRPr lang="th-TH" sz="2000" b="1" dirty="0">
              <a:solidFill>
                <a:srgbClr val="FF000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ทุกๆครั้งเราจะเริ่มเล่นเกมจากจุดเริ่มต้น จนกว่าจะถึงจุดหมาย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เป็นวิธีการแก้ปัญหาแบบไปข้างหน้า วิธีนี้จะเป็นวิธีการแก้ปัญหาแบบลองผิดลองถูก 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อาจทำให้เสียเวลาจนกว่าจะได้คำตอบ แต่การลากเส้นจากจุดหมายกลับมาที่จุดเริ่มต้น 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เป็นวิธีการแก้ปัญหาแบบย้อนกลับ เพื่อหาสาเหตุที่แท้จริงของผลลัพธ์</a:t>
            </a:r>
            <a:endParaRPr lang="en-US" sz="2000" b="1" dirty="0">
              <a:solidFill>
                <a:prstClr val="black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7581" y="1039516"/>
            <a:ext cx="2451034" cy="245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62974" y="1112807"/>
            <a:ext cx="9471804" cy="5374256"/>
            <a:chOff x="1362974" y="1112807"/>
            <a:chExt cx="9471804" cy="5374256"/>
          </a:xfrm>
        </p:grpSpPr>
        <p:grpSp>
          <p:nvGrpSpPr>
            <p:cNvPr id="14" name="Group 13"/>
            <p:cNvGrpSpPr/>
            <p:nvPr/>
          </p:nvGrpSpPr>
          <p:grpSpPr>
            <a:xfrm>
              <a:off x="1362974" y="1112807"/>
              <a:ext cx="9471804" cy="5374256"/>
              <a:chOff x="1362974" y="1112807"/>
              <a:chExt cx="9471804" cy="5374256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5" name="Rounded Rectangle 4"/>
              <p:cNvSpPr/>
              <p:nvPr/>
            </p:nvSpPr>
            <p:spPr>
              <a:xfrm>
                <a:off x="1362974" y="1112807"/>
                <a:ext cx="9471804" cy="5374256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698512" y="1340682"/>
                <a:ext cx="8674206" cy="695511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th-TH" sz="2800" b="1" dirty="0"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เรามาสร้างเกมเขาวงกตให้เพื่อนลองเล่นกันเถอะ</a:t>
                </a: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5622300" y="2915070"/>
              <a:ext cx="5078084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th-TH" sz="2000" b="1" u="sng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วิธีการสร้างเกมเขาวงกต</a:t>
              </a:r>
              <a:endParaRPr lang="th-TH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  <a:p>
              <a:pPr lvl="0">
                <a:lnSpc>
                  <a:spcPct val="150000"/>
                </a:lnSpc>
              </a:pPr>
              <a:r>
                <a:rPr lang="th-TH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1.กำหนดตัวละครที่มีความสัมพันธ์กัน</a:t>
              </a:r>
            </a:p>
            <a:p>
              <a:pPr lvl="0">
                <a:lnSpc>
                  <a:spcPct val="150000"/>
                </a:lnSpc>
              </a:pPr>
              <a:r>
                <a:rPr lang="th-TH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เช่น ปลา กับ น้ำ หรือ แมว กับ หนู</a:t>
              </a:r>
            </a:p>
            <a:p>
              <a:pPr lvl="0">
                <a:lnSpc>
                  <a:spcPct val="150000"/>
                </a:lnSpc>
              </a:pPr>
              <a:r>
                <a:rPr lang="th-TH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2.กำหนดเส้นทาง จากจุดหมาย ถึง ปลายทาง</a:t>
              </a:r>
            </a:p>
            <a:p>
              <a:pPr lvl="0">
                <a:lnSpc>
                  <a:spcPct val="150000"/>
                </a:lnSpc>
              </a:pPr>
              <a:r>
                <a:rPr lang="th-TH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3.เพิ่มทางเลือกเส้นทาง ที่ทำให้ไปไม่ถึงจุดหมาย</a:t>
              </a:r>
            </a:p>
            <a:p>
              <a:pPr lvl="0">
                <a:lnSpc>
                  <a:spcPct val="150000"/>
                </a:lnSpc>
              </a:pPr>
              <a:r>
                <a:rPr lang="th-TH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หรือ ไปถึงจุดหมายอื่นๆ</a:t>
              </a:r>
              <a:endParaRPr lang="th-TH" sz="1200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9863" y="2423402"/>
              <a:ext cx="3445548" cy="34455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84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397" y="1594217"/>
            <a:ext cx="7715574" cy="33670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2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การแบบย้อนกลับ</a:t>
            </a:r>
            <a:endParaRPr lang="th-TH" sz="2800" b="1" dirty="0">
              <a:solidFill>
                <a:prstClr val="black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คือการคิดย้อนจากผลลัพธ์ไปหาเหตุปัจจัย ทำให้มีจินตนาการ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สามารถคิดวิเคราะห์ เพื่อให้ได้ผลลัพธ์ได้อย่างอิสระ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เป็นพื้นฐานการคิดที่มีความยืดหยุ่น สามารถนำไปใช้ในชีวิตประจำวัน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เช่น การวางแผนการเดินทาง หรือท่องเที่ยว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เราต้องรู้ก่อนว่าเราจะเดินทางไปไหน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prstClr val="black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จุดหมายปลายทางคืออะไร แล้วค่อยมาวางแผนการเดินทาง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31302" y="5308314"/>
            <a:ext cx="3329796" cy="981074"/>
            <a:chOff x="2113473" y="4839419"/>
            <a:chExt cx="3329796" cy="981074"/>
          </a:xfrm>
        </p:grpSpPr>
        <p:sp>
          <p:nvSpPr>
            <p:cNvPr id="11" name="Rounded Rectangle 10"/>
            <p:cNvSpPr/>
            <p:nvPr/>
          </p:nvSpPr>
          <p:spPr>
            <a:xfrm>
              <a:off x="2113473" y="4839419"/>
              <a:ext cx="3329796" cy="98107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98568" y="4873927"/>
              <a:ext cx="2547492" cy="866466"/>
              <a:chOff x="2584828" y="4917057"/>
              <a:chExt cx="2547492" cy="86646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3826" y="4917057"/>
                <a:ext cx="776698" cy="776698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2584828" y="5001834"/>
                <a:ext cx="2547492" cy="781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32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เหตุ		ผล</a:t>
                </a:r>
                <a:endParaRPr lang="th-TH" sz="2800" dirty="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6945544" y="5342822"/>
            <a:ext cx="3329796" cy="981074"/>
            <a:chOff x="2201017" y="5820493"/>
            <a:chExt cx="3329796" cy="981074"/>
          </a:xfrm>
        </p:grpSpPr>
        <p:sp>
          <p:nvSpPr>
            <p:cNvPr id="12" name="Rounded Rectangle 11"/>
            <p:cNvSpPr/>
            <p:nvPr/>
          </p:nvSpPr>
          <p:spPr>
            <a:xfrm>
              <a:off x="2201017" y="5820493"/>
              <a:ext cx="3329796" cy="981074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504003" y="5883216"/>
              <a:ext cx="2723824" cy="829496"/>
              <a:chOff x="1883339" y="5772687"/>
              <a:chExt cx="2723824" cy="829496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856902" y="5772687"/>
                <a:ext cx="776698" cy="776698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1883339" y="5820494"/>
                <a:ext cx="2723824" cy="781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th-TH" sz="3200" b="1" dirty="0">
                    <a:solidFill>
                      <a:prstClr val="black"/>
                    </a:solidFill>
                    <a:latin typeface="Chakra Petch" panose="00000500000000000000" pitchFamily="2" charset="-34"/>
                    <a:cs typeface="Chakra Petch" panose="00000500000000000000" pitchFamily="2" charset="-34"/>
                  </a:rPr>
                  <a:t>ผล			เหตุ</a:t>
                </a:r>
                <a:endParaRPr lang="en-US" sz="3200" b="1" dirty="0">
                  <a:solidFill>
                    <a:prstClr val="black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endParaRPr>
              </a:p>
            </p:txBody>
          </p:sp>
        </p:grp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6518">
            <a:off x="357814" y="2040290"/>
            <a:ext cx="2250145" cy="22501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74" y="3537536"/>
            <a:ext cx="1666031" cy="166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1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228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61</cp:revision>
  <dcterms:created xsi:type="dcterms:W3CDTF">2021-03-23T10:29:04Z</dcterms:created>
  <dcterms:modified xsi:type="dcterms:W3CDTF">2021-10-23T07:37:15Z</dcterms:modified>
</cp:coreProperties>
</file>