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89" r:id="rId5"/>
    <p:sldId id="260" r:id="rId6"/>
    <p:sldId id="292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7C80"/>
    <a:srgbClr val="A2D668"/>
    <a:srgbClr val="FF0066"/>
    <a:srgbClr val="FFFF66"/>
    <a:srgbClr val="F193F1"/>
    <a:srgbClr val="FFCCCC"/>
    <a:srgbClr val="99CCFF"/>
    <a:srgbClr val="FF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8EC238-9FC8-49D1-AE8A-864BDE8D8C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485291A-E374-48C7-8AB1-626604F53A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478510-2238-4A11-9971-60BD4A6D9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10" y="1787105"/>
            <a:ext cx="4502684" cy="450268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465667" y="966792"/>
            <a:ext cx="3129952" cy="1785990"/>
            <a:chOff x="7674234" y="3317980"/>
            <a:chExt cx="3129952" cy="17859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205" r="2521" b="65670"/>
            <a:stretch/>
          </p:blipFill>
          <p:spPr>
            <a:xfrm>
              <a:off x="7836562" y="3317980"/>
              <a:ext cx="2895869" cy="178599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674234" y="3543505"/>
              <a:ext cx="3129952" cy="954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4000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สร้าง</a:t>
              </a:r>
              <a:r>
                <a:rPr lang="th-TH" sz="4000" b="1" dirty="0">
                  <a:solidFill>
                    <a:schemeClr val="accent6">
                      <a:lumMod val="75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สรรค์</a:t>
              </a:r>
              <a:endParaRPr lang="th-TH" sz="6000" b="1" dirty="0">
                <a:solidFill>
                  <a:schemeClr val="accent6">
                    <a:lumMod val="75000"/>
                  </a:schemeClr>
                </a:solidFill>
                <a:latin typeface="Chakra Petch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192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61114"/>
            <a:ext cx="12192000" cy="132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เกม</a:t>
            </a:r>
            <a:r>
              <a:rPr lang="en-US" sz="40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 Tangle Master 3D</a:t>
            </a:r>
            <a:endParaRPr lang="th-TH" sz="4000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https://lagged.com/play/2771/</a:t>
            </a:r>
            <a:endParaRPr lang="en-US" sz="1200" b="1" dirty="0">
              <a:solidFill>
                <a:srgbClr val="FF000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8392" y="3259688"/>
            <a:ext cx="5477608" cy="2641940"/>
            <a:chOff x="5723792" y="2883877"/>
            <a:chExt cx="5477608" cy="3640015"/>
          </a:xfrm>
        </p:grpSpPr>
        <p:sp>
          <p:nvSpPr>
            <p:cNvPr id="5" name="Rectangle 4"/>
            <p:cNvSpPr/>
            <p:nvPr/>
          </p:nvSpPr>
          <p:spPr>
            <a:xfrm>
              <a:off x="6025069" y="3144174"/>
              <a:ext cx="4875053" cy="2160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u="sng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วิธีการเล่นเกม</a:t>
              </a:r>
              <a:r>
                <a:rPr lang="th-TH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  <a:p>
              <a:pPr algn="ctr"/>
              <a:r>
                <a:rPr lang="th-TH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คือ ให้คลายเชือกทั้งหมด</a:t>
              </a:r>
            </a:p>
            <a:p>
              <a:pPr algn="ctr"/>
              <a:r>
                <a:rPr lang="th-TH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เพื่อให้ผ่านในแต่ละระดับ</a:t>
              </a:r>
            </a:p>
            <a:p>
              <a:pPr algn="ctr"/>
              <a:r>
                <a:rPr lang="th-TH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โดยการเลื่อนเชือกไปรอบๆ</a:t>
              </a:r>
            </a:p>
            <a:p>
              <a:pPr algn="ctr"/>
              <a:r>
                <a:rPr lang="th-TH" b="1" dirty="0">
                  <a:solidFill>
                    <a:srgbClr val="FF0066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จนกว่าเชือกทั้งหมดจะอยู่ในในตำแหน่งที่ถูกต้อง</a:t>
              </a:r>
              <a:endParaRPr lang="th-TH" sz="1000" dirty="0">
                <a:solidFill>
                  <a:srgbClr val="FF0066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723792" y="2883877"/>
              <a:ext cx="5477608" cy="3640015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rgbClr val="C00000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631" y="2936165"/>
            <a:ext cx="3288986" cy="3288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2036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52454"/>
            <a:ext cx="12191999" cy="1421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การแก้ไขปัญหาอย่างสร้างสรรค์</a:t>
            </a:r>
            <a:endParaRPr lang="en-US" sz="360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Creative Problem Solving : CPS</a:t>
            </a:r>
            <a:endParaRPr lang="th-TH" sz="3600" b="1" dirty="0">
              <a:solidFill>
                <a:srgbClr val="002060"/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8769" y="3142563"/>
            <a:ext cx="6349815" cy="28198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คือ กระบวนการคิดรูปแบบใหม่ๆที่จะทำให้ปัญหาที่เกิดขึ้น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ในปัจจุบันไปถึงเป้าหมายที่ต้องการด้วย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วิธีการหรือเทคนิคต่างๆที่สร้างสรรค์ต่างจากเดิม 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ซึ่งจะทำให้เกิดการพัฒนาสิ่งใหม่ๆ กระบวนการใหม่ๆ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ตลอดจนการพัฒนานวัตกรรมได้ เพราะนวัตกรรมส่วนใหญ่</a:t>
            </a:r>
          </a:p>
          <a:p>
            <a:pPr algn="ctr">
              <a:lnSpc>
                <a:spcPct val="150000"/>
              </a:lnSpc>
            </a:pPr>
            <a:r>
              <a:rPr lang="th-TH" sz="2000" b="1" dirty="0">
                <a:solidFill>
                  <a:srgbClr val="0070C0"/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เกิดจากการที่เราอยากแก้ปัญหาต่างๆให้หมดไป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603" y="3242689"/>
            <a:ext cx="2477404" cy="247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61114"/>
            <a:ext cx="12192000" cy="1323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เกม</a:t>
            </a:r>
            <a:r>
              <a:rPr lang="en-US" sz="40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 Pull Him Out</a:t>
            </a:r>
            <a:endParaRPr lang="th-TH" sz="4000" b="1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  <a:p>
            <a:pPr algn="ctr"/>
            <a:r>
              <a:rPr lang="en-US" sz="2400" b="1" dirty="0">
                <a:latin typeface="Chakra Petch" panose="00000500000000000000" pitchFamily="2" charset="-34"/>
                <a:cs typeface="Chakra Petch" panose="00000500000000000000" pitchFamily="2" charset="-34"/>
              </a:rPr>
              <a:t>https://lagged.com/play/2783/</a:t>
            </a:r>
            <a:endParaRPr lang="en-US" sz="1200" b="1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4662" y="2775449"/>
            <a:ext cx="5943600" cy="3440223"/>
            <a:chOff x="5530750" y="2883876"/>
            <a:chExt cx="5943600" cy="4739875"/>
          </a:xfrm>
        </p:grpSpPr>
        <p:sp>
          <p:nvSpPr>
            <p:cNvPr id="5" name="Rectangle 4"/>
            <p:cNvSpPr/>
            <p:nvPr/>
          </p:nvSpPr>
          <p:spPr>
            <a:xfrm>
              <a:off x="5744543" y="3144173"/>
              <a:ext cx="5436104" cy="40867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h-TH" sz="2400" b="1" u="sng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วิธีการเล่นเกม</a:t>
              </a: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  <a:p>
              <a:pPr algn="ctr">
                <a:lnSpc>
                  <a:spcPct val="150000"/>
                </a:lnSpc>
              </a:pP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ใช้แนวคิดการแก้ปัญหาอย่างสร้างสรรค์</a:t>
              </a:r>
            </a:p>
            <a:p>
              <a:pPr algn="ctr">
                <a:lnSpc>
                  <a:spcPct val="150000"/>
                </a:lnSpc>
              </a:pP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เพื่อช่วยตัวละครหลบหนีออกจากสถานที่นั้นๆให้ได้</a:t>
              </a:r>
            </a:p>
            <a:p>
              <a:pPr algn="ctr">
                <a:lnSpc>
                  <a:spcPct val="150000"/>
                </a:lnSpc>
              </a:pP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ดึงหมุดตามลำดับที่ถูกต้อง</a:t>
              </a:r>
            </a:p>
            <a:p>
              <a:pPr algn="ctr">
                <a:lnSpc>
                  <a:spcPct val="150000"/>
                </a:lnSpc>
              </a:pP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เพื่อช่วยให้ตัวละครได้รับเงินทั้งหมด โดยไม่เป็นอันตราย</a:t>
              </a:r>
            </a:p>
            <a:p>
              <a:pPr algn="ctr">
                <a:lnSpc>
                  <a:spcPct val="150000"/>
                </a:lnSpc>
              </a:pPr>
              <a:r>
                <a:rPr lang="th-TH" sz="2000" b="1" u="sng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เทคนิค</a:t>
              </a: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 คือ ต้องมองภาพรวมก่อน</a:t>
              </a:r>
            </a:p>
            <a:p>
              <a:pPr algn="ctr">
                <a:lnSpc>
                  <a:spcPct val="150000"/>
                </a:lnSpc>
              </a:pPr>
              <a:r>
                <a:rPr lang="th-TH" b="1" dirty="0">
                  <a:solidFill>
                    <a:srgbClr val="00206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จากนั้นเริ่มดึงกุญแจออกให้ถูกต้องตามลำดับ</a:t>
              </a:r>
              <a:endParaRPr lang="th-TH" sz="1000" dirty="0">
                <a:solidFill>
                  <a:srgbClr val="002060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530750" y="2883876"/>
              <a:ext cx="5943600" cy="4739875"/>
            </a:xfrm>
            <a:prstGeom prst="roundRect">
              <a:avLst/>
            </a:prstGeom>
            <a:noFill/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rgbClr val="C00000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79" y="2676130"/>
            <a:ext cx="3539542" cy="353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8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92370" y="1682151"/>
            <a:ext cx="9247518" cy="4623758"/>
          </a:xfrm>
          <a:prstGeom prst="ellipse">
            <a:avLst/>
          </a:prstGeom>
          <a:solidFill>
            <a:srgbClr val="CCFF99"/>
          </a:solidFill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0" y="1839762"/>
            <a:ext cx="12191999" cy="420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จากการเล่นเกม เด็กๆ จะได้ใช้ความสามารถ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ในการมองหาทางเลือกหลายทิศทางโดยการคิดอย่างรอบด้าน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ครบคลุมทั้งในแนวกว้างและแนวลึก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ตลอดจนสามารถสร้างแนวคิดใหม่ ซึ่งอาจต่างจากแนวคิดเดิมบ้างเล็กน้อย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เป็นการรวบรวม ประสบการณ์ทั้งหมดที่ผ่านมา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เพื่อให้สามารถคิดหาทางออกเพื่อให้ตัวละครผ่านไปในแต่ละด่านได้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เป็นความสามารถทางสมองที่จะคิดได้หลายทิศทาง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ซึ่งประกอบด้วยความคล่อง ความยืดหยุ่น</a:t>
            </a:r>
          </a:p>
          <a:p>
            <a:pPr lvl="0" algn="ctr">
              <a:lnSpc>
                <a:spcPct val="150000"/>
              </a:lnSpc>
            </a:pP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rPr>
              <a:t>ในการคิดและเป็นความคิด</a:t>
            </a:r>
            <a:endParaRPr lang="th-TH" sz="3600" b="1" dirty="0">
              <a:solidFill>
                <a:schemeClr val="accent6">
                  <a:lumMod val="75000"/>
                </a:schemeClr>
              </a:solidFill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9521">
            <a:off x="624697" y="1233924"/>
            <a:ext cx="2225615" cy="22256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8329">
            <a:off x="9471011" y="4257468"/>
            <a:ext cx="1640607" cy="164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37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269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193</cp:revision>
  <dcterms:created xsi:type="dcterms:W3CDTF">2021-03-23T10:29:04Z</dcterms:created>
  <dcterms:modified xsi:type="dcterms:W3CDTF">2021-10-23T07:38:26Z</dcterms:modified>
</cp:coreProperties>
</file>