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5" r:id="rId6"/>
    <p:sldId id="267" r:id="rId7"/>
    <p:sldId id="270" r:id="rId8"/>
    <p:sldId id="268" r:id="rId9"/>
    <p:sldId id="271" r:id="rId10"/>
    <p:sldId id="272" r:id="rId11"/>
    <p:sldId id="274" r:id="rId12"/>
    <p:sldId id="275" r:id="rId13"/>
    <p:sldId id="276" r:id="rId14"/>
    <p:sldId id="269" r:id="rId15"/>
    <p:sldId id="27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FFCCCC"/>
    <a:srgbClr val="34FC9D"/>
    <a:srgbClr val="CC99FF"/>
    <a:srgbClr val="FA4854"/>
    <a:srgbClr val="D01D59"/>
    <a:srgbClr val="FF6600"/>
    <a:srgbClr val="ED55A9"/>
    <a:srgbClr val="F08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579F9-5F27-4C09-983F-552C1A54BC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E62777-AC66-432E-8D6D-2837698C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3780C-FFFA-44E6-AF42-B8CA0F4C4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254150" y="1397385"/>
            <a:ext cx="5182857" cy="487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ใช้เครื่องหมาย ลบ (-)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ไว้หน้าคำที่ไม่ต้องการจะใช้ปรากฏอยู่ในรายการแสดงผลของการค้นหา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เช่น ต้องการหาชื่อโรงเรียนแต่ทราบแล้วว่าโรงเรียนที่จะค้นหาไม่ใช่โรงเรียนอนุบาล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โดยพิมพ์คำว่า</a:t>
            </a:r>
            <a:r>
              <a:rPr lang="th-TH" sz="24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โรงเรียน-อนุบาล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ผลที่จะทำให้เฉพาะคำว่าโรงเรียนทั้งหมด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แต่จะค้นหาคำว่า อนุบาล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(*การพิมพ์เครื่องหมาย ลบกับคำที่จะยกเลิกต้องติดกัน มิฉะนั้นระบบจะเข้าใจว่าจะค้นหาคำ 3 คำ คือ คำว่า โรงเรียน + และคำว่า อนุบาล*)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3462" y="1595887"/>
            <a:ext cx="4865300" cy="4804912"/>
            <a:chOff x="448572" y="1776990"/>
            <a:chExt cx="5943602" cy="4684194"/>
          </a:xfrm>
        </p:grpSpPr>
        <p:sp>
          <p:nvSpPr>
            <p:cNvPr id="3" name="Rectangle 2"/>
            <p:cNvSpPr/>
            <p:nvPr/>
          </p:nvSpPr>
          <p:spPr>
            <a:xfrm flipH="1" flipV="1">
              <a:off x="448572" y="1776990"/>
              <a:ext cx="5943602" cy="46841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539" y="1966821"/>
              <a:ext cx="5495667" cy="428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47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87037" y="1837425"/>
            <a:ext cx="5857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ค้นหาไฟล์เอกสาร</a:t>
            </a:r>
          </a:p>
          <a:p>
            <a:pPr algn="ctr"/>
            <a:r>
              <a:rPr lang="th-TH" sz="36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นามสกุลต่างๆ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ในกรณีที่ต้องการค้นหาไฟล์เอกสารในรูปแบบ .</a:t>
            </a:r>
            <a:r>
              <a:rPr lang="en-US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PDF,.DOC </a:t>
            </a: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หรือนามสกุลอื่นๆ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สามารถทำได้โดยพิมพ์คำค้นหา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ตามด้วยนามสกุลของไฟล์นั้นๆ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เช่น </a:t>
            </a:r>
            <a:r>
              <a:rPr lang="th-TH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“การใช้คอมพิวเตอร์ .</a:t>
            </a:r>
            <a:r>
              <a:rPr lang="en-US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PDF”</a:t>
            </a:r>
            <a:r>
              <a:rPr lang="en-US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endParaRPr lang="th-TH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หรือ </a:t>
            </a:r>
            <a:r>
              <a:rPr lang="th-TH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“วิทยาศาสตร์ ป.5 .</a:t>
            </a:r>
            <a:r>
              <a:rPr lang="en-US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DOC”</a:t>
            </a:r>
            <a:endParaRPr lang="th-TH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ผลลัพธ์ที่ได้คือไฟล์เอกสารที่ถูกจัดเก็บไว้บนอินเทอร์เน็ต</a:t>
            </a:r>
            <a:endParaRPr lang="th-TH" sz="105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5396" y="1932316"/>
            <a:ext cx="5506530" cy="3985403"/>
            <a:chOff x="1178942" y="2216988"/>
            <a:chExt cx="5506530" cy="3985403"/>
          </a:xfrm>
        </p:grpSpPr>
        <p:sp>
          <p:nvSpPr>
            <p:cNvPr id="3" name="Rectangle 2"/>
            <p:cNvSpPr/>
            <p:nvPr/>
          </p:nvSpPr>
          <p:spPr>
            <a:xfrm flipH="1" flipV="1">
              <a:off x="1178942" y="2216988"/>
              <a:ext cx="5506530" cy="39854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6849" y="2398067"/>
              <a:ext cx="5157469" cy="3605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6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6599" y="1242936"/>
            <a:ext cx="11182578" cy="4657532"/>
            <a:chOff x="566599" y="1242936"/>
            <a:chExt cx="11182578" cy="46575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306" y="1561381"/>
              <a:ext cx="9005388" cy="433908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66599" y="2510285"/>
              <a:ext cx="11182578" cy="2402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กิจกรรมค้นหาข้อมูลและนำเสนอข้อมูล</a:t>
              </a: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ผ่านบริการ </a:t>
              </a:r>
              <a:r>
                <a:rPr lang="en-US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Google Slide</a:t>
              </a:r>
              <a:endParaRPr lang="th-TH" sz="2800" b="1" dirty="0">
                <a:solidFill>
                  <a:srgbClr val="0066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โดยนำข้อมูลมาแปลงเป็นสารสนเทศ</a:t>
              </a: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เพื่อนำเสนอผ่านบริการ</a:t>
              </a:r>
              <a:r>
                <a:rPr lang="en-US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google slide </a:t>
              </a:r>
              <a:r>
                <a:rPr lang="th-TH" sz="2800" b="1" dirty="0">
                  <a:solidFill>
                    <a:srgbClr val="00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ต่อได้เลย</a:t>
              </a:r>
              <a:endParaRPr lang="th-TH" sz="900" b="1" dirty="0">
                <a:solidFill>
                  <a:srgbClr val="0066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502">
              <a:off x="737886" y="1242936"/>
              <a:ext cx="1843474" cy="1843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5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awzQWPLr05sf3OKUH-ltbOPkSPyAEwoWKwra3mfI7lSD-lx_8YK3gn_IPmdzfq4of3ZbOTkDDOx1eUO0e-T3drNkB4Xx7vaLikU7L1LwMp3XrEVIjkGUdwvhfwx3H4A8Idkzb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28" y="2042611"/>
            <a:ext cx="965440" cy="4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975048"/>
            <a:ext cx="12192000" cy="5627975"/>
            <a:chOff x="0" y="975048"/>
            <a:chExt cx="12192000" cy="56279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" t="28221" r="3845" b="22129"/>
            <a:stretch/>
          </p:blipFill>
          <p:spPr>
            <a:xfrm>
              <a:off x="0" y="1966823"/>
              <a:ext cx="12192000" cy="4636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38664" y="975048"/>
              <a:ext cx="10143483" cy="2371270"/>
              <a:chOff x="538664" y="975048"/>
              <a:chExt cx="10143483" cy="237127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267390" y="975048"/>
                <a:ext cx="9414757" cy="954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ขั้นตอนการแชร์ไฟล์งาน </a:t>
                </a:r>
                <a:r>
                  <a:rPr lang="en-US" sz="4000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Google Slide</a:t>
                </a:r>
                <a:endParaRPr lang="th-TH" sz="12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38664" y="2180614"/>
                <a:ext cx="5121915" cy="1165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u="sng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ขั้นตอนที่ 1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ให้ผู้เรียนไปที่ไอคอน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b="1" u="sng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ขั้นตอนที่ 2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จะปรากฏหน้าต่างแชร์กับผู้คนและกลุ่ม </a:t>
                </a:r>
              </a:p>
              <a:p>
                <a:pPr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ให้เลือก เปลี่ยน ที่มุมขวาซ้าย</a:t>
                </a:r>
                <a:endParaRPr lang="th-TH" sz="2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513432" y="2180614"/>
              <a:ext cx="5382560" cy="1165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u="sng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ขั้นตอนที่ 3 </a:t>
              </a:r>
              <a:r>
                <a:rPr lang="th-TH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เมื่อคลิกที่คำว่าเปลี่ยน 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ให้เลือกที่ช่องผู้มีสิทธิ์อ่าน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ให้เปลี่ยนเป็น ผู้แสดงความคิดเห็น</a:t>
              </a:r>
              <a:endParaRPr lang="th-TH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04156" y="3630776"/>
              <a:ext cx="4657545" cy="2727535"/>
              <a:chOff x="504156" y="3630776"/>
              <a:chExt cx="4657545" cy="2727535"/>
            </a:xfrm>
          </p:grpSpPr>
          <p:pic>
            <p:nvPicPr>
              <p:cNvPr id="4100" name="Picture 4" descr="https://lh4.googleusercontent.com/L8Y1bZyp5e3S0FLeAKy_ohnAQOC9vzwqBWuteWK7GGeKud-5WFHwYJ7dYHq-vSNkM8_MPzG_yFUm_ftasgf474It4tgsw1JW3dYCc-KHnUjXLuWhhlI_6txV5FYpmq9ST02yRk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156" y="3630776"/>
                <a:ext cx="4657545" cy="2727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538664" y="5953850"/>
                <a:ext cx="750498" cy="33240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774496" y="3838513"/>
              <a:ext cx="2860431" cy="2312060"/>
              <a:chOff x="7774496" y="3838513"/>
              <a:chExt cx="2860431" cy="2312060"/>
            </a:xfrm>
          </p:grpSpPr>
          <p:pic>
            <p:nvPicPr>
              <p:cNvPr id="4104" name="Picture 8" descr="https://lh3.googleusercontent.com/qZl4feQLIkV6p0LFqIzIl5uai7AkwUM9J6o9Ufa3WS1FlRs96VuTPiaTag9fDi3L71rMBMtKrQysQClzRjcpELfgnH57bk3roeyBtJ2Vqd4154hg7aywq4cIUQEOB1YAixMucj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4496" y="3838513"/>
                <a:ext cx="2860431" cy="231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939454" y="4533010"/>
                <a:ext cx="2329961" cy="57532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97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awzQWPLr05sf3OKUH-ltbOPkSPyAEwoWKwra3mfI7lSD-lx_8YK3gn_IPmdzfq4of3ZbOTkDDOx1eUO0e-T3drNkB4Xx7vaLikU7L1LwMp3XrEVIjkGUdwvhfwx3H4A8Idkzb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28" y="2042611"/>
            <a:ext cx="965440" cy="4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1690781"/>
            <a:ext cx="12192000" cy="4356339"/>
            <a:chOff x="0" y="1966823"/>
            <a:chExt cx="12192000" cy="4356339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1966823"/>
              <a:ext cx="12192000" cy="4356339"/>
              <a:chOff x="0" y="1966823"/>
              <a:chExt cx="12192000" cy="46362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6" t="28221" r="3845" b="22129"/>
              <a:stretch/>
            </p:blipFill>
            <p:spPr>
              <a:xfrm>
                <a:off x="0" y="1966823"/>
                <a:ext cx="12192000" cy="463620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831962" y="2411143"/>
                <a:ext cx="4714752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u="sng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ขั้นตอนที่ 4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ให้ผู้เรียนคัดลอกลิงค์ไปใช้งานได้</a:t>
                </a:r>
                <a:endParaRPr lang="th-TH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366783" y="3269260"/>
                <a:ext cx="5382560" cy="212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u="sng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ขั้นตอนที่ 5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ให้ทำตามขั้นตอนการส่งอีเมล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โดยนำลิงค์ไปวางไว้ในช่องเนื้อหาหน้าอีเมล์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และ ตั้งชื่อเรื่องว่า เรื่อง กลุ่มที่ ......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ในส่วนของช่องผู้รับ ให้ใส่อีเมลของเพื่อนในชั้นเรียนและครูลงไป</a:t>
                </a:r>
                <a:endParaRPr lang="th-TH" sz="20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5122" name="Picture 2" descr="https://lh4.googleusercontent.com/jQ1bG8dRSFPctfvzzfrib99Sw9ai_XOy5PHqUuiJ8X7MiXgcZob2TM2I9G1PX94GHiVVu9OPvUVsXG9niyDRQG4E0fsY8k-VUSkthTrPwTxXm20NCdLlXkQcZJU6tATchicmyO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02" y="3415440"/>
              <a:ext cx="5901168" cy="232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9434" y="4046861"/>
              <a:ext cx="4477109" cy="4744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625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64509" y="1530578"/>
            <a:ext cx="10131918" cy="5327422"/>
            <a:chOff x="-2027014" y="1829669"/>
            <a:chExt cx="10131918" cy="5327422"/>
          </a:xfrm>
        </p:grpSpPr>
        <p:grpSp>
          <p:nvGrpSpPr>
            <p:cNvPr id="56" name="Group 55"/>
            <p:cNvGrpSpPr/>
            <p:nvPr/>
          </p:nvGrpSpPr>
          <p:grpSpPr>
            <a:xfrm>
              <a:off x="-2027014" y="1829669"/>
              <a:ext cx="7739612" cy="2008254"/>
              <a:chOff x="2983749" y="2011229"/>
              <a:chExt cx="13427792" cy="2758082"/>
            </a:xfrm>
          </p:grpSpPr>
          <p:sp>
            <p:nvSpPr>
              <p:cNvPr id="58" name="Rounded Rectangular Callout 57"/>
              <p:cNvSpPr/>
              <p:nvPr/>
            </p:nvSpPr>
            <p:spPr>
              <a:xfrm>
                <a:off x="2983749" y="2011229"/>
                <a:ext cx="13427792" cy="2758082"/>
              </a:xfrm>
              <a:prstGeom prst="wedgeRoundRectCallout">
                <a:avLst>
                  <a:gd name="adj1" fmla="val 44025"/>
                  <a:gd name="adj2" fmla="val 106952"/>
                  <a:gd name="adj3" fmla="val 16667"/>
                </a:avLst>
              </a:prstGeom>
              <a:solidFill>
                <a:srgbClr val="FDDC3F"/>
              </a:solidFill>
              <a:ln w="38100">
                <a:solidFill>
                  <a:srgbClr val="F08C06"/>
                </a:solidFill>
                <a:prstDash val="sys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388778" y="2356062"/>
                <a:ext cx="10744023" cy="197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มาช่วยกัน</a:t>
                </a:r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</a:t>
                </a: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แสดงความคิดเห็นบน </a:t>
                </a:r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Google Doc</a:t>
                </a:r>
                <a:endPara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ถึงประโยชน์ที่ได้จากการเรียนรู้จากกิจกรรมค้นหาข้อมูล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และนำเสนอข้อมูลผ่านบริการ</a:t>
                </a:r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Google Slide</a:t>
                </a: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กันครับเด็กๆ</a:t>
                </a: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963" y="4042150"/>
              <a:ext cx="3114941" cy="311494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593">
            <a:off x="8021669" y="1293395"/>
            <a:ext cx="1310486" cy="13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3208" y="970510"/>
            <a:ext cx="5167771" cy="198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70C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การใช้</a:t>
            </a:r>
            <a:r>
              <a:rPr lang="th-TH" sz="4400" b="1" dirty="0">
                <a:solidFill>
                  <a:srgbClr val="D01D59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อินเทอร์เน็ต</a:t>
            </a:r>
            <a:r>
              <a:rPr lang="th-TH" sz="4400" b="1" dirty="0">
                <a:solidFill>
                  <a:srgbClr val="00660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ในการ</a:t>
            </a:r>
            <a:r>
              <a:rPr lang="th-TH" sz="4400" b="1" dirty="0">
                <a:solidFill>
                  <a:srgbClr val="7030A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ค้นหา</a:t>
            </a:r>
            <a:r>
              <a:rPr lang="th-TH" sz="4400" b="1" dirty="0">
                <a:solidFill>
                  <a:srgbClr val="FA4854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ความรู้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30781" y="2897991"/>
            <a:ext cx="3931806" cy="3960009"/>
            <a:chOff x="3930781" y="2897991"/>
            <a:chExt cx="3931806" cy="3960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413" y="2897991"/>
              <a:ext cx="3533174" cy="353317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781" y="3019245"/>
              <a:ext cx="3838755" cy="383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08817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มีวิธีในการสืบค้นข้อมูลอย่างไร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เพื่อให้ได้ข้อมูลที่ครบถ้วนตามหัวข้อที่กำหนด”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79" y="2701505"/>
            <a:ext cx="3607352" cy="36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42853" y="1045585"/>
            <a:ext cx="3877985" cy="2049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อินเทอร์เน็ต</a:t>
            </a:r>
          </a:p>
          <a:p>
            <a:pPr algn="ctr"/>
            <a:r>
              <a:rPr lang="en-US" sz="6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INTERNET</a:t>
            </a:r>
            <a:endParaRPr lang="th-TH" sz="2800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01321" y="2817000"/>
            <a:ext cx="7851829" cy="308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เป็นแหล่งรวบรวมข้อมูลขนาดใหญ่ ซึ่งมีข้อมูลหลากหลายประเภท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และมีแนวโน้มจะเพิ่มขึ้นอย่างรวดเร็ว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ดังนั้นการค้นหาข้อมูลที่ต้องการได้อย่างรวดเร็วนั้น ไม่ใช่เรื่องง่ายๆ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สำหรับผู้ที่ไม่คุ้นเคยกับแหล่งข้อมูลนี้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นั่นคือ มักประสบปัญหาไม่ทราบว่าข้อมูลที่ต้องการนั้นอยู่ในเว็บไซต์ใด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ดังนั้นจึงได้มีเว็บไซต์ที่ให้บริการค้นหาข้อมูลต่างๆ บนอินเทอร์เน็ต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ที่เรียกว่า </a:t>
            </a:r>
            <a:r>
              <a:rPr lang="th-TH" sz="24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เครื่องมือช่วยค้น หรือ เซิร์ชเอ็นจิน (</a:t>
            </a:r>
            <a:r>
              <a:rPr lang="en-US" sz="24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Search Engine)</a:t>
            </a:r>
            <a:endParaRPr lang="th-TH" sz="105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045">
            <a:off x="1217755" y="850277"/>
            <a:ext cx="2535240" cy="25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44927" y="1192065"/>
            <a:ext cx="8632760" cy="4714133"/>
            <a:chOff x="1844927" y="1192065"/>
            <a:chExt cx="8632760" cy="4714133"/>
          </a:xfrm>
        </p:grpSpPr>
        <p:sp>
          <p:nvSpPr>
            <p:cNvPr id="26" name="Rectangle 25"/>
            <p:cNvSpPr/>
            <p:nvPr/>
          </p:nvSpPr>
          <p:spPr>
            <a:xfrm>
              <a:off x="3425560" y="1192065"/>
              <a:ext cx="49776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Search Engine</a:t>
              </a:r>
              <a:endParaRPr lang="th-TH" sz="1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83191" y="3833579"/>
              <a:ext cx="7994496" cy="2072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th-TH" sz="1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th-TH" sz="4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การสืบค้นข้อมูล</a:t>
              </a:r>
            </a:p>
            <a:p>
              <a:pPr algn="ctr">
                <a:lnSpc>
                  <a:spcPct val="150000"/>
                </a:lnSpc>
              </a:pPr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 การนำความรู้เกี่ยวกับอินเทอร์เน็ตมาประยุกต์ใช้</a:t>
              </a:r>
            </a:p>
            <a:p>
              <a:pPr algn="ctr">
                <a:lnSpc>
                  <a:spcPct val="150000"/>
                </a:lnSpc>
              </a:pPr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ในการศึกษาหาความรู้ ได้แก่ การสืบค้นข้อมูลทางอินเทอร์เน็ต</a:t>
              </a:r>
              <a:endParaRPr lang="th-TH" sz="10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44927" y="2220005"/>
              <a:ext cx="7988084" cy="695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 เครื่องมือที่ใช้ในการค้นหาข้อมูลในอินเตอร์เน็ต</a:t>
              </a:r>
              <a:endParaRPr lang="th-TH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291">
            <a:off x="9316044" y="1391898"/>
            <a:ext cx="2211531" cy="2211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678">
            <a:off x="637073" y="3316471"/>
            <a:ext cx="2277689" cy="22776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28204" y="3441940"/>
            <a:ext cx="4537494" cy="172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0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18617" r="8911" b="44980"/>
          <a:stretch/>
        </p:blipFill>
        <p:spPr>
          <a:xfrm>
            <a:off x="1581838" y="2143655"/>
            <a:ext cx="8727599" cy="31028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59782" y="1192065"/>
            <a:ext cx="4309193" cy="9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วิธีการสืบค้นข้อมูล</a:t>
            </a:r>
            <a:endParaRPr lang="th-TH" sz="1200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5008" y="2267722"/>
            <a:ext cx="8156399" cy="2735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 การระบุคำเพื่อใช้ในการค้นหาหรือที่เรียกว่าคีย์เวิร์ด(</a:t>
            </a:r>
            <a:r>
              <a:rPr lang="en-US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Keyword)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การระบุคำที่ต้องการค้นหาหรือที่ เรียกว่า </a:t>
            </a:r>
            <a:r>
              <a:rPr lang="th-TH" sz="24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คีย์เวิร์ด(</a:t>
            </a:r>
            <a:r>
              <a:rPr lang="en-US" sz="24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keyword)</a:t>
            </a:r>
            <a:endParaRPr lang="th-TH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ในเว็บไซต์ต่างๆที่ให้บริการค้นหาข้อมูลจะมีช่องเพื่อให้กรอกคำที่ต้องการค้นหาลงไป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ข้อมูลที่ได้จัดเก็บไว้ในฐานข้อมูลของระบบ จะปรากฎขึ้นมาให้เลือกนำไปใช้งาน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เช่น ถ้าต้องการค้นหาข้อมูลเกี่ยวกับ จังหวัดนนทบุรี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ให้พิมพ์คำว่า “จังหวัดนนทบุรี”ลงในเว็บไซต์ </a:t>
            </a:r>
            <a:r>
              <a:rPr lang="en-US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google</a:t>
            </a:r>
            <a:endParaRPr lang="th-TH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29">
            <a:off x="9497268" y="1356016"/>
            <a:ext cx="2088769" cy="20887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59782" y="5068293"/>
            <a:ext cx="3955538" cy="1640240"/>
            <a:chOff x="537331" y="4795798"/>
            <a:chExt cx="4452304" cy="1903940"/>
          </a:xfrm>
        </p:grpSpPr>
        <p:sp>
          <p:nvSpPr>
            <p:cNvPr id="5" name="Rounded Rectangle 4"/>
            <p:cNvSpPr/>
            <p:nvPr/>
          </p:nvSpPr>
          <p:spPr>
            <a:xfrm flipH="1" flipV="1">
              <a:off x="537331" y="4795798"/>
              <a:ext cx="4452304" cy="1903940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80" y="5003572"/>
              <a:ext cx="4109406" cy="1521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33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7927" y="1697701"/>
            <a:ext cx="8727599" cy="4201937"/>
            <a:chOff x="1717928" y="1346009"/>
            <a:chExt cx="8727599" cy="42019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7" t="18617" r="8911" b="44980"/>
            <a:stretch/>
          </p:blipFill>
          <p:spPr>
            <a:xfrm>
              <a:off x="1717928" y="1346009"/>
              <a:ext cx="8727599" cy="420193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098690" y="1602963"/>
              <a:ext cx="8000908" cy="3273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 การค้นหาจากหมวดหมู่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เปรียบเสมือนเราเปิดเข้าไปในห้องสมุด ซึ่งได้จัดหมวดหมู่ของหนังสือไว้แล้ว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ภายในหมวดใหญ่ๆ ประกอบด้วยหมวดหมู่ย่อยๆ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เพื่อให้ได้ข้อมูลที่ชัดเจนยิ่งขึ้น หรือแบ่งประเภทของข้อมูลให้ชัดเจน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จะสามารถเข้าไปหยิบหนังสือเล่มที่ต้องการได้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แล้วเปิดอ่านเนื้อหาข้างในของหนังสือเล่มนั้นๆ วิธีนี้จะช่วยให้ค้นหาข้อมูลได้ง่ายขึ้น 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เว็บไซต์</a:t>
              </a:r>
              <a:r>
                <a:rPr lang="en-US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google </a:t>
              </a: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แบ่งหมวดหมู่ออกเป็น</a:t>
              </a:r>
            </a:p>
            <a:p>
              <a:pPr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รูปภาพ วีดิโอ ข่าวสาร และแผนที่</a:t>
              </a:r>
              <a:endParaRPr lang="th-TH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56899" y="5257420"/>
            <a:ext cx="4891848" cy="1299751"/>
            <a:chOff x="3803744" y="5390224"/>
            <a:chExt cx="4891848" cy="1299751"/>
          </a:xfrm>
        </p:grpSpPr>
        <p:sp>
          <p:nvSpPr>
            <p:cNvPr id="16" name="Rounded Rectangle 15"/>
            <p:cNvSpPr/>
            <p:nvPr/>
          </p:nvSpPr>
          <p:spPr>
            <a:xfrm flipH="1" flipV="1">
              <a:off x="3803744" y="5390224"/>
              <a:ext cx="4891848" cy="1299751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11307"/>
            <a:stretch/>
          </p:blipFill>
          <p:spPr>
            <a:xfrm>
              <a:off x="3938031" y="5521569"/>
              <a:ext cx="4603873" cy="103030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71667" r="65618" b="8461"/>
          <a:stretch/>
        </p:blipFill>
        <p:spPr>
          <a:xfrm rot="21111094">
            <a:off x="285844" y="1509908"/>
            <a:ext cx="2134475" cy="21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365053" y="1490456"/>
            <a:ext cx="7207421" cy="954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หลักการใช้คำในการค้นหาข้อมูล</a:t>
            </a:r>
            <a:endParaRPr lang="th-TH" sz="2000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94263" y="2524803"/>
            <a:ext cx="7026880" cy="383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การใช้คำที่คิดว่าจะมีในเว็บที่ต้องการจะค้นหา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เช่น ต้องการจะหาข้อมูลเกี่ยวกับคำขวัญจังหวัดนนทบุรี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ถ้าราพิมพ์ข้อมูลที่ช่อง </a:t>
            </a:r>
            <a:r>
              <a:rPr lang="en-US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Search </a:t>
            </a: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ว่านนทบุรีแล้วทำการค้นหาข้อมูล</a:t>
            </a:r>
            <a:endParaRPr lang="en-US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Search Engine</a:t>
            </a:r>
            <a:r>
              <a:rPr lang="en-US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จะทำการค้นหาคำ โดยจะค้นหารวม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ทั้งสถานที่ท่องเที่ยวจังหวัดนนทบุรี ข้อมูลประชากรนนทบุรี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ข่าวสารในจังหวัดนนทบุรี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ดังนั้นการใช้คำในการค้นหาข้อมูลจึงต้องใช้คำเฉพาะ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เพื่อให้ได้ข้อมูลที่น้อยลง เช่น พิมพ์คำว่า คำขวัญจังหวัดนนทบุรี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ซึ่งข้อมูลจะมีจำนวนที่น้อยลง</a:t>
            </a:r>
            <a:endParaRPr lang="th-TH" sz="105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5" y="2444500"/>
            <a:ext cx="3004316" cy="30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69162" y="1296612"/>
            <a:ext cx="6275477" cy="478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ใช้เครื่องหมายคำพูด (“-“)</a:t>
            </a:r>
          </a:p>
          <a:p>
            <a:pPr algn="ctr"/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เพื่อกำหนดให้เป็นกลุ่มคำ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เช่น จะค้นหาคำ สัญลักษณ์ประจำจังหวัดนนทบุรี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สังเกตว่าคำที่จะค้นหา เป็นคำที่ยาว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แต่เมื่อมีการสืบค้นด้วย </a:t>
            </a:r>
            <a:r>
              <a:rPr lang="en-US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Search Engine</a:t>
            </a:r>
            <a:endParaRPr lang="th-TH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ระบบจะค้นหาคำแบ่งเป็นสองคำ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คือคำว่าสัญลักษณ์และคำว่าจังหวัดนนทบุรี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อาจได้ข้อมูลที่ผิดพลาด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ดังนั้นการสร้างคำต้องกำหนดคำด้วยเครื่องหมายคำพูด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จึงใช้คำว่า </a:t>
            </a:r>
            <a:r>
              <a:rPr lang="th-TH" sz="2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“สัญลักษณ์ประจำจังหวัดนนทบุรี”</a:t>
            </a:r>
            <a:endParaRPr lang="th-TH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ในการค้นหาแทน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088" y="4227413"/>
            <a:ext cx="3254408" cy="24408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08517" y="1402969"/>
            <a:ext cx="4957913" cy="2496171"/>
            <a:chOff x="6095999" y="1492370"/>
            <a:chExt cx="4359215" cy="2449902"/>
          </a:xfrm>
        </p:grpSpPr>
        <p:sp>
          <p:nvSpPr>
            <p:cNvPr id="6" name="Rectangle 5"/>
            <p:cNvSpPr/>
            <p:nvPr/>
          </p:nvSpPr>
          <p:spPr>
            <a:xfrm>
              <a:off x="6095999" y="1492370"/>
              <a:ext cx="4359215" cy="24499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" t="12099" r="43931" b="36062"/>
            <a:stretch/>
          </p:blipFill>
          <p:spPr>
            <a:xfrm>
              <a:off x="6284554" y="1689570"/>
              <a:ext cx="3997613" cy="2079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67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813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97</cp:revision>
  <dcterms:created xsi:type="dcterms:W3CDTF">2021-03-23T10:29:04Z</dcterms:created>
  <dcterms:modified xsi:type="dcterms:W3CDTF">2021-10-23T07:43:43Z</dcterms:modified>
</cp:coreProperties>
</file>