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9" r:id="rId4"/>
    <p:sldId id="280" r:id="rId5"/>
    <p:sldId id="260" r:id="rId6"/>
    <p:sldId id="272" r:id="rId7"/>
    <p:sldId id="282" r:id="rId8"/>
    <p:sldId id="281" r:id="rId9"/>
    <p:sldId id="261" r:id="rId10"/>
    <p:sldId id="28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45A8C"/>
    <a:srgbClr val="3399FF"/>
    <a:srgbClr val="D01D59"/>
    <a:srgbClr val="2E5292"/>
    <a:srgbClr val="CC0000"/>
    <a:srgbClr val="006699"/>
    <a:srgbClr val="FF7C80"/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F2831-B3C2-453E-87F5-B120754725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A19787-C958-417A-BBF1-6940A7413E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82890-65E3-4E5D-BFD2-87E9AC795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07692" y="1503328"/>
            <a:ext cx="11557146" cy="4824760"/>
            <a:chOff x="407692" y="1425691"/>
            <a:chExt cx="11557146" cy="4824760"/>
          </a:xfrm>
        </p:grpSpPr>
        <p:sp>
          <p:nvSpPr>
            <p:cNvPr id="14" name="Rectangle 13"/>
            <p:cNvSpPr/>
            <p:nvPr/>
          </p:nvSpPr>
          <p:spPr>
            <a:xfrm>
              <a:off x="5849923" y="2361571"/>
              <a:ext cx="246077" cy="770271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49925" y="3403876"/>
              <a:ext cx="246077" cy="7702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49924" y="4437875"/>
              <a:ext cx="246077" cy="770271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49923" y="5480180"/>
              <a:ext cx="246077" cy="77027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692" y="1425691"/>
              <a:ext cx="11557146" cy="781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มาช่วยกันบอกข้อดี ข้อเสียของการสื่อสารกันด้วยอีเมลกันเถอะ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5816" y="442747"/>
            <a:ext cx="10001911" cy="5439985"/>
            <a:chOff x="1056776" y="425330"/>
            <a:chExt cx="10001911" cy="54399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790" y="2946459"/>
              <a:ext cx="2280321" cy="22803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514" y="2984029"/>
              <a:ext cx="2242751" cy="2242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7" t="28329" r="47641" b="45488"/>
            <a:stretch/>
          </p:blipFill>
          <p:spPr>
            <a:xfrm rot="20638698">
              <a:off x="1056776" y="2345673"/>
              <a:ext cx="1362974" cy="12767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7" t="56651" r="47641" b="15591"/>
            <a:stretch/>
          </p:blipFill>
          <p:spPr>
            <a:xfrm rot="476866">
              <a:off x="9695713" y="4511795"/>
              <a:ext cx="1362974" cy="1353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99906">
              <a:off x="8889104" y="425330"/>
              <a:ext cx="1439159" cy="1439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3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8167" y="4923269"/>
            <a:ext cx="6542177" cy="1471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>
                <a:solidFill>
                  <a:srgbClr val="D01D59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การใช้อินเทอร์เน็ตเพื่อ</a:t>
            </a:r>
          </a:p>
          <a:p>
            <a:pPr lvl="0" algn="ctr"/>
            <a:r>
              <a:rPr lang="th-TH" sz="3200" b="1" dirty="0">
                <a:solidFill>
                  <a:srgbClr val="00B05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(การสื่อสารจดหมายอิเล็กทรอนิกส์)</a:t>
            </a:r>
            <a:endParaRPr lang="en-US" dirty="0">
              <a:ln w="0"/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24" y="1173192"/>
            <a:ext cx="4683679" cy="3820294"/>
            <a:chOff x="3840424" y="1173192"/>
            <a:chExt cx="4683679" cy="3820294"/>
          </a:xfrm>
        </p:grpSpPr>
        <p:sp>
          <p:nvSpPr>
            <p:cNvPr id="2" name="Oval 1"/>
            <p:cNvSpPr/>
            <p:nvPr/>
          </p:nvSpPr>
          <p:spPr>
            <a:xfrm>
              <a:off x="3840424" y="1201621"/>
              <a:ext cx="4683679" cy="3570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853" y="1173192"/>
              <a:ext cx="3820294" cy="3820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35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2530" y="1377390"/>
            <a:ext cx="7659469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รู้จักบุรุษไปรษณีย์หรือไม่</a:t>
            </a:r>
          </a:p>
          <a:p>
            <a:pPr algn="ctr"/>
            <a:r>
              <a:rPr lang="th-TH" sz="4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รู้ไหมบุรุษไปรษณีย์มีหน้าที่อะไร</a:t>
            </a:r>
            <a:r>
              <a:rPr lang="en-US" sz="4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?</a:t>
            </a:r>
            <a:r>
              <a:rPr lang="th-TH" sz="4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th-TH" sz="3200" b="1" dirty="0">
              <a:solidFill>
                <a:srgbClr val="2E5292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77" y="3262155"/>
            <a:ext cx="3381876" cy="33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71500"/>
            <a:ext cx="12192000" cy="12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มาดูคลิปพัฒนาการของการสื่อสารข้อมูลกันเถอะ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https://www.youtube.com/watch?v=sSJBghVUu2c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52" y="2677606"/>
            <a:ext cx="3589721" cy="35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9829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วิวัฒนาการของการสื่อสาร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72032" y="1830819"/>
            <a:ext cx="4847935" cy="2118666"/>
            <a:chOff x="3672032" y="1830819"/>
            <a:chExt cx="4847935" cy="2118666"/>
          </a:xfrm>
        </p:grpSpPr>
        <p:sp>
          <p:nvSpPr>
            <p:cNvPr id="38" name="Rectangle 37"/>
            <p:cNvSpPr/>
            <p:nvPr/>
          </p:nvSpPr>
          <p:spPr>
            <a:xfrm>
              <a:off x="3672032" y="3512442"/>
              <a:ext cx="4847935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Carrier Pigeon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พิราบสื่อสาร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739" y="1830819"/>
              <a:ext cx="1630175" cy="16301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32914" y="1503104"/>
            <a:ext cx="3627769" cy="2446380"/>
            <a:chOff x="232914" y="1503104"/>
            <a:chExt cx="3627769" cy="2446380"/>
          </a:xfrm>
        </p:grpSpPr>
        <p:sp>
          <p:nvSpPr>
            <p:cNvPr id="33" name="Rectangle 32"/>
            <p:cNvSpPr/>
            <p:nvPr/>
          </p:nvSpPr>
          <p:spPr>
            <a:xfrm>
              <a:off x="232914" y="3512441"/>
              <a:ext cx="362776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Speech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การพูด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852" y="1503104"/>
              <a:ext cx="1957891" cy="195789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933646" y="4111941"/>
            <a:ext cx="4847935" cy="2412557"/>
            <a:chOff x="3933646" y="4111941"/>
            <a:chExt cx="4847935" cy="2412557"/>
          </a:xfrm>
        </p:grpSpPr>
        <p:sp>
          <p:nvSpPr>
            <p:cNvPr id="26" name="Rectangle 25"/>
            <p:cNvSpPr/>
            <p:nvPr/>
          </p:nvSpPr>
          <p:spPr>
            <a:xfrm>
              <a:off x="3933646" y="6087455"/>
              <a:ext cx="4847935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Telegraph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โทรเลข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84" y="4111941"/>
              <a:ext cx="1813058" cy="181305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177408" y="1869594"/>
            <a:ext cx="2326278" cy="2079892"/>
            <a:chOff x="9177408" y="1869594"/>
            <a:chExt cx="2326278" cy="2079892"/>
          </a:xfrm>
        </p:grpSpPr>
        <p:sp>
          <p:nvSpPr>
            <p:cNvPr id="3" name="Rectangle 2"/>
            <p:cNvSpPr/>
            <p:nvPr/>
          </p:nvSpPr>
          <p:spPr>
            <a:xfrm>
              <a:off x="9177408" y="3512443"/>
              <a:ext cx="2326278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Fax machine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โทรสาร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3867" y="1869594"/>
              <a:ext cx="1591400" cy="15914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234576" y="4293474"/>
            <a:ext cx="4337649" cy="2231024"/>
            <a:chOff x="8234576" y="4293474"/>
            <a:chExt cx="4337649" cy="2231024"/>
          </a:xfrm>
        </p:grpSpPr>
        <p:sp>
          <p:nvSpPr>
            <p:cNvPr id="35" name="Rectangle 34"/>
            <p:cNvSpPr/>
            <p:nvPr/>
          </p:nvSpPr>
          <p:spPr>
            <a:xfrm>
              <a:off x="8234576" y="6087455"/>
              <a:ext cx="433764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Telephone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โทรศัพท์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637" y="4293474"/>
              <a:ext cx="1631525" cy="16315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20768" y="3981052"/>
            <a:ext cx="3762989" cy="2543446"/>
            <a:chOff x="320768" y="3981052"/>
            <a:chExt cx="3762989" cy="2543446"/>
          </a:xfrm>
        </p:grpSpPr>
        <p:sp>
          <p:nvSpPr>
            <p:cNvPr id="25" name="Rectangle 24"/>
            <p:cNvSpPr/>
            <p:nvPr/>
          </p:nvSpPr>
          <p:spPr>
            <a:xfrm>
              <a:off x="320768" y="6087455"/>
              <a:ext cx="376298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Cuneiform inscription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สัญลักษณ์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852" y="3981052"/>
              <a:ext cx="2080701" cy="2080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90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021749" y="4541484"/>
            <a:ext cx="4337649" cy="2139966"/>
            <a:chOff x="8008189" y="2174611"/>
            <a:chExt cx="4337649" cy="2139966"/>
          </a:xfrm>
        </p:grpSpPr>
        <p:sp>
          <p:nvSpPr>
            <p:cNvPr id="35" name="Rectangle 34"/>
            <p:cNvSpPr/>
            <p:nvPr/>
          </p:nvSpPr>
          <p:spPr>
            <a:xfrm>
              <a:off x="8008189" y="3877534"/>
              <a:ext cx="433764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Cellular telephone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โทรศัพท์มือถือ</a:t>
              </a:r>
              <a:endParaRPr lang="en-US" sz="1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418" y="2174611"/>
              <a:ext cx="1554739" cy="155473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974880" y="1796890"/>
            <a:ext cx="4474955" cy="2670502"/>
            <a:chOff x="2176012" y="4413144"/>
            <a:chExt cx="4474955" cy="2670502"/>
          </a:xfrm>
        </p:grpSpPr>
        <p:sp>
          <p:nvSpPr>
            <p:cNvPr id="34" name="Rectangle 33"/>
            <p:cNvSpPr/>
            <p:nvPr/>
          </p:nvSpPr>
          <p:spPr>
            <a:xfrm>
              <a:off x="2176012" y="6301894"/>
              <a:ext cx="4474955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ENIAC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คอมพิวเตอร์อเนกประสงค์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Personal Computer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คอมพิวเตอร์ส่วนบุคคล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9283" y="4413144"/>
              <a:ext cx="1883532" cy="188353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560959" y="2008023"/>
            <a:ext cx="3259227" cy="2068493"/>
            <a:chOff x="8465733" y="2124374"/>
            <a:chExt cx="3259227" cy="2068493"/>
          </a:xfrm>
        </p:grpSpPr>
        <p:sp>
          <p:nvSpPr>
            <p:cNvPr id="7" name="Rectangle 6"/>
            <p:cNvSpPr/>
            <p:nvPr/>
          </p:nvSpPr>
          <p:spPr>
            <a:xfrm>
              <a:off x="8465733" y="3712736"/>
              <a:ext cx="3259227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Email </a:t>
              </a:r>
              <a:r>
                <a:rPr lang="th-TH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จดหมายอิเล็กทรอนิกส์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978" y="2124374"/>
              <a:ext cx="1484876" cy="148487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618505" y="4583154"/>
            <a:ext cx="3203120" cy="2098296"/>
            <a:chOff x="4618505" y="4583154"/>
            <a:chExt cx="3203120" cy="2098296"/>
          </a:xfrm>
        </p:grpSpPr>
        <p:sp>
          <p:nvSpPr>
            <p:cNvPr id="5" name="Rectangle 4"/>
            <p:cNvSpPr/>
            <p:nvPr/>
          </p:nvSpPr>
          <p:spPr>
            <a:xfrm>
              <a:off x="4618505" y="6244407"/>
              <a:ext cx="3203120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Internet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เครือข่ายคอมพิวเตอร์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817" y="4583154"/>
              <a:ext cx="1661253" cy="166125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1" y="2629980"/>
            <a:ext cx="3776993" cy="2455709"/>
            <a:chOff x="-205031" y="2629980"/>
            <a:chExt cx="4422476" cy="2455709"/>
          </a:xfrm>
        </p:grpSpPr>
        <p:sp>
          <p:nvSpPr>
            <p:cNvPr id="28" name="Rectangle 27"/>
            <p:cNvSpPr/>
            <p:nvPr/>
          </p:nvSpPr>
          <p:spPr>
            <a:xfrm>
              <a:off x="-205031" y="4648646"/>
              <a:ext cx="4422476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Television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โทรทัศน์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71" y="2629980"/>
              <a:ext cx="2359253" cy="197008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444148" y="1145137"/>
            <a:ext cx="4422476" cy="1905772"/>
            <a:chOff x="-201180" y="935016"/>
            <a:chExt cx="4422476" cy="1905772"/>
          </a:xfrm>
        </p:grpSpPr>
        <p:sp>
          <p:nvSpPr>
            <p:cNvPr id="39" name="Rectangle 38"/>
            <p:cNvSpPr/>
            <p:nvPr/>
          </p:nvSpPr>
          <p:spPr>
            <a:xfrm>
              <a:off x="-201180" y="2403745"/>
              <a:ext cx="4422476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Radio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วิทยุ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637" y="935016"/>
              <a:ext cx="1484842" cy="148484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158794" y="5085689"/>
            <a:ext cx="4422476" cy="1595761"/>
            <a:chOff x="-158794" y="5085689"/>
            <a:chExt cx="4422476" cy="1595761"/>
          </a:xfrm>
        </p:grpSpPr>
        <p:sp>
          <p:nvSpPr>
            <p:cNvPr id="29" name="Rectangle 28"/>
            <p:cNvSpPr/>
            <p:nvPr/>
          </p:nvSpPr>
          <p:spPr>
            <a:xfrm>
              <a:off x="-158794" y="6244407"/>
              <a:ext cx="4422476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Wilkie Talkie </a:t>
              </a:r>
              <a:r>
                <a:rPr lang="th-TH" sz="16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วิทยุสื่อสาร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148" y="5085689"/>
              <a:ext cx="1158718" cy="1158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51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306420"/>
            <a:ext cx="12192000" cy="4106165"/>
            <a:chOff x="0" y="1426992"/>
            <a:chExt cx="12192000" cy="4106165"/>
          </a:xfrm>
        </p:grpSpPr>
        <p:sp>
          <p:nvSpPr>
            <p:cNvPr id="6" name="Rectangle 5"/>
            <p:cNvSpPr/>
            <p:nvPr/>
          </p:nvSpPr>
          <p:spPr>
            <a:xfrm>
              <a:off x="0" y="1993727"/>
              <a:ext cx="12192000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 จดหมายอิเล็กทรอนิกส์ ที่ใช้ในการรับ-ส่ง 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สื่อสารกันระหว่างบุคคล ผ่านเครือข่ายกลาง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นั่นก็คือ อินเทอร์เน็ต (</a:t>
              </a:r>
              <a:r>
                <a:rPr lang="en-US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Internet) </a:t>
              </a:r>
              <a:endParaRPr lang="th-TH" sz="2000" b="1" dirty="0">
                <a:solidFill>
                  <a:srgbClr val="245A8C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การใช้งานเหมือนการส่งจดหมายผ่านไปรษณีย์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คือต้องเขียนข้อความภายใน โดยมีชื่อของผู้ส่ง ชื่อของผู้รับ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จากนั้นคลิกคำสั่งเพื่อส่งข้อความออกไปหาผู้รับ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โดยทั้งชื่อผู้ส่ง และชื่อผู้รับจะต้องผ่านการลงทะเบียน</a:t>
              </a:r>
            </a:p>
            <a:p>
              <a:pPr algn="ctr"/>
              <a:r>
                <a:rPr lang="th-TH" sz="2000" b="1" dirty="0">
                  <a:solidFill>
                    <a:srgbClr val="245A8C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ที่เรียกกันว่า</a:t>
              </a:r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E-mail Address</a:t>
              </a:r>
              <a:endParaRPr lang="th-TH" sz="2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 flipH="1">
              <a:off x="2450619" y="1426992"/>
              <a:ext cx="7290762" cy="254404"/>
              <a:chOff x="2587563" y="-2357119"/>
              <a:chExt cx="7290762" cy="2544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587563" y="-2357119"/>
                <a:ext cx="878457" cy="25016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70024" y="-2357119"/>
                <a:ext cx="878457" cy="250166"/>
              </a:xfrm>
              <a:prstGeom prst="rect">
                <a:avLst/>
              </a:prstGeom>
              <a:solidFill>
                <a:srgbClr val="245A8C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52485" y="-2357119"/>
                <a:ext cx="878457" cy="25016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34946" y="-2357119"/>
                <a:ext cx="878457" cy="250166"/>
              </a:xfrm>
              <a:prstGeom prst="rect">
                <a:avLst/>
              </a:prstGeom>
              <a:solidFill>
                <a:srgbClr val="245A8C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17407" y="-2352881"/>
                <a:ext cx="878457" cy="25016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9868" y="-2352881"/>
                <a:ext cx="878457" cy="250166"/>
              </a:xfrm>
              <a:prstGeom prst="rect">
                <a:avLst/>
              </a:prstGeom>
              <a:solidFill>
                <a:srgbClr val="245A8C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992449" y="1317286"/>
            <a:ext cx="6611105" cy="781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Electronic-Mail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หรือ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E-Mail</a:t>
            </a:r>
            <a:endParaRPr lang="th-TH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929">
            <a:off x="633008" y="4308385"/>
            <a:ext cx="2060327" cy="2060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177">
            <a:off x="9789875" y="2550595"/>
            <a:ext cx="1969290" cy="19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4" y="1078508"/>
            <a:ext cx="12186306" cy="5598335"/>
            <a:chOff x="0" y="1340373"/>
            <a:chExt cx="12186306" cy="505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6555" r="8544" b="6733"/>
            <a:stretch/>
          </p:blipFill>
          <p:spPr>
            <a:xfrm>
              <a:off x="0" y="1340373"/>
              <a:ext cx="7013275" cy="5051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6555" r="30543" b="6733"/>
            <a:stretch/>
          </p:blipFill>
          <p:spPr>
            <a:xfrm>
              <a:off x="6987066" y="1340373"/>
              <a:ext cx="5199240" cy="5051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08224" y="1868794"/>
            <a:ext cx="52222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 เข้าสู่บัญชี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Gmail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จะเป็นการเข้าหน้ากล่องจดหมาย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Inbox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ซึ่งเป็นหน้าหลักของบัญชีอีเมลโดยสังเกตได้ว่าแถบเมนูหลักต่างๆ จะอยู่ทางซ้ายมือ</a:t>
            </a:r>
            <a:r>
              <a:rPr lang="en-US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endParaRPr lang="th-TH" sz="16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8224" y="3209026"/>
            <a:ext cx="5391954" cy="2725948"/>
            <a:chOff x="408223" y="3148642"/>
            <a:chExt cx="5613015" cy="2786332"/>
          </a:xfrm>
        </p:grpSpPr>
        <p:sp>
          <p:nvSpPr>
            <p:cNvPr id="13" name="Rectangle 12"/>
            <p:cNvSpPr/>
            <p:nvPr/>
          </p:nvSpPr>
          <p:spPr>
            <a:xfrm>
              <a:off x="408223" y="3148642"/>
              <a:ext cx="5613015" cy="278633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14" y="3329558"/>
              <a:ext cx="5217210" cy="238691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504318" y="1250986"/>
            <a:ext cx="5492890" cy="2850011"/>
            <a:chOff x="6504318" y="1889331"/>
            <a:chExt cx="5492890" cy="2850011"/>
          </a:xfrm>
        </p:grpSpPr>
        <p:sp>
          <p:nvSpPr>
            <p:cNvPr id="11" name="Rectangle 10"/>
            <p:cNvSpPr/>
            <p:nvPr/>
          </p:nvSpPr>
          <p:spPr>
            <a:xfrm>
              <a:off x="6504318" y="1889331"/>
              <a:ext cx="5492890" cy="2850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 คลิก เขียน(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Compose) 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เพื่อเป็นการสร้างจดหมาย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สัญลักษณ์เครื่องหมายบวก         อยู่ด้านซ้ายมือ</a:t>
              </a:r>
              <a:endParaRPr lang="en-US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ปรากฏหน้าต่าง “ข้อความใหม่”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เป็นกล่องว่างเปล่ามีไว้สำหรับพิมพ์ข้อความลงไป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โดยการใช้งานทำได้ดังนี้</a:t>
              </a:r>
            </a:p>
            <a:p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ผู้รับ/ถึง : ให้พิมพ์ที่อยู่อีเมลของผู้รับ</a:t>
              </a:r>
            </a:p>
            <a:p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เรื่อง : บอกหัวข้อ</a:t>
              </a:r>
            </a:p>
            <a:p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พิมพ์ข้อความเนื้อหา ลงในกล่องเปล่าๆแล้วคลิก ส่ง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(Send)</a:t>
              </a:r>
              <a:endParaRPr lang="th-TH" sz="16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16" name="Picture 1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165" y="2219642"/>
              <a:ext cx="806001" cy="40831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856433" y="4133527"/>
            <a:ext cx="4651203" cy="2327663"/>
            <a:chOff x="6407861" y="4323303"/>
            <a:chExt cx="4651203" cy="2327663"/>
          </a:xfrm>
        </p:grpSpPr>
        <p:sp>
          <p:nvSpPr>
            <p:cNvPr id="19" name="Rectangle 18"/>
            <p:cNvSpPr/>
            <p:nvPr/>
          </p:nvSpPr>
          <p:spPr>
            <a:xfrm>
              <a:off x="6407861" y="4323303"/>
              <a:ext cx="4651203" cy="23276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Picture 1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442" y="4503562"/>
              <a:ext cx="4253230" cy="1945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40373"/>
            <a:ext cx="12186306" cy="5051800"/>
            <a:chOff x="0" y="1340373"/>
            <a:chExt cx="12186306" cy="505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6555" r="8544" b="6733"/>
            <a:stretch/>
          </p:blipFill>
          <p:spPr>
            <a:xfrm>
              <a:off x="0" y="1340373"/>
              <a:ext cx="7013275" cy="5051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6555" r="30543" b="6733"/>
            <a:stretch/>
          </p:blipFill>
          <p:spPr>
            <a:xfrm>
              <a:off x="6987066" y="1340373"/>
              <a:ext cx="5199240" cy="5051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08224" y="1506488"/>
            <a:ext cx="5222207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4.กรณีที่ต้องการส่งเมลนี้ให้เพื่อนเราหลายๆ คนพร้อมกัน ก็แค่ใส่อีเมลของเพื่อนๆ ในช่อง ผู้รับ/ถึง</a:t>
            </a:r>
            <a:endParaRPr lang="en-US" sz="16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5.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การพิมพ์ข้อความสามารถสื่อความรู้สึกผู้เขียน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ด้วยการใส่ไอคอนอิโมจิ และสัญลักษณ์อื่นๆ</a:t>
            </a:r>
            <a:r>
              <a:rPr lang="en-US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</a:t>
            </a:r>
            <a:endParaRPr lang="th-TH" sz="16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4318" y="1518397"/>
            <a:ext cx="549289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6.เมื่อต้องการแนบไฟล์รูปภาพให้คลิปสัญลักษณ์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“คลิบหนีบกระดาษ”</a:t>
            </a:r>
            <a:endParaRPr lang="th-TH" sz="16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8224" y="3209026"/>
            <a:ext cx="5391954" cy="2725948"/>
            <a:chOff x="408224" y="3209026"/>
            <a:chExt cx="5391954" cy="2725948"/>
          </a:xfrm>
        </p:grpSpPr>
        <p:sp>
          <p:nvSpPr>
            <p:cNvPr id="13" name="Rectangle 12"/>
            <p:cNvSpPr/>
            <p:nvPr/>
          </p:nvSpPr>
          <p:spPr>
            <a:xfrm>
              <a:off x="408224" y="3209026"/>
              <a:ext cx="5391954" cy="272594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Picture 1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95" y="3389074"/>
              <a:ext cx="5020184" cy="235611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219242" y="2300149"/>
            <a:ext cx="4063042" cy="3726611"/>
            <a:chOff x="7263442" y="3389074"/>
            <a:chExt cx="3868134" cy="3003099"/>
          </a:xfrm>
        </p:grpSpPr>
        <p:sp>
          <p:nvSpPr>
            <p:cNvPr id="19" name="Rectangle 18"/>
            <p:cNvSpPr/>
            <p:nvPr/>
          </p:nvSpPr>
          <p:spPr>
            <a:xfrm>
              <a:off x="7263442" y="3389074"/>
              <a:ext cx="3868134" cy="300309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Picture 2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7"/>
            <a:stretch/>
          </p:blipFill>
          <p:spPr bwMode="auto">
            <a:xfrm>
              <a:off x="7465546" y="3570706"/>
              <a:ext cx="3463925" cy="26257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91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343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147</cp:revision>
  <dcterms:created xsi:type="dcterms:W3CDTF">2021-03-23T10:29:04Z</dcterms:created>
  <dcterms:modified xsi:type="dcterms:W3CDTF">2021-10-23T07:06:16Z</dcterms:modified>
</cp:coreProperties>
</file>