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X6niLT2mSTovq14sHBtDR9893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A4DF2-2232-418F-86F9-9811847A1F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2B6AA-CB57-4746-95B6-AE4754A8B0C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29BDF26-E942-4927-A751-54C551A2B4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6D1058-09C3-4748-95F0-F626E8049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62656">
            <a:off x="9717122" y="1168669"/>
            <a:ext cx="2053365" cy="2053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30991" y="2322914"/>
            <a:ext cx="2860354" cy="28603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2"/>
          <p:cNvGrpSpPr/>
          <p:nvPr/>
        </p:nvGrpSpPr>
        <p:grpSpPr>
          <a:xfrm>
            <a:off x="3025149" y="716298"/>
            <a:ext cx="6141702" cy="6141702"/>
            <a:chOff x="3025149" y="716298"/>
            <a:chExt cx="6141702" cy="6141702"/>
          </a:xfrm>
        </p:grpSpPr>
        <p:pic>
          <p:nvPicPr>
            <p:cNvPr id="176" name="Google Shape;176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25149" y="716298"/>
              <a:ext cx="6141702" cy="61417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2"/>
            <p:cNvSpPr txBox="1"/>
            <p:nvPr/>
          </p:nvSpPr>
          <p:spPr>
            <a:xfrm>
              <a:off x="3498370" y="2308070"/>
              <a:ext cx="5195259" cy="3711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4200" b="1" i="0" u="none" strike="noStrike" cap="none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การเลือกใช้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4200" b="1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ซอฟต์แวร์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4200" b="1" i="0" u="none" strike="noStrike" cap="non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เพื่อการ</a:t>
              </a:r>
              <a:r>
                <a:rPr lang="th-TH" sz="4200" b="1" i="0" u="none" strike="noStrike" cap="none">
                  <a:solidFill>
                    <a:srgbClr val="BA5BCD"/>
                  </a:solidFill>
                  <a:latin typeface="Arial"/>
                  <a:ea typeface="Arial"/>
                  <a:cs typeface="Arial"/>
                  <a:sym typeface="Arial"/>
                </a:rPr>
                <a:t>นำเสนอ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4200" b="1" i="0" u="none" strike="noStrike" cap="none">
                  <a:solidFill>
                    <a:srgbClr val="FA4854"/>
                  </a:solidFill>
                  <a:latin typeface="Arial"/>
                  <a:ea typeface="Arial"/>
                  <a:cs typeface="Arial"/>
                  <a:sym typeface="Arial"/>
                </a:rPr>
                <a:t>ข้อมูล</a:t>
              </a:r>
              <a:endParaRPr sz="4200" b="1" i="0" u="none" strike="noStrike" cap="none">
                <a:solidFill>
                  <a:srgbClr val="FA48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"/>
          <p:cNvSpPr/>
          <p:nvPr/>
        </p:nvSpPr>
        <p:spPr>
          <a:xfrm>
            <a:off x="0" y="1436620"/>
            <a:ext cx="12192000" cy="1471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“เด็กๆคิดว่า มีโปรแกรมอะไรบ้างที่ช่วยนำเสนอข้อมูลให้น่าสนใจ </a:t>
            </a:r>
            <a:endParaRPr sz="3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และทำข้อมูลที่ยากๆให้เข้าใจได้ง่ายๆ”</a:t>
            </a:r>
            <a:endParaRPr sz="3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660" y="3286664"/>
            <a:ext cx="2246540" cy="224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5243" y="3183147"/>
            <a:ext cx="2246540" cy="224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4187" y="4111448"/>
            <a:ext cx="2246540" cy="224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66" y="2117511"/>
            <a:ext cx="2788745" cy="2788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4"/>
          <p:cNvGrpSpPr/>
          <p:nvPr/>
        </p:nvGrpSpPr>
        <p:grpSpPr>
          <a:xfrm>
            <a:off x="4299439" y="1497019"/>
            <a:ext cx="6923031" cy="4850495"/>
            <a:chOff x="4154910" y="1379770"/>
            <a:chExt cx="7296970" cy="4850495"/>
          </a:xfrm>
        </p:grpSpPr>
        <p:sp>
          <p:nvSpPr>
            <p:cNvPr id="194" name="Google Shape;194;p4"/>
            <p:cNvSpPr/>
            <p:nvPr/>
          </p:nvSpPr>
          <p:spPr>
            <a:xfrm>
              <a:off x="4154910" y="1379770"/>
              <a:ext cx="7296970" cy="4850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8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โปรแกรม Microsoft Word</a:t>
              </a:r>
              <a:endParaRPr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เป็นโปรแกรมสำหรับสร้างและจัดการกับเอกสารทุกรูปแบบ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รายงาน จดหมาย ใบปะหน้าแฟกซ์ การจัดทำคู่มือและหนังสือ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โดยมีระบบอัตโนมัติที่ช่วยในการจัดทำเอกสาร เช่น</a:t>
              </a:r>
              <a:endParaRPr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การตรวจคำสะกด การตรวจสอบไวยกรณ์ การใส่ข้อความอัตโนมัติ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ทำให้มีเวลาในการเขียนมากขึ้น และใช้เวลาน้อยลงในการจัดรูปแบบ</a:t>
              </a:r>
              <a:endParaRPr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5" name="Google Shape;195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04164" y="3473766"/>
              <a:ext cx="1776389" cy="1776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94749" y="3473766"/>
              <a:ext cx="1642820" cy="1642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178710" y="3473766"/>
              <a:ext cx="1537650" cy="1537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"/>
          <p:cNvSpPr/>
          <p:nvPr/>
        </p:nvSpPr>
        <p:spPr>
          <a:xfrm>
            <a:off x="3075009" y="3885463"/>
            <a:ext cx="6041981" cy="241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โปรแกรม Microsoft Excel</a:t>
            </a:r>
            <a:endParaRPr sz="2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เป็นโปรแกรมประเภทตารางการคำนวณ(สเปรดชีต)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เหมาะกับงานการคิดคำนวณได้หลากหลาย 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มีความสามารถในด้านการสร้างตาราง การคำนวณ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การวิเคราะห์ การออกรายงานในรูปแบบตารางและกราฟ 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และสามารถนำไปประยุกต์ใช้ในการทำงานต่างๆ ได้ เช่น</a:t>
            </a:r>
            <a:endParaRPr/>
          </a:p>
        </p:txBody>
      </p:sp>
      <p:pic>
        <p:nvPicPr>
          <p:cNvPr id="204" name="Google Shape;20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0628" y="1032437"/>
            <a:ext cx="2690744" cy="2690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5"/>
          <p:cNvGrpSpPr/>
          <p:nvPr/>
        </p:nvGrpSpPr>
        <p:grpSpPr>
          <a:xfrm>
            <a:off x="9376727" y="1162059"/>
            <a:ext cx="2214113" cy="2561122"/>
            <a:chOff x="8065512" y="1653764"/>
            <a:chExt cx="2214113" cy="2561122"/>
          </a:xfrm>
        </p:grpSpPr>
        <p:sp>
          <p:nvSpPr>
            <p:cNvPr id="206" name="Google Shape;206;p5"/>
            <p:cNvSpPr/>
            <p:nvPr/>
          </p:nvSpPr>
          <p:spPr>
            <a:xfrm>
              <a:off x="8065512" y="3217690"/>
              <a:ext cx="2214113" cy="997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การวิเคราะห์ทางการเงิน </a:t>
              </a:r>
              <a:endParaRPr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วิจัยการตลาด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การคำนวณค่าทางสถิติ</a:t>
              </a:r>
              <a:endParaRPr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7" name="Google Shape;207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03195" y="1653764"/>
              <a:ext cx="1538749" cy="15387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8" name="Google Shape;208;p5"/>
          <p:cNvGrpSpPr/>
          <p:nvPr/>
        </p:nvGrpSpPr>
        <p:grpSpPr>
          <a:xfrm>
            <a:off x="571141" y="1162059"/>
            <a:ext cx="2324675" cy="2295894"/>
            <a:chOff x="667461" y="3154177"/>
            <a:chExt cx="2324675" cy="2295894"/>
          </a:xfrm>
        </p:grpSpPr>
        <p:pic>
          <p:nvPicPr>
            <p:cNvPr id="209" name="Google Shape;209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8828" y="3154177"/>
              <a:ext cx="1901940" cy="190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5"/>
            <p:cNvSpPr/>
            <p:nvPr/>
          </p:nvSpPr>
          <p:spPr>
            <a:xfrm>
              <a:off x="667461" y="5056117"/>
              <a:ext cx="2324675" cy="393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การฝาก-ถอนเงิน การกู้เงิน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5"/>
          <p:cNvGrpSpPr/>
          <p:nvPr/>
        </p:nvGrpSpPr>
        <p:grpSpPr>
          <a:xfrm>
            <a:off x="571141" y="3902146"/>
            <a:ext cx="2390398" cy="2087256"/>
            <a:chOff x="2914827" y="3362815"/>
            <a:chExt cx="2390398" cy="2087256"/>
          </a:xfrm>
        </p:grpSpPr>
        <p:pic>
          <p:nvPicPr>
            <p:cNvPr id="212" name="Google Shape;212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245360" y="3362815"/>
              <a:ext cx="1636438" cy="1636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5"/>
            <p:cNvSpPr/>
            <p:nvPr/>
          </p:nvSpPr>
          <p:spPr>
            <a:xfrm>
              <a:off x="2914827" y="5056117"/>
              <a:ext cx="2390398" cy="393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การจัดทำบัญชีและงบการเงิน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5"/>
          <p:cNvGrpSpPr/>
          <p:nvPr/>
        </p:nvGrpSpPr>
        <p:grpSpPr>
          <a:xfrm>
            <a:off x="9045199" y="4188555"/>
            <a:ext cx="2997937" cy="2056297"/>
            <a:chOff x="9062451" y="4209486"/>
            <a:chExt cx="2997937" cy="2056297"/>
          </a:xfrm>
        </p:grpSpPr>
        <p:sp>
          <p:nvSpPr>
            <p:cNvPr id="215" name="Google Shape;215;p5"/>
            <p:cNvSpPr/>
            <p:nvPr/>
          </p:nvSpPr>
          <p:spPr>
            <a:xfrm>
              <a:off x="9062451" y="5871829"/>
              <a:ext cx="2997937" cy="393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การคำนวณคะแนน หรือผลการเรียน</a:t>
              </a:r>
              <a:endParaRPr sz="1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" name="Google Shape;216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854547" y="4209486"/>
              <a:ext cx="1627211" cy="16272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"/>
          <p:cNvSpPr/>
          <p:nvPr/>
        </p:nvSpPr>
        <p:spPr>
          <a:xfrm>
            <a:off x="1735994" y="4056821"/>
            <a:ext cx="8720011" cy="207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โปรแกรม Microsoft PowerPoint</a:t>
            </a:r>
            <a:endParaRPr sz="28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ใช้กับงานด้านการนำเสนอเรื่องราวต่างๆ(Presentation) </a:t>
            </a:r>
            <a:endParaRPr sz="16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คล้ายๆกับการฉายสไลด์(Slide Show)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สร้างแผ่นสไลด์ที่มีรูปภาพและข้อความบรรยายเรื่องราวที่จะนำเสนอได้อย่างรวดเร็ว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พร้อมทั้งกำหนดลักษณะแสงเงา และลวดลายสีพื้นให้สไลด์แต่ละแผ่นมีความสวยงามน่าสนใจยิ่งขึ้น</a:t>
            </a:r>
            <a:endParaRPr sz="16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553" y="1140812"/>
            <a:ext cx="2913187" cy="291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239" y="2746722"/>
            <a:ext cx="2347274" cy="234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9502" y="2356560"/>
            <a:ext cx="2653006" cy="2653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7"/>
          <p:cNvGrpSpPr/>
          <p:nvPr/>
        </p:nvGrpSpPr>
        <p:grpSpPr>
          <a:xfrm>
            <a:off x="373657" y="1902970"/>
            <a:ext cx="3494890" cy="4132053"/>
            <a:chOff x="312489" y="1802921"/>
            <a:chExt cx="3494890" cy="4132053"/>
          </a:xfrm>
        </p:grpSpPr>
        <p:sp>
          <p:nvSpPr>
            <p:cNvPr id="232" name="Google Shape;232;p7"/>
            <p:cNvSpPr/>
            <p:nvPr/>
          </p:nvSpPr>
          <p:spPr>
            <a:xfrm>
              <a:off x="312489" y="1802921"/>
              <a:ext cx="3494890" cy="413205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57150" cap="flat" cmpd="sng">
              <a:solidFill>
                <a:srgbClr val="FF999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499644" y="1998596"/>
              <a:ext cx="3177262" cy="3754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Google ได้มีบริการต่างๆ ที่ช่วยในการทำงาน </a:t>
              </a:r>
              <a:endParaRPr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และแก้ปัญหาอย่างมีประสิทธิภาพ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ทำให้สามารถจัดการเอกสารร่วมกันในแบบ real time</a:t>
              </a:r>
              <a:endParaRPr sz="1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เหมาะกับการทำงานเป็นทีม เป็นกลุ่ม เปิดไฟล์จากทุกๆที่ แค่มีอินเทอร์เน็ต เช่น</a:t>
              </a:r>
              <a:endParaRPr sz="1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7"/>
          <p:cNvGrpSpPr/>
          <p:nvPr/>
        </p:nvGrpSpPr>
        <p:grpSpPr>
          <a:xfrm>
            <a:off x="9220991" y="3905620"/>
            <a:ext cx="2743930" cy="2619072"/>
            <a:chOff x="9579482" y="2360641"/>
            <a:chExt cx="2933628" cy="2770484"/>
          </a:xfrm>
        </p:grpSpPr>
        <p:sp>
          <p:nvSpPr>
            <p:cNvPr id="235" name="Google Shape;235;p7"/>
            <p:cNvSpPr/>
            <p:nvPr/>
          </p:nvSpPr>
          <p:spPr>
            <a:xfrm>
              <a:off x="9579482" y="3848381"/>
              <a:ext cx="2933628" cy="1282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Google Drive </a:t>
              </a:r>
              <a:endParaRPr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เป็น Online Service </a:t>
              </a:r>
              <a:endParaRPr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ประเภท Cloud Technology </a:t>
              </a:r>
              <a:endParaRPr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จัดเก็บข้อมูล ใช้ฟรี</a:t>
              </a:r>
              <a:endParaRPr sz="1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6" name="Google Shape;236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302426" y="2360641"/>
              <a:ext cx="1487740" cy="14877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7" name="Google Shape;237;p7"/>
          <p:cNvGrpSpPr/>
          <p:nvPr/>
        </p:nvGrpSpPr>
        <p:grpSpPr>
          <a:xfrm>
            <a:off x="4142678" y="1363739"/>
            <a:ext cx="2464137" cy="2099753"/>
            <a:chOff x="3305900" y="3661132"/>
            <a:chExt cx="2634492" cy="2221142"/>
          </a:xfrm>
        </p:grpSpPr>
        <p:pic>
          <p:nvPicPr>
            <p:cNvPr id="238" name="Google Shape;238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79276" y="3661132"/>
              <a:ext cx="1487740" cy="1487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7"/>
            <p:cNvSpPr/>
            <p:nvPr/>
          </p:nvSpPr>
          <p:spPr>
            <a:xfrm>
              <a:off x="3305900" y="5237646"/>
              <a:ext cx="2634492" cy="644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Google Sheets คล้ายกับ </a:t>
              </a:r>
              <a:endParaRPr sz="1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Microsoft Excel </a:t>
              </a:r>
              <a:endParaRPr/>
            </a:p>
          </p:txBody>
        </p:sp>
      </p:grpSp>
      <p:grpSp>
        <p:nvGrpSpPr>
          <p:cNvPr id="240" name="Google Shape;240;p7"/>
          <p:cNvGrpSpPr/>
          <p:nvPr/>
        </p:nvGrpSpPr>
        <p:grpSpPr>
          <a:xfrm>
            <a:off x="6798081" y="1359026"/>
            <a:ext cx="2249335" cy="2101175"/>
            <a:chOff x="2924851" y="3806014"/>
            <a:chExt cx="2404839" cy="2222647"/>
          </a:xfrm>
        </p:grpSpPr>
        <p:pic>
          <p:nvPicPr>
            <p:cNvPr id="241" name="Google Shape;241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78605" y="3806014"/>
              <a:ext cx="1497331" cy="1497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7"/>
            <p:cNvSpPr/>
            <p:nvPr/>
          </p:nvSpPr>
          <p:spPr>
            <a:xfrm>
              <a:off x="2924851" y="5384033"/>
              <a:ext cx="2404839" cy="644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Google Docs คล้ายกับ </a:t>
              </a:r>
              <a:endParaRPr sz="1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Microsoft Word </a:t>
              </a:r>
              <a:endParaRPr sz="1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7"/>
          <p:cNvGrpSpPr/>
          <p:nvPr/>
        </p:nvGrpSpPr>
        <p:grpSpPr>
          <a:xfrm>
            <a:off x="9518957" y="1362974"/>
            <a:ext cx="2356735" cy="2086546"/>
            <a:chOff x="4358891" y="4990757"/>
            <a:chExt cx="2519665" cy="2207172"/>
          </a:xfrm>
        </p:grpSpPr>
        <p:pic>
          <p:nvPicPr>
            <p:cNvPr id="244" name="Google Shape;244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93388" y="4990757"/>
              <a:ext cx="1487740" cy="1487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7"/>
            <p:cNvSpPr/>
            <p:nvPr/>
          </p:nvSpPr>
          <p:spPr>
            <a:xfrm>
              <a:off x="4358891" y="6553301"/>
              <a:ext cx="2519665" cy="644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Google Slides คล้ายกับ</a:t>
              </a:r>
              <a:endParaRPr sz="14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Microsoft PowerPoint</a:t>
              </a:r>
              <a:endParaRPr sz="14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4142678" y="3889660"/>
            <a:ext cx="2288793" cy="2326518"/>
            <a:chOff x="6741574" y="2632388"/>
            <a:chExt cx="2447026" cy="2461017"/>
          </a:xfrm>
        </p:grpSpPr>
        <p:pic>
          <p:nvPicPr>
            <p:cNvPr id="247" name="Google Shape;247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216421" y="2632388"/>
              <a:ext cx="1497331" cy="1497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7"/>
            <p:cNvSpPr/>
            <p:nvPr/>
          </p:nvSpPr>
          <p:spPr>
            <a:xfrm>
              <a:off x="6741574" y="4129719"/>
              <a:ext cx="2447026" cy="963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Google Forms </a:t>
              </a:r>
              <a:endParaRPr sz="1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สร้างแบบสอบถามออนไลน์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รวบรวมข้อมูลได้รวดเร็ว</a:t>
              </a:r>
              <a:endParaRPr sz="1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7"/>
          <p:cNvGrpSpPr/>
          <p:nvPr/>
        </p:nvGrpSpPr>
        <p:grpSpPr>
          <a:xfrm>
            <a:off x="6823972" y="3876996"/>
            <a:ext cx="2204450" cy="2090935"/>
            <a:chOff x="7912875" y="3760777"/>
            <a:chExt cx="2356852" cy="2211815"/>
          </a:xfrm>
        </p:grpSpPr>
        <p:pic>
          <p:nvPicPr>
            <p:cNvPr id="250" name="Google Shape;250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240985" y="3760777"/>
              <a:ext cx="1497331" cy="1497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7"/>
            <p:cNvSpPr/>
            <p:nvPr/>
          </p:nvSpPr>
          <p:spPr>
            <a:xfrm>
              <a:off x="7912875" y="5327964"/>
              <a:ext cx="2356852" cy="644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Google Calendar</a:t>
              </a:r>
              <a:endParaRPr sz="14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บริการปฏิทินแบบออนไลน์</a:t>
              </a:r>
              <a:endParaRPr sz="14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524" y="2736014"/>
            <a:ext cx="3042168" cy="2651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8"/>
          <p:cNvGrpSpPr/>
          <p:nvPr/>
        </p:nvGrpSpPr>
        <p:grpSpPr>
          <a:xfrm>
            <a:off x="8155902" y="2736014"/>
            <a:ext cx="3673829" cy="3495920"/>
            <a:chOff x="215152" y="3249716"/>
            <a:chExt cx="3673829" cy="3495920"/>
          </a:xfrm>
        </p:grpSpPr>
        <p:grpSp>
          <p:nvGrpSpPr>
            <p:cNvPr id="259" name="Google Shape;259;p8"/>
            <p:cNvGrpSpPr/>
            <p:nvPr/>
          </p:nvGrpSpPr>
          <p:grpSpPr>
            <a:xfrm>
              <a:off x="215152" y="3249716"/>
              <a:ext cx="3541059" cy="932329"/>
              <a:chOff x="7817223" y="2178424"/>
              <a:chExt cx="3541059" cy="932329"/>
            </a:xfrm>
          </p:grpSpPr>
          <p:sp>
            <p:nvSpPr>
              <p:cNvPr id="260" name="Google Shape;260;p8"/>
              <p:cNvSpPr/>
              <p:nvPr/>
            </p:nvSpPr>
            <p:spPr>
              <a:xfrm>
                <a:off x="7817223" y="2178424"/>
                <a:ext cx="3541059" cy="932329"/>
              </a:xfrm>
              <a:prstGeom prst="wedgeRoundRectCallout">
                <a:avLst>
                  <a:gd name="adj1" fmla="val -1604"/>
                  <a:gd name="adj2" fmla="val 99956"/>
                  <a:gd name="adj3" fmla="val 16667"/>
                </a:avLst>
              </a:prstGeom>
              <a:solidFill>
                <a:srgbClr val="9CC2E5"/>
              </a:solidFill>
              <a:ln w="38100" cap="flat" cmpd="sng">
                <a:solidFill>
                  <a:srgbClr val="00B0F0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7817223" y="2317216"/>
                <a:ext cx="3541059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ตัด พับ ติดกาวเลข1</a:t>
                </a:r>
                <a:endParaRPr/>
              </a:p>
            </p:txBody>
          </p:sp>
        </p:grpSp>
        <p:pic>
          <p:nvPicPr>
            <p:cNvPr id="262" name="Google Shape;262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40533" y="4397188"/>
              <a:ext cx="2348448" cy="23484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3" name="Google Shape;263;p8"/>
          <p:cNvSpPr/>
          <p:nvPr/>
        </p:nvSpPr>
        <p:spPr>
          <a:xfrm>
            <a:off x="2877010" y="1105150"/>
            <a:ext cx="6437981" cy="78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ช่วยกันทำลูกเต๋าซอฟต์แวร์กันเด็กๆ</a:t>
            </a:r>
            <a:endParaRPr/>
          </a:p>
        </p:txBody>
      </p:sp>
      <p:pic>
        <p:nvPicPr>
          <p:cNvPr id="264" name="Google Shape;26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68374" y="1811548"/>
            <a:ext cx="4128736" cy="4923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Widescreen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1</cp:revision>
  <dcterms:created xsi:type="dcterms:W3CDTF">2021-03-23T10:29:04Z</dcterms:created>
  <dcterms:modified xsi:type="dcterms:W3CDTF">2021-10-23T07:01:06Z</dcterms:modified>
</cp:coreProperties>
</file>