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9" r:id="rId3"/>
    <p:sldId id="256" r:id="rId4"/>
    <p:sldId id="260" r:id="rId5"/>
    <p:sldId id="267" r:id="rId6"/>
    <p:sldId id="266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hakra Petch" panose="00000500000000000000" pitchFamily="2" charset="-34"/>
      <p:regular r:id="rId14"/>
      <p:bold r:id="rId15"/>
      <p:italic r:id="rId16"/>
      <p:boldItalic r:id="rId17"/>
    </p:embeddedFont>
    <p:embeddedFont>
      <p:font typeface="milk tea Med" pitchFamily="2" charset="-3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CC66"/>
    <a:srgbClr val="00CC99"/>
    <a:srgbClr val="ED55A9"/>
    <a:srgbClr val="FA4854"/>
    <a:srgbClr val="D01D59"/>
    <a:srgbClr val="FFAB3E"/>
    <a:srgbClr val="CC99FF"/>
    <a:srgbClr val="006600"/>
    <a:srgbClr val="F08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3" autoAdjust="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3153A-FD34-4B31-9652-9C1BA48188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99255D7-F273-4B51-99E6-DAE793E214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6686686-AA67-4B18-95DD-A9A69CA5D256}"/>
              </a:ext>
            </a:extLst>
          </p:cNvPr>
          <p:cNvGrpSpPr/>
          <p:nvPr/>
        </p:nvGrpSpPr>
        <p:grpSpPr>
          <a:xfrm>
            <a:off x="0" y="0"/>
            <a:ext cx="12192000" cy="870155"/>
            <a:chOff x="0" y="0"/>
            <a:chExt cx="12192000" cy="8701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61874F-7835-4A3E-BE73-CA064919EB51}"/>
                </a:ext>
              </a:extLst>
            </p:cNvPr>
            <p:cNvGrpSpPr/>
            <p:nvPr/>
          </p:nvGrpSpPr>
          <p:grpSpPr>
            <a:xfrm>
              <a:off x="0" y="0"/>
              <a:ext cx="12192000" cy="870155"/>
              <a:chOff x="0" y="0"/>
              <a:chExt cx="12192000" cy="870155"/>
            </a:xfrm>
          </p:grpSpPr>
          <p:pic>
            <p:nvPicPr>
              <p:cNvPr id="21" name="Google Shape;165;p1">
                <a:extLst>
                  <a:ext uri="{FF2B5EF4-FFF2-40B4-BE49-F238E27FC236}">
                    <a16:creationId xmlns:a16="http://schemas.microsoft.com/office/drawing/2014/main" id="{5B1CD187-60F3-4A71-85BF-06246DACF95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12192000" cy="87015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DE291BD-27DD-4B7A-BDCB-DEFB9430076D}"/>
                  </a:ext>
                </a:extLst>
              </p:cNvPr>
              <p:cNvGrpSpPr/>
              <p:nvPr/>
            </p:nvGrpSpPr>
            <p:grpSpPr>
              <a:xfrm>
                <a:off x="258617" y="139986"/>
                <a:ext cx="6216073" cy="563418"/>
                <a:chOff x="295562" y="139986"/>
                <a:chExt cx="6015553" cy="563418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5E0E2302-2DD6-48AB-9778-ED363A4FCB9E}"/>
                    </a:ext>
                  </a:extLst>
                </p:cNvPr>
                <p:cNvSpPr/>
                <p:nvPr/>
              </p:nvSpPr>
              <p:spPr>
                <a:xfrm>
                  <a:off x="295562" y="139986"/>
                  <a:ext cx="6015553" cy="5634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907FFF4-88D9-4695-B3F7-EA7979EB179B}"/>
                    </a:ext>
                  </a:extLst>
                </p:cNvPr>
                <p:cNvSpPr/>
                <p:nvPr/>
              </p:nvSpPr>
              <p:spPr>
                <a:xfrm>
                  <a:off x="343317" y="230907"/>
                  <a:ext cx="3104447" cy="46166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r>
                    <a:rPr lang="th-TH" sz="24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milk tea Med" pitchFamily="2" charset="-34"/>
                      <a:cs typeface="milk tea Med" pitchFamily="2" charset="-34"/>
                    </a:rPr>
                    <a:t>อ.ศิริลักษณ์  เลิศหิรัญทรัพย์</a:t>
                  </a:r>
                  <a:endPara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milk tea Med" pitchFamily="2" charset="-34"/>
                    <a:cs typeface="milk tea Med" pitchFamily="2" charset="-34"/>
                  </a:endParaRPr>
                </a:p>
              </p:txBody>
            </p:sp>
          </p:grp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F6ECF3-62AF-4207-A32D-DDDB08C555DC}"/>
                </a:ext>
              </a:extLst>
            </p:cNvPr>
            <p:cNvSpPr/>
            <p:nvPr/>
          </p:nvSpPr>
          <p:spPr>
            <a:xfrm>
              <a:off x="3796143" y="207815"/>
              <a:ext cx="27616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sz="2400" dirty="0">
                  <a:ln w="0"/>
                  <a:solidFill>
                    <a:srgbClr val="FC4753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milk tea Med" pitchFamily="2" charset="-34"/>
                  <a:cs typeface="milk tea Med" pitchFamily="2" charset="-34"/>
                </a:rPr>
                <a:t>p</a:t>
              </a:r>
              <a:r>
                <a:rPr lang="en-US" sz="2400" b="0" cap="none" spc="0" dirty="0">
                  <a:ln w="0"/>
                  <a:solidFill>
                    <a:srgbClr val="FC4753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milk tea Med" pitchFamily="2" charset="-34"/>
                  <a:cs typeface="milk tea Med" pitchFamily="2" charset="-34"/>
                </a:rPr>
                <a:t>r</a:t>
              </a:r>
              <a:r>
                <a:rPr lang="en-US" sz="2400" dirty="0">
                  <a:ln w="0"/>
                  <a:solidFill>
                    <a:srgbClr val="FC4753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milk tea Med" pitchFamily="2" charset="-34"/>
                  <a:cs typeface="milk tea Med" pitchFamily="2" charset="-34"/>
                </a:rPr>
                <a:t>imary.sd.ssru.ac.th</a:t>
              </a:r>
              <a:endParaRPr lang="en-US" sz="2400" b="0" cap="none" spc="0" dirty="0">
                <a:ln w="0"/>
                <a:solidFill>
                  <a:srgbClr val="FC475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ilk tea Med" pitchFamily="2" charset="-34"/>
                <a:cs typeface="milk tea Med" pitchFamily="2" charset="-34"/>
              </a:endParaRPr>
            </a:p>
          </p:txBody>
        </p:sp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4397DDB3-6E37-4676-83A4-463E87112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745" r="26984" b="18288"/>
            <a:stretch/>
          </p:blipFill>
          <p:spPr>
            <a:xfrm>
              <a:off x="3380507" y="83128"/>
              <a:ext cx="502606" cy="65578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34735" y="1057384"/>
            <a:ext cx="6803413" cy="5808015"/>
            <a:chOff x="2534735" y="1057384"/>
            <a:chExt cx="6803413" cy="58080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735" y="2821358"/>
              <a:ext cx="4044041" cy="404404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880973" y="1057384"/>
              <a:ext cx="4457175" cy="2750515"/>
              <a:chOff x="4880973" y="1057384"/>
              <a:chExt cx="4457175" cy="2750515"/>
            </a:xfrm>
          </p:grpSpPr>
          <p:sp>
            <p:nvSpPr>
              <p:cNvPr id="11" name="Oval Callout 10"/>
              <p:cNvSpPr/>
              <p:nvPr/>
            </p:nvSpPr>
            <p:spPr>
              <a:xfrm>
                <a:off x="5127812" y="1057384"/>
                <a:ext cx="4095034" cy="2750515"/>
              </a:xfrm>
              <a:prstGeom prst="wedgeEllipseCallout">
                <a:avLst>
                  <a:gd name="adj1" fmla="val -40301"/>
                  <a:gd name="adj2" fmla="val 52070"/>
                </a:avLst>
              </a:prstGeom>
              <a:solidFill>
                <a:srgbClr val="FA4854"/>
              </a:solidFill>
              <a:ln w="38100">
                <a:solidFill>
                  <a:srgbClr val="D01D5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80973" y="1223175"/>
                <a:ext cx="4457175" cy="241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akra Petch" panose="00000800000000000000" pitchFamily="2" charset="-34"/>
                    <a:cs typeface="Chakra Petch" panose="00000800000000000000" pitchFamily="2" charset="-34"/>
                  </a:rPr>
                  <a:t>การแสดง</a:t>
                </a:r>
              </a:p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akra Petch" panose="00000800000000000000" pitchFamily="2" charset="-34"/>
                    <a:cs typeface="Chakra Petch" panose="00000800000000000000" pitchFamily="2" charset="-34"/>
                  </a:rPr>
                  <a:t>อัลกอริทึมด้วยการเขียนบอกเล่า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715768" y="1009600"/>
            <a:ext cx="12192000" cy="224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ไปบ้านเพื่อนถูกหรือไม่</a:t>
            </a:r>
          </a:p>
          <a:p>
            <a:pPr algn="ctr">
              <a:lnSpc>
                <a:spcPct val="150000"/>
              </a:lnSpc>
            </a:pPr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ถ้าเพื่อนบอกทางไปบ้าน</a:t>
            </a:r>
          </a:p>
          <a:p>
            <a:pPr algn="ctr">
              <a:lnSpc>
                <a:spcPct val="150000"/>
              </a:lnSpc>
            </a:pPr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แล้วจะมีวิธีอื่นที่เราไม่หลงทางไหม</a:t>
            </a:r>
            <a:r>
              <a:rPr lang="en-US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?</a:t>
            </a:r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5812" y="620894"/>
            <a:ext cx="5426708" cy="7820928"/>
            <a:chOff x="4307575" y="2494612"/>
            <a:chExt cx="3954602" cy="57268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0193">
              <a:off x="4307575" y="3408174"/>
              <a:ext cx="3954602" cy="48132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751" y="2494612"/>
              <a:ext cx="1501365" cy="15013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404" y="1099541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</a:t>
            </a:r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เด็กๆ มาเขียนอัลกอริทึมด้วยการเขียน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บอกการเดินทางจากบ้านมาโรงเรียนกัน</a:t>
            </a:r>
            <a:r>
              <a:rPr lang="en-US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54228" y="3065372"/>
            <a:ext cx="860612" cy="869576"/>
          </a:xfrm>
          <a:prstGeom prst="ellipse">
            <a:avLst/>
          </a:prstGeom>
          <a:solidFill>
            <a:srgbClr val="FA4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3403679" y="2713023"/>
            <a:ext cx="860612" cy="8695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5720605" y="2365183"/>
            <a:ext cx="860612" cy="8695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7942160" y="2713023"/>
            <a:ext cx="860612" cy="869576"/>
          </a:xfrm>
          <a:prstGeom prst="ellipse">
            <a:avLst/>
          </a:prstGeom>
          <a:solidFill>
            <a:srgbClr val="ED5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10442925" y="2904754"/>
            <a:ext cx="860612" cy="8695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5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17766" y="3339542"/>
            <a:ext cx="10827777" cy="3209084"/>
            <a:chOff x="917766" y="3339542"/>
            <a:chExt cx="10827777" cy="3209084"/>
          </a:xfrm>
        </p:grpSpPr>
        <p:grpSp>
          <p:nvGrpSpPr>
            <p:cNvPr id="12" name="Group 11"/>
            <p:cNvGrpSpPr/>
            <p:nvPr/>
          </p:nvGrpSpPr>
          <p:grpSpPr>
            <a:xfrm>
              <a:off x="917766" y="3339542"/>
              <a:ext cx="10827777" cy="3209084"/>
              <a:chOff x="998448" y="3536765"/>
              <a:chExt cx="10827777" cy="320908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448" y="4248393"/>
                <a:ext cx="2394149" cy="239414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02183" y="3922260"/>
                <a:ext cx="2438095" cy="243809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1663" y="3922260"/>
                <a:ext cx="2438095" cy="243809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4156" y="3536765"/>
                <a:ext cx="3452069" cy="3209084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79"/>
            <a:stretch/>
          </p:blipFill>
          <p:spPr>
            <a:xfrm>
              <a:off x="5433024" y="5075731"/>
              <a:ext cx="1435774" cy="856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67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1086358"/>
            <a:ext cx="12192001" cy="69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ตัวอย่าง</a:t>
            </a:r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 การแสดงอัลกอริทึมด้วยการเขียนบอกเล่า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86319" y="2061882"/>
            <a:ext cx="3424517" cy="4114800"/>
            <a:chOff x="4159624" y="1855694"/>
            <a:chExt cx="3424517" cy="4114800"/>
          </a:xfrm>
        </p:grpSpPr>
        <p:sp>
          <p:nvSpPr>
            <p:cNvPr id="17" name="Rectangle 16"/>
            <p:cNvSpPr/>
            <p:nvPr/>
          </p:nvSpPr>
          <p:spPr>
            <a:xfrm>
              <a:off x="4159624" y="1855694"/>
              <a:ext cx="3424517" cy="4114800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64845" y="2122529"/>
              <a:ext cx="2736943" cy="371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เช่น การปลูกต้นไม้</a:t>
              </a:r>
            </a:p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1.ขุดหลุม</a:t>
              </a:r>
            </a:p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2.ใส่ปุ๋ย</a:t>
              </a:r>
            </a:p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3.นำต้นไม้ลงหลุม</a:t>
              </a:r>
            </a:p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4.กลบดิน</a:t>
              </a:r>
            </a:p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5.ปักหลักยึดต้นไม้</a:t>
              </a:r>
            </a:p>
            <a:p>
              <a:pPr lvl="0"/>
              <a:r>
                <a:rPr lang="th-TH" sz="2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6.รดน้ำ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3" y="1854111"/>
            <a:ext cx="2487744" cy="248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826">
            <a:off x="10096744" y="3860605"/>
            <a:ext cx="1498193" cy="1498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486">
            <a:off x="2140107" y="4732845"/>
            <a:ext cx="1765364" cy="1765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75" y="4414098"/>
            <a:ext cx="2305734" cy="23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104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Chakra Petch</vt:lpstr>
      <vt:lpstr>Calibri</vt:lpstr>
      <vt:lpstr>Arial</vt:lpstr>
      <vt:lpstr>Calibri Light</vt:lpstr>
      <vt:lpstr>milk tea Med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98</cp:revision>
  <dcterms:created xsi:type="dcterms:W3CDTF">2021-03-23T10:29:04Z</dcterms:created>
  <dcterms:modified xsi:type="dcterms:W3CDTF">2021-10-23T06:21:02Z</dcterms:modified>
</cp:coreProperties>
</file>