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4" r:id="rId5"/>
    <p:sldId id="258" r:id="rId6"/>
    <p:sldId id="259" r:id="rId7"/>
    <p:sldId id="263" r:id="rId8"/>
    <p:sldId id="260" r:id="rId9"/>
    <p:sldId id="262" r:id="rId1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6C03-F6AC-404A-A7C9-40CB33A4858F}" type="datetimeFigureOut">
              <a:rPr lang="th-TH" smtClean="0"/>
              <a:t>06/01/63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3B10-D97A-4822-9B8A-822B8DB47E7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6C03-F6AC-404A-A7C9-40CB33A4858F}" type="datetimeFigureOut">
              <a:rPr lang="th-TH" smtClean="0"/>
              <a:t>06/01/63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3B10-D97A-4822-9B8A-822B8DB47E7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6C03-F6AC-404A-A7C9-40CB33A4858F}" type="datetimeFigureOut">
              <a:rPr lang="th-TH" smtClean="0"/>
              <a:t>06/01/63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3B10-D97A-4822-9B8A-822B8DB47E7A}" type="slidenum">
              <a:rPr lang="th-TH" smtClean="0"/>
              <a:t>‹#›</a:t>
            </a:fld>
            <a:endParaRPr lang="th-TH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6C03-F6AC-404A-A7C9-40CB33A4858F}" type="datetimeFigureOut">
              <a:rPr lang="th-TH" smtClean="0"/>
              <a:t>06/01/63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3B10-D97A-4822-9B8A-822B8DB47E7A}" type="slidenum">
              <a:rPr lang="th-TH" smtClean="0"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6C03-F6AC-404A-A7C9-40CB33A4858F}" type="datetimeFigureOut">
              <a:rPr lang="th-TH" smtClean="0"/>
              <a:t>06/01/63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3B10-D97A-4822-9B8A-822B8DB47E7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6C03-F6AC-404A-A7C9-40CB33A4858F}" type="datetimeFigureOut">
              <a:rPr lang="th-TH" smtClean="0"/>
              <a:t>06/01/63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3B10-D97A-4822-9B8A-822B8DB47E7A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6C03-F6AC-404A-A7C9-40CB33A4858F}" type="datetimeFigureOut">
              <a:rPr lang="th-TH" smtClean="0"/>
              <a:t>06/01/63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3B10-D97A-4822-9B8A-822B8DB47E7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6C03-F6AC-404A-A7C9-40CB33A4858F}" type="datetimeFigureOut">
              <a:rPr lang="th-TH" smtClean="0"/>
              <a:t>06/01/63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3B10-D97A-4822-9B8A-822B8DB47E7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6C03-F6AC-404A-A7C9-40CB33A4858F}" type="datetimeFigureOut">
              <a:rPr lang="th-TH" smtClean="0"/>
              <a:t>06/01/63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3B10-D97A-4822-9B8A-822B8DB47E7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6C03-F6AC-404A-A7C9-40CB33A4858F}" type="datetimeFigureOut">
              <a:rPr lang="th-TH" smtClean="0"/>
              <a:t>06/01/63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3B10-D97A-4822-9B8A-822B8DB47E7A}" type="slidenum">
              <a:rPr lang="th-TH" smtClean="0"/>
              <a:t>‹#›</a:t>
            </a:fld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6C03-F6AC-404A-A7C9-40CB33A4858F}" type="datetimeFigureOut">
              <a:rPr lang="th-TH" smtClean="0"/>
              <a:t>06/01/63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3B10-D97A-4822-9B8A-822B8DB47E7A}" type="slidenum">
              <a:rPr lang="th-TH" smtClean="0"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3D06C03-F6AC-404A-A7C9-40CB33A4858F}" type="datetimeFigureOut">
              <a:rPr lang="th-TH" smtClean="0"/>
              <a:t>06/01/63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FA33B10-D97A-4822-9B8A-822B8DB47E7A}" type="slidenum">
              <a:rPr lang="th-TH" smtClean="0"/>
              <a:t>‹#›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sz="6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 </a:t>
            </a:r>
            <a:r>
              <a:rPr lang="en-US" sz="6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AR</a:t>
            </a:r>
            <a:endParaRPr lang="th-TH" sz="60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Augmented Reality)</a:t>
            </a:r>
          </a:p>
          <a:p>
            <a:endParaRPr lang="th-TH" sz="60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082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เป็นเทคโนโลยีที่นำภาพเสมือน ที่เป็นรูปแบบ 3 มิติ จำลองเข้าสู่โลกจริงผ่านกล้องและการประมวลผลที่จะนำวัตถุมาทับซ้อนเข้าเป็นภาพเดียวกัน เราสามารถมองผ่านกล้องได้โดยตรง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 (Augmented Reality)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92502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348880"/>
            <a:ext cx="7408333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ตัว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Marker (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trigger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ซึ่งเป็นเครื่องหมายหรือสัญลักษณ์ หรือรูปภาพที่กำหนดไว้เป็นตัวเปรียบเทียบ กับสิ่งที่เก็บไว้ในฐานข้อมูล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Marker Database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0" indent="0">
              <a:buNone/>
            </a:pP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Overlay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ภาพนิ่ง ภาพเคลื่อนไหว วิดีโอ ภาพ 3 มิติ ที่จะปรากฎขึ้นเมื่อนำกล้องไปส่องที่ภาพ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trigger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กล้องวิดีโอ กล้องเว็บแคม กล้องโทรศัพท์มือถือ หรือตัวจับ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Sensor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 เพื่อทำการวิเคราะห์ภาพ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Image Analysis)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และวิเคราะห์จาก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marker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ประเภทอื่นๆ ที่กำหนดไว้ โดยระบบจะทำการคำนวณค่าตำแหน่งเชิง 3 มิติ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Pose Estimation)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Marker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เทียบกับ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กล้อง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728"/>
          </a:xfrm>
        </p:spPr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หลักการทำงานของระบบ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AR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7640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348880"/>
            <a:ext cx="7408333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ส่วนแสดงผล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อาจเป็นจอภาพคอมพิวเตอร์ หรือจอภาพโทรศัพท์มือถือ หรืออื่นๆ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ซอฟต์แวร์หรือส่วนประมวลผลเพื่อสร้างภาพหรือวัตถุแบบสามมิติ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กระบวนการสร้างภาพสองมิติจากโมเดล 3 มิติ (3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 Rendering)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เป็นการเพิ่มข้อมูลเข้าไปในภาพโดยใช้ค่าตำแหน่งเชิง 3 มิติที่คำนวณได้จนได้ภาพหรือข้อมูลซ้อนทับไปบนภาพจริง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728"/>
          </a:xfrm>
        </p:spPr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หลักการทำงานของระบบ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AR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79861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060848"/>
            <a:ext cx="7408333" cy="4248472"/>
          </a:xfrm>
        </p:spPr>
        <p:txBody>
          <a:bodyPr>
            <a:noAutofit/>
          </a:bodyPr>
          <a:lstStyle/>
          <a:p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สามารถเป็นสื่อและข้อมูลที่ทำให้สามารถศึกษารายละเอียดเพิ่มเติมเช่น สัตว์โลกดึกดำบรรพ์ ที่จำลองป่า รวมไปถึงสภาพแวดล้อมให้เราเห็นได้</a:t>
            </a:r>
          </a:p>
          <a:p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การทำโมเดลจำลอง เช่น โมเดลบ้าน , โมเดลภายในอาคาร</a:t>
            </a:r>
          </a:p>
          <a:p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ใช้ในด้านงานศิลปะที่สามารถจำลองภาพต่าง ๆ ก่อนการจัดจริงว่าควรทำอย่างไรให้ดูสวย</a:t>
            </a:r>
          </a:p>
          <a:p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ใช้สำหรับการเล่นเกม เช่น </a:t>
            </a:r>
            <a:r>
              <a:rPr lang="en-US" sz="3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Pokemon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Go</a:t>
            </a:r>
            <a:endParaRPr lang="th-TH" sz="3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ฟีเจอร์ใน 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Instagram , Facebook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การแต่งหน้า การใส่ภาพกราฟฟิกส์ต่างๆ , การแต่งทรงผม โดยมีรูปหน้าเราเองเป็นพื้นหลัง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ประโยชน์ของเทคโนโลยี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4441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340768"/>
            <a:ext cx="7408333" cy="4425355"/>
          </a:xfrm>
        </p:spPr>
        <p:txBody>
          <a:bodyPr>
            <a:normAutofit/>
          </a:bodyPr>
          <a:lstStyle/>
          <a:p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IPhone</a:t>
            </a:r>
          </a:p>
          <a:p>
            <a:pPr marL="0" indent="0">
              <a:buNone/>
            </a:pP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-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ใช้เทคโนโลยี 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AR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ร่วมกับการทำงานของกล้องคู่ ทำให้สามารถเล่นเกมส์อย่างสนุกขึ้น เพราะสามารถนำสถานที่จริงมาเป็นฉากได้</a:t>
            </a:r>
          </a:p>
          <a:p>
            <a:pPr marL="0" indent="0">
              <a:buNone/>
            </a:pP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- เทคโนโลยีระบบจดจำใบหน้า 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(Face Tracking)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จับการเคลื่อนไหวของใบหน้า แล้วนำมาแสดงเป็นภาพ 3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Face ID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 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AR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มาใช้ในระบบจดจำใบหน้าโดยจะจดจำหน้าเราเป็นแบบ 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3D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ไว้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เทคโนโลยีที่นำระบบ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AR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มาใช่งาน</a:t>
            </a:r>
          </a:p>
        </p:txBody>
      </p:sp>
      <p:pic>
        <p:nvPicPr>
          <p:cNvPr id="2050" name="Picture 2" descr="ผลการค้นหารูปภาพสำหรับ AR ใน i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35009"/>
            <a:ext cx="4536504" cy="237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897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DCABE46-ABB2-46C0-8563-90C9E2D2D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h-TH" dirty="0"/>
              <a:t>มหาวิทยาลัยมหิดล นำเทคโนโลยี </a:t>
            </a:r>
            <a:r>
              <a:rPr lang="en-US" dirty="0"/>
              <a:t>AR </a:t>
            </a:r>
            <a:r>
              <a:rPr lang="th-TH" dirty="0"/>
              <a:t>มาใช้กับหนังสือที่ระลึก พิธีพระราชทานปริญญาบัตร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808049-AD6E-4841-9C8E-7013C82FE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20" y="1686013"/>
            <a:ext cx="3181350" cy="4276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DF23925-6895-408E-BCEB-83D9A6136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948317"/>
            <a:ext cx="505777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20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ตัวอย่างเทคโนโลยี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AR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http://www.techno.lru.ac.th/techno/wp-content/uploads/2018/06/ar02-800x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99" y="1412776"/>
            <a:ext cx="414248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wareth.aware-cdn.net/wp-content/uploads/2019/06/AR_snapch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97831"/>
            <a:ext cx="219075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wareth.aware-cdn.net/wp-content/uploads/2019/06/AR_Pokemon-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68647"/>
            <a:ext cx="2088232" cy="377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wareth.aware-cdn.net/wp-content/uploads/2019/06/AR_B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5" y="4074516"/>
            <a:ext cx="4136059" cy="217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869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เครื่องมือที่ใช้ในการสร้าง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AR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74" name="Picture 2" descr="ผลการค้นหารูปภาพสำหรับ hp rev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9" y="2564904"/>
            <a:ext cx="21431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449F926-1565-4032-8A12-5C9025926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746570"/>
            <a:ext cx="5770983" cy="378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565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163</TotalTime>
  <Words>372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Waveform</vt:lpstr>
      <vt:lpstr>เทคโนโลยี AR</vt:lpstr>
      <vt:lpstr>AR (Augmented Reality)</vt:lpstr>
      <vt:lpstr>หลักการทำงานของระบบ  AR</vt:lpstr>
      <vt:lpstr>หลักการทำงานของระบบ  AR</vt:lpstr>
      <vt:lpstr>ประโยชน์ของเทคโนโลยี AR</vt:lpstr>
      <vt:lpstr>เทคโนโลยีที่นำระบบ AR มาใช่งาน</vt:lpstr>
      <vt:lpstr>มหาวิทยาลัยมหิดล นำเทคโนโลยี AR มาใช้กับหนังสือที่ระลึก พิธีพระราชทานปริญญาบัตร</vt:lpstr>
      <vt:lpstr>ตัวอย่างเทคโนโลยี AR</vt:lpstr>
      <vt:lpstr>เครื่องมือที่ใช้ในการสร้าง 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เทคโนโลยี AR</dc:title>
  <dc:creator>SDSSRU</dc:creator>
  <cp:lastModifiedBy>SDSSRU</cp:lastModifiedBy>
  <cp:revision>9</cp:revision>
  <dcterms:created xsi:type="dcterms:W3CDTF">2020-01-03T03:43:27Z</dcterms:created>
  <dcterms:modified xsi:type="dcterms:W3CDTF">2020-01-06T00:54:45Z</dcterms:modified>
</cp:coreProperties>
</file>