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2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9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936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4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90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91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19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596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14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4FB3-4D9C-4D9C-A183-87FCDFFD5930}" type="datetimeFigureOut">
              <a:rPr lang="th-TH" smtClean="0"/>
              <a:t>28/10/62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9BC0-9C98-4FD2-8FA2-5644EEC6BD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0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hatfue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DSSRU\Desktop\561000013193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0"/>
            <a:ext cx="914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ปัญญาประดิษฐ์</a:t>
            </a:r>
            <a:b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AI (Artificial Intelligence)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19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12750" b="4999"/>
          <a:stretch/>
        </p:blipFill>
        <p:spPr bwMode="auto">
          <a:xfrm>
            <a:off x="1295400" y="9037"/>
            <a:ext cx="6477000" cy="682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7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8911"/>
            <a:ext cx="7010400" cy="69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8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SSRU\Desktop\561000013193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0"/>
            <a:ext cx="914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DSSRU\Desktop\1-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76" y="2420888"/>
            <a:ext cx="65287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04665"/>
            <a:ext cx="8229600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dirty="0" smtClean="0"/>
              <a:t>ปัญญาประดิษฐ์ ระบบคอมพิวเตอร์ประเภทหนึ่ง ที่มีกลไกการทำงานอย่างชาญฉลาด เลียนแบบความฉลาดของมนุษย์ ซึ่งเป็นกลไกการกระทำที่ได้ถูกออกแบบเอาไว้แล้ว ทำให้ระบบนี้สามารถมีการกระทำเกิดขึ้นได้เอง โดยที่ไม่จำเป็นต้องรอการอนุมัติจากมนุษย์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219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DSSRU\Desktop\561000013193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0"/>
            <a:ext cx="914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6" y="1016732"/>
            <a:ext cx="8229600" cy="4824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AI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แบ่งตามแหล่งที่มาของข้อมูล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ข้อมูลประเภทเสียง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(Voice Recognition)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การจำแนกวิเคราะห์ และโตตอบจากการมีเสียงเป็น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Siri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iphone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 assistance 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ข้อมูลประเภทภาพ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(Image Processing)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ใช้หลักการวิเคราะห์ จดจำ จำแนกภาพต่างๆ เช่น ระบบตรวจจับใบหน้า , การแสกนใบหน้าเพื่อปลดล็อคโทรศัพท์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ข้อมูลประเภทข้อความ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Text Mining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ใช้ข้อความหรือตัวอักษรเป็นข้อมูล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เพื่อนำไปประมวลผลต่อ เช่น การจัดลำดับการ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Search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Google.com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 การแปลภาษาใน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Google Translation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40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6491048" cy="6120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ตัวอย่างเทคโนโลยีที่พบในชีวิตประจำวัน ในยุคปัจจุบัน</a:t>
            </a:r>
          </a:p>
        </p:txBody>
      </p:sp>
      <p:pic>
        <p:nvPicPr>
          <p:cNvPr id="2050" name="Picture 2" descr="C:\Users\SDSSRU\Desktop\Facebbok-ai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433"/>
            <a:ext cx="268962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SSRU\Desktop\searchenginescompa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6135"/>
            <a:ext cx="3090285" cy="162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DSSRU\Desktop\6a0120a5580826970c0240a472445e20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64" y="3410183"/>
            <a:ext cx="3890764" cy="1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DSSRU\Desktop\Identifying-Email-Spam-e15469174451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66" y="2319672"/>
            <a:ext cx="215182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DSSRU\Desktop\1_t3DEmVOWOuWjIo_TjcpxNQ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2" y="2813666"/>
            <a:ext cx="2741387" cy="18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DSSRU\Desktop\3545BD5-58BF16E-0B68AF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95" y="4653136"/>
            <a:ext cx="3967109" cy="20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Chat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th-TH" dirty="0" smtClean="0"/>
              <a:t>เป็น </a:t>
            </a:r>
            <a:r>
              <a:rPr lang="en-US" dirty="0" smtClean="0"/>
              <a:t>AI </a:t>
            </a:r>
            <a:r>
              <a:rPr lang="th-TH" dirty="0" smtClean="0"/>
              <a:t>ชนิดหนึ่ง ที่ถูกสอนมาให้มาช่วยตอบคำถามในช่องทางของการแชต เช่น </a:t>
            </a:r>
            <a:r>
              <a:rPr lang="en-US" dirty="0" err="1" smtClean="0"/>
              <a:t>facebook</a:t>
            </a:r>
            <a:r>
              <a:rPr lang="en-US" dirty="0" smtClean="0"/>
              <a:t> , messenger , line </a:t>
            </a:r>
            <a:r>
              <a:rPr lang="th-TH" dirty="0" smtClean="0"/>
              <a:t>หรือ </a:t>
            </a:r>
            <a:r>
              <a:rPr lang="en-US" dirty="0" smtClean="0"/>
              <a:t>website </a:t>
            </a:r>
            <a:endParaRPr lang="en-US" dirty="0"/>
          </a:p>
        </p:txBody>
      </p:sp>
      <p:pic>
        <p:nvPicPr>
          <p:cNvPr id="1026" name="Picture 2" descr="ผลการค้นหารูปภาพสำหรับ chatbo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399"/>
            <a:ext cx="4267200" cy="28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chatbo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65417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6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character</a:t>
            </a:r>
            <a:endParaRPr lang="en-US" dirty="0"/>
          </a:p>
        </p:txBody>
      </p:sp>
      <p:pic>
        <p:nvPicPr>
          <p:cNvPr id="2050" name="Picture 2" descr="ผลการค้นหารูปภาพสำหรับ ขายเสื้อผ้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599"/>
            <a:ext cx="4419600" cy="29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ผลการค้นหารูปภาพสำหรับ ขายเสื้อผ้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65" y="3657600"/>
            <a:ext cx="452151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69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dirty="0" smtClean="0"/>
              <a:t>Tool </a:t>
            </a:r>
            <a:r>
              <a:rPr lang="th-TH" dirty="0" smtClean="0"/>
              <a:t>สำหรับสร้าง </a:t>
            </a:r>
            <a:r>
              <a:rPr lang="en-US" dirty="0" smtClean="0"/>
              <a:t>chat 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Chat Fuel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en-US" u="sng" dirty="0" smtClean="0">
                <a:solidFill>
                  <a:schemeClr val="hlink"/>
                </a:solidFill>
                <a:hlinkClick r:id="rId2"/>
              </a:rPr>
              <a:t>http://chatfuel.com</a:t>
            </a:r>
            <a:endParaRPr lang="en-US" dirty="0" smtClean="0"/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th-TH" dirty="0" smtClean="0"/>
              <a:t>เล่นตามบทละคร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th-TH" dirty="0" smtClean="0"/>
              <a:t>เน้นปุ่มกด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th-TH" dirty="0" smtClean="0"/>
              <a:t>เชื่อมต่อกับ </a:t>
            </a:r>
            <a:r>
              <a:rPr lang="en-US" dirty="0" smtClean="0"/>
              <a:t>Facebook Messenger </a:t>
            </a:r>
            <a:r>
              <a:rPr lang="th-TH" dirty="0" smtClean="0"/>
              <a:t>เท่านั้น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th-TH" dirty="0" smtClean="0"/>
              <a:t>พัฒนาได้ง่ายที่สุด </a:t>
            </a:r>
            <a:r>
              <a:rPr lang="en-US" dirty="0" smtClean="0"/>
              <a:t>Simple </a:t>
            </a:r>
            <a:r>
              <a:rPr lang="th-TH" dirty="0" smtClean="0"/>
              <a:t>ตาม </a:t>
            </a:r>
            <a:r>
              <a:rPr lang="en-US" dirty="0" smtClean="0"/>
              <a:t>Flow </a:t>
            </a:r>
            <a:r>
              <a:rPr lang="th-TH" dirty="0" smtClean="0"/>
              <a:t>เท่านั้น ใช้เวลาไม่ได้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en-US" dirty="0" smtClean="0"/>
              <a:t>Support </a:t>
            </a:r>
            <a:r>
              <a:rPr lang="th-TH" dirty="0" smtClean="0"/>
              <a:t>ภาษาไทย แต่ยังไม่ได้ </a:t>
            </a:r>
            <a:r>
              <a:rPr lang="en-US" dirty="0" smtClean="0"/>
              <a:t>Support NLU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th-TH" dirty="0" smtClean="0"/>
              <a:t>สามารถเชื่อมต่อให้ </a:t>
            </a:r>
            <a:r>
              <a:rPr lang="en-US" dirty="0" err="1" smtClean="0"/>
              <a:t>Dialogflow</a:t>
            </a:r>
            <a:r>
              <a:rPr lang="en-US" dirty="0" smtClean="0"/>
              <a:t> </a:t>
            </a:r>
            <a:r>
              <a:rPr lang="th-TH" dirty="0" smtClean="0"/>
              <a:t>ได้</a:t>
            </a:r>
          </a:p>
          <a:p>
            <a:pPr marL="457200" lvl="0">
              <a:spcBef>
                <a:spcPts val="0"/>
              </a:spcBef>
              <a:buSzPts val="1800"/>
              <a:buChar char="●"/>
            </a:pPr>
            <a:r>
              <a:rPr lang="en-US" dirty="0" smtClean="0"/>
              <a:t>Demo</a:t>
            </a:r>
            <a:endParaRPr lang="en-US" b="1" dirty="0"/>
          </a:p>
        </p:txBody>
      </p:sp>
      <p:pic>
        <p:nvPicPr>
          <p:cNvPr id="307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198"/>
            <a:ext cx="35718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5366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2931"/>
            <a:ext cx="6553200" cy="66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8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231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ปัญญาประดิษฐ์ AI (Artificial Intelligence)</vt:lpstr>
      <vt:lpstr>PowerPoint Presentation</vt:lpstr>
      <vt:lpstr>PowerPoint Presentation</vt:lpstr>
      <vt:lpstr>PowerPoint Presentation</vt:lpstr>
      <vt:lpstr>Chat bot</vt:lpstr>
      <vt:lpstr>character</vt:lpstr>
      <vt:lpstr>Tool สำหรับสร้าง chat bot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ปัญญาประดิษฐ์ AI (Artificial Intelligence)</dc:title>
  <dc:creator>SDSSRU</dc:creator>
  <cp:lastModifiedBy>SDSSRU</cp:lastModifiedBy>
  <cp:revision>5</cp:revision>
  <dcterms:created xsi:type="dcterms:W3CDTF">2019-10-25T09:21:27Z</dcterms:created>
  <dcterms:modified xsi:type="dcterms:W3CDTF">2019-10-28T00:49:35Z</dcterms:modified>
</cp:coreProperties>
</file>