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2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2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1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8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7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6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5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6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98918-C8D9-4A17-ACFC-9C09DEB1D22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5C26A-6429-4BC2-BB45-A669C0966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0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225"/>
            <a:ext cx="7772400" cy="1470025"/>
          </a:xfrm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การสร้างแบบฟอร์ม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Form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3"/>
          <a:stretch/>
        </p:blipFill>
        <p:spPr bwMode="auto">
          <a:xfrm>
            <a:off x="457200" y="1447800"/>
            <a:ext cx="843052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73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ตัวอย่างโครงสร้างแบบฟอร์ม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         &lt;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html&gt;</a:t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             &lt;body&gt;</a:t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                &lt;form&gt;.............. </a:t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                            ..............</a:t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                &lt;/form&gt;</a:t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             &lt;/body&gt;</a:t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         &lt;/html&gt;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464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คำสั่งต่างๆ ในการสร้างแบบฟอร์ม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Tag form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การสร้างฟอร์มต่างๆ เช่น ลงชื่อเข้าใช้งาน , ลงทะเบียน สร้างขึ้นเพื่อส่งข้อมูลต่างๆ ไปยังแหล่งที่เก็บข้อมูล</a:t>
            </a:r>
          </a:p>
          <a:p>
            <a:pPr marL="0" indent="0">
              <a:buNone/>
            </a:pPr>
            <a:r>
              <a:rPr lang="th-TH" sz="4000" b="1" u="sng" dirty="0" smtClean="0">
                <a:latin typeface="TH SarabunPSK" pitchFamily="34" charset="-34"/>
                <a:cs typeface="TH SarabunPSK" pitchFamily="34" charset="-34"/>
              </a:rPr>
              <a:t>คำสั่ง</a:t>
            </a:r>
          </a:p>
          <a:p>
            <a:pPr marL="0" indent="0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&lt;form action = "</a:t>
            </a:r>
            <a:r>
              <a:rPr lang="en-US" sz="4000" dirty="0" err="1" smtClean="0">
                <a:latin typeface="TH SarabunPSK" pitchFamily="34" charset="-34"/>
                <a:cs typeface="TH SarabunPSK" pitchFamily="34" charset="-34"/>
              </a:rPr>
              <a:t>register.php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" method="POST"&gt;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&lt;/form&gt;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05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คำสั่งต่างๆ ในการสร้างแบบฟอร์ม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คำสั่งใน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tag form</a:t>
            </a:r>
            <a:endParaRPr lang="th-TH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000" b="1" u="sng" dirty="0" smtClean="0">
                <a:latin typeface="TH SarabunPSK" pitchFamily="34" charset="-34"/>
                <a:cs typeface="TH SarabunPSK" pitchFamily="34" charset="-34"/>
              </a:rPr>
              <a:t>Method = “</a:t>
            </a:r>
            <a:r>
              <a:rPr lang="th-TH" sz="3000" b="1" u="sng" dirty="0" smtClean="0">
                <a:latin typeface="TH SarabunPSK" pitchFamily="34" charset="-34"/>
                <a:cs typeface="TH SarabunPSK" pitchFamily="34" charset="-34"/>
              </a:rPr>
              <a:t>วิธีการส่งข้อมูล</a:t>
            </a:r>
            <a:r>
              <a:rPr lang="en-US" sz="3000" b="1" u="sng" dirty="0" smtClean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เป็นการกำหนดการส่งข้อมูลไปยังแหล่งที่เก็บข้อมูล มี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แบบ คือ</a:t>
            </a: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1. GET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เป็นการส่งข้อมูลไปให้โปรแกรมที่ประมวลผลบนฝั่ง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server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ทำงาน แล้วจึงส่งผลลัพธ์กลับมาที่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web browser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อีกครั้งหนึ่ง</a:t>
            </a: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2. POST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เป็นการส่งข้อมูลโดยตรงไปยังโปรแกรมที่ใช้ประมวลผลทันที ไม่ต้องประมวลผลด้วยโปรแกรมบนฝั่ง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server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โปแกรมนั้นเป็น </a:t>
            </a:r>
            <a:r>
              <a:rPr lang="en-US" sz="3000" dirty="0" err="1" smtClean="0">
                <a:latin typeface="TH SarabunPSK" pitchFamily="34" charset="-34"/>
                <a:cs typeface="TH SarabunPSK" pitchFamily="34" charset="-34"/>
              </a:rPr>
              <a:t>php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ASP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เป็นต้น</a:t>
            </a:r>
          </a:p>
          <a:p>
            <a:pPr marL="0" indent="0">
              <a:buNone/>
            </a:pPr>
            <a:endParaRPr lang="th-TH" sz="3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000" b="1" u="sng" dirty="0" smtClean="0">
                <a:latin typeface="TH SarabunPSK" pitchFamily="34" charset="-34"/>
                <a:cs typeface="TH SarabunPSK" pitchFamily="34" charset="-34"/>
              </a:rPr>
              <a:t>Action = “</a:t>
            </a:r>
            <a:r>
              <a:rPr lang="th-TH" sz="3000" b="1" u="sng" dirty="0" smtClean="0">
                <a:latin typeface="TH SarabunPSK" pitchFamily="34" charset="-34"/>
                <a:cs typeface="TH SarabunPSK" pitchFamily="34" charset="-34"/>
              </a:rPr>
              <a:t>ตำแหน่งของไฟล์ที่อยู่ใน </a:t>
            </a:r>
            <a:r>
              <a:rPr lang="en-US" sz="3000" b="1" u="sng" dirty="0" smtClean="0">
                <a:latin typeface="TH SarabunPSK" pitchFamily="34" charset="-34"/>
                <a:cs typeface="TH SarabunPSK" pitchFamily="34" charset="-34"/>
              </a:rPr>
              <a:t>server”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เป็นการเรียกใช้โปแกรมในการประมวลผล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664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คำสั่งต่างๆ ในการสร้างแบบฟอร์ม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latin typeface="TH SarabunPSK" pitchFamily="34" charset="-34"/>
                <a:cs typeface="TH SarabunPSK" pitchFamily="34" charset="-34"/>
              </a:rPr>
              <a:t>Tag label</a:t>
            </a:r>
            <a:r>
              <a:rPr lang="en-US" sz="35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en-US" sz="35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ใช้สำหรับกำหนดป้ายชื่อให้กับช่องรับข้อมูล</a:t>
            </a:r>
          </a:p>
          <a:p>
            <a:pPr marL="0" indent="0">
              <a:buNone/>
            </a:pP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ประกอบด้วย</a:t>
            </a:r>
          </a:p>
          <a:p>
            <a:pPr marL="0" indent="0">
              <a:buNone/>
            </a:pPr>
            <a:r>
              <a:rPr lang="th-TH" sz="35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5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ตัวอย่างคำสั่ง </a:t>
            </a:r>
            <a:r>
              <a:rPr lang="en-US" sz="3500" dirty="0" smtClean="0">
                <a:latin typeface="TH SarabunPSK" pitchFamily="34" charset="-34"/>
                <a:cs typeface="TH SarabunPSK" pitchFamily="34" charset="-34"/>
              </a:rPr>
              <a:t>&lt;label for = “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ชื่อช่องรับข้อมูล</a:t>
            </a:r>
            <a:r>
              <a:rPr lang="en-US" sz="3500" dirty="0" smtClean="0">
                <a:latin typeface="TH SarabunPSK" pitchFamily="34" charset="-34"/>
                <a:cs typeface="TH SarabunPSK" pitchFamily="34" charset="-34"/>
              </a:rPr>
              <a:t>”&gt;</a:t>
            </a:r>
            <a:r>
              <a:rPr lang="th-TH" sz="3500" dirty="0" smtClean="0">
                <a:latin typeface="TH SarabunPSK" pitchFamily="34" charset="-34"/>
                <a:cs typeface="TH SarabunPSK" pitchFamily="34" charset="-34"/>
              </a:rPr>
              <a:t>ชื่อที่จะแสดงให้เห็น</a:t>
            </a:r>
            <a:r>
              <a:rPr lang="en-US" sz="3500" dirty="0" smtClean="0">
                <a:latin typeface="TH SarabunPSK" pitchFamily="34" charset="-34"/>
                <a:cs typeface="TH SarabunPSK" pitchFamily="34" charset="-34"/>
              </a:rPr>
              <a:t>&lt;/label&gt;</a:t>
            </a:r>
          </a:p>
          <a:p>
            <a:pPr marL="0" indent="0">
              <a:buNone/>
            </a:pPr>
            <a:r>
              <a:rPr lang="en-US" sz="35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500" u="sng" dirty="0" smtClean="0">
                <a:latin typeface="TH SarabunPSK" pitchFamily="34" charset="-34"/>
                <a:cs typeface="TH SarabunPSK" pitchFamily="34" charset="-34"/>
              </a:rPr>
              <a:t>Ex</a:t>
            </a:r>
          </a:p>
          <a:p>
            <a:pPr marL="0" indent="0">
              <a:buNone/>
            </a:pPr>
            <a:r>
              <a:rPr lang="en-US" sz="3500" u="sng" dirty="0" smtClean="0">
                <a:latin typeface="TH SarabunPSK" pitchFamily="34" charset="-34"/>
                <a:cs typeface="TH SarabunPSK" pitchFamily="34" charset="-34"/>
              </a:rPr>
              <a:t>&lt;label for = "username"&gt;Username : &lt;/label&gt;</a:t>
            </a:r>
          </a:p>
          <a:p>
            <a:pPr marL="457200" lvl="1" indent="0">
              <a:buNone/>
            </a:pPr>
            <a:endParaRPr lang="th-TH" sz="35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253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Tag input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หมายถึง หมายถึง การกรอกข้อมูลลงไปในฟอร์ม จะต้องมีทุกฟอร์ม</a:t>
            </a:r>
            <a:endParaRPr lang="en-US" sz="3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000" u="sng" dirty="0" smtClean="0">
                <a:latin typeface="TH SarabunPSK" pitchFamily="34" charset="-34"/>
                <a:cs typeface="TH SarabunPSK" pitchFamily="34" charset="-34"/>
              </a:rPr>
              <a:t>ประกอบด้วย</a:t>
            </a: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-  name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คือ ชื่อแบบฟอร์ม</a:t>
            </a: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- type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คือ ประเภท เป็นตัวกำกับประเภทต่างๆ</a:t>
            </a: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- size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ใส่ตัวเลขเพื่อกำหนดขนาดความยาวของช่องกรอกข้อความ</a:t>
            </a: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en-US" sz="3000" dirty="0" err="1" smtClean="0">
                <a:latin typeface="TH SarabunPSK" pitchFamily="34" charset="-34"/>
                <a:cs typeface="TH SarabunPSK" pitchFamily="34" charset="-34"/>
              </a:rPr>
              <a:t>maxlength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ใส่ตัวเลขเพื่อกำหนดภายในช่องกรอกข้อความว่าจะให้มีกี่ตัวอักษร</a:t>
            </a: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คำสั่งต่างๆ ในการสร้างแบบฟอร์ม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716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19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value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เลขหรือข้อความที่กำหนดค่า</a:t>
            </a:r>
            <a:endParaRPr lang="en-US" sz="3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	- required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เป็นการบังคับให้กรอกข้อมูลลงในช่องนี้</a:t>
            </a: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- placeholder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การแสดงตัวอย่างไว้ในนกล่องแบบฟอร์ม</a:t>
            </a: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- autofocus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กำหนดให้มีเคอร์เซอร์กระพริบอยู่ที่ช่องกรอกข้อมูลแรกเมื่อโหลดหน้าแบบฟอร์มขึ้นมา</a:t>
            </a:r>
          </a:p>
          <a:p>
            <a:pPr marL="0" indent="0">
              <a:buNone/>
            </a:pPr>
            <a:r>
              <a:rPr lang="th-TH" sz="3000" u="sng" dirty="0" smtClean="0"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  <a:p>
            <a:pPr marL="0" indent="0">
              <a:buNone/>
            </a:pP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&lt;input type="text" name="username" required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autofocus&gt;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คำสั่งต่างๆ ในการสร้างแบบฟอร์ม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2039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การตั้งค่า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type</a:t>
            </a:r>
          </a:p>
          <a:p>
            <a:pPr marL="0" indent="0"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1. text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ประเภทตัวเลขหรือตัวอักษร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2. password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เป็นรหัสผ่าน ตัวเลขหรือตัวอักษรก็ได้</a:t>
            </a:r>
          </a:p>
          <a:p>
            <a:pPr marL="0" indent="0">
              <a:buNone/>
            </a:pP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email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การใส่รูปแบบอีเมล์</a:t>
            </a:r>
          </a:p>
          <a:p>
            <a:pPr marL="0" indent="0">
              <a:buNone/>
            </a:pP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4. checkbox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จะมีรูปสี่เหลี่ยมเล็ก ไว้สำหรับติกเครื่องหมายถูกลงในรูปสี่เหลี่ยมนั้นได้</a:t>
            </a:r>
          </a:p>
          <a:p>
            <a:pPr marL="0" indent="0">
              <a:buNone/>
            </a:pP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radio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เป็นวงกลมเล็กๆ เมื่อคลิกแล้วจะมีจุดสีดำอยู่ข้างใน</a:t>
            </a:r>
          </a:p>
          <a:p>
            <a:pPr marL="0" indent="0">
              <a:buNone/>
            </a:pP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6. reset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ปุ่มเมื่อคลิกแล้วข้อความที่กรอกไว้จะหายหมด</a:t>
            </a:r>
          </a:p>
          <a:p>
            <a:pPr marL="0" indent="0">
              <a:buNone/>
            </a:pP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7. submit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คือ ปุ่มตกลง , ยอมรับ หรือยืนยัน</a:t>
            </a:r>
          </a:p>
          <a:p>
            <a:pPr marL="0" indent="0">
              <a:buNone/>
            </a:pP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8. file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เป็นการโหลดไฟล์จากเครื่องขึ้นมาไว้ตามแหล่งเก็บที่กำหนด</a:t>
            </a:r>
            <a:endParaRPr lang="en-US" sz="3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คำสั่งต่างๆ ในการสร้างแบบฟอร์ม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96411"/>
            <a:ext cx="685800" cy="577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37" y="4173927"/>
            <a:ext cx="723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187" y="4800600"/>
            <a:ext cx="250861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5310158"/>
            <a:ext cx="685801" cy="43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248400"/>
            <a:ext cx="39848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52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การสร้างแบบฟอร์ม Form</vt:lpstr>
      <vt:lpstr>ตัวอย่างโครงสร้างแบบฟอร์ม</vt:lpstr>
      <vt:lpstr>คำสั่งต่างๆ ในการสร้างแบบฟอร์ม</vt:lpstr>
      <vt:lpstr>คำสั่งต่างๆ ในการสร้างแบบฟอร์ม</vt:lpstr>
      <vt:lpstr>คำสั่งต่างๆ ในการสร้างแบบฟอร์ม</vt:lpstr>
      <vt:lpstr>คำสั่งต่างๆ ในการสร้างแบบฟอร์ม</vt:lpstr>
      <vt:lpstr>คำสั่งต่างๆ ในการสร้างแบบฟอร์ม</vt:lpstr>
      <vt:lpstr>คำสั่งต่างๆ ในการสร้างแบบฟอร์ม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การสร้างแบบฟอร์ม Form</dc:title>
  <dc:creator>Kunkanoy</dc:creator>
  <cp:lastModifiedBy>Kunkanoy</cp:lastModifiedBy>
  <cp:revision>6</cp:revision>
  <dcterms:created xsi:type="dcterms:W3CDTF">2020-01-08T13:33:15Z</dcterms:created>
  <dcterms:modified xsi:type="dcterms:W3CDTF">2020-01-08T14:31:55Z</dcterms:modified>
</cp:coreProperties>
</file>