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545A77-749C-4421-AA0F-A63596F085B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928BDD-A904-40E3-9643-EEEC7AB30A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744" y="5334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การพัฒนาเว็บไซต์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ผลการค้นหารูปภาพสำหรับ เว็บไซต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676144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9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 &amp; Web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90800"/>
            <a:ext cx="3505200" cy="3535363"/>
          </a:xfrm>
          <a:ln w="190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เป็นเว็บไซต์สำหรับนำเสนอข้อมูลความรู้ แต่ไม่สามารถคำนวณ หรือทำงานอย่างโปรแกรมคอมพิวเตอร์ได้ เช่น เว็บโปรไฟล์ส่วนตัว</a:t>
            </a: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457200" y="1981200"/>
            <a:ext cx="2286000" cy="53340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Web site</a:t>
            </a:r>
            <a:endParaRPr lang="en-US" sz="3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2558143"/>
            <a:ext cx="3505200" cy="3535363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h-TH" dirty="0" smtClean="0"/>
              <a:t>เป็นเว็บที่นำเอาโปรแกรมคอมพิวเตอร์มาใช้ในการทำเว็บ ซึ่งจะมีการเชื่อมกับฐานข้อมูล สามารถเปลี่ยนข้อมูลที่แสดงในเว็บได้โดยง่าย เช่น เว็บไซต์ขายของ เว็บไซต์สนทนา</a:t>
            </a:r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>
            <a:off x="4800600" y="1948543"/>
            <a:ext cx="2895600" cy="53340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Web application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9294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ภาษาที่ใช้ในการพัฒนาเว็บไซต์</a:t>
            </a:r>
            <a:endParaRPr lang="en-US" dirty="0"/>
          </a:p>
        </p:txBody>
      </p:sp>
      <p:pic>
        <p:nvPicPr>
          <p:cNvPr id="2050" name="Picture 2" descr="ผลการค้นหารูปภาพสำหรับ ็HT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9" y="22860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ผลการค้นหารูปภาพสำหรับ ph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379" y="1752601"/>
            <a:ext cx="316488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ผลการค้นหารูปภาพสำหรับ javascrip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513" y="4343400"/>
            <a:ext cx="22479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ผลการค้นหารูปภาพสำหรับ sql log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9" r="30466" b="6769"/>
          <a:stretch/>
        </p:blipFill>
        <p:spPr bwMode="auto">
          <a:xfrm>
            <a:off x="4953000" y="4114800"/>
            <a:ext cx="1492744" cy="201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ผลการค้นหารูปภาพสำหรับ cs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167433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269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74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การพัฒนาเว็บไซต์</vt:lpstr>
      <vt:lpstr>Web site &amp; Web application</vt:lpstr>
      <vt:lpstr>ภาษาที่ใช้ในการพัฒนาเว็บไซต์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การพัฒนาเว็บไซต์</dc:title>
  <dc:creator>Kunkanoy</dc:creator>
  <cp:lastModifiedBy>Kunkanoy</cp:lastModifiedBy>
  <cp:revision>2</cp:revision>
  <dcterms:created xsi:type="dcterms:W3CDTF">2019-11-13T15:19:27Z</dcterms:created>
  <dcterms:modified xsi:type="dcterms:W3CDTF">2019-11-13T15:34:42Z</dcterms:modified>
</cp:coreProperties>
</file>