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E7E2-8568-4290-9E54-00FCB5A56C5A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BCE4-FFCC-4AE5-BBDD-EDC79C7F14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55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DBCE4-FFCC-4AE5-BBDD-EDC79C7F147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491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566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235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294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745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432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084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99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58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384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08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11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5D08-A47F-4DA1-9BA5-211313ABA8D4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0654-1AA7-4813-874F-BD74AE5A6C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49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>
                <a:solidFill>
                  <a:srgbClr val="FFFF00"/>
                </a:solidFill>
              </a:rPr>
              <a:t>องค์ประกอบของฮาร์ดแวร์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9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อุปกรณ์ฮาร์ดแวร์ ภายใน </a:t>
            </a:r>
            <a:r>
              <a:rPr lang="en-US" dirty="0" smtClean="0"/>
              <a:t>case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706428"/>
            <a:ext cx="435597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การ์ดจอ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Display Card)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การ์ดแสดงผล หรือ กราฟฟิกการ์ด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Graphic card)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แผงวงจรอิเล็กทรอนิกส์ ที่ทำหน้าที่ในการนำข้อมูลที่ได้จากการประมวลผลของซีพียูมาแสดงบนจอภาพ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18" name="Picture 2" descr="ผลการค้นหารูปภาพสำหรับ display card หน้าที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6601"/>
            <a:ext cx="442197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3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อุปกรณ์ฮาร์ดแวร์ ภายใน </a:t>
            </a:r>
            <a:r>
              <a:rPr lang="en-US" dirty="0" smtClean="0"/>
              <a:t>case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706428"/>
            <a:ext cx="435597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Sound Card (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การ์ดเสียง)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อุปกรณ์ที่ทำให้คอมพิวเตอร์สามารถแสดงผลออกมาในรูปแบบเสียงได้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AutoShape 2" descr="ผลการค้นหารูปภาพสำหรับ audio card หน้าที่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ผลการค้นหารูปภาพสำหรับ audio card หน้าที่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6" descr="ผลการค้นหารูปภาพสำหรับ audio card หน้าที่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06428"/>
            <a:ext cx="4193431" cy="236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57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องค์ประกอบของฮาร์ดแวร์</a:t>
            </a:r>
            <a:endParaRPr lang="th-TH" dirty="0"/>
          </a:p>
        </p:txBody>
      </p:sp>
      <p:pic>
        <p:nvPicPr>
          <p:cNvPr id="1026" name="Picture 2" descr="ผลการค้นหารูปภาพสำหรับ องคืประกอบของฮาร์ดแวร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13" y="1700808"/>
            <a:ext cx="5472608" cy="44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27684" y="2601184"/>
            <a:ext cx="5760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1660" y="2219878"/>
            <a:ext cx="13681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จอภาพ</a:t>
            </a:r>
          </a:p>
          <a:p>
            <a:r>
              <a:rPr lang="en-US" dirty="0" smtClean="0"/>
              <a:t>monitor</a:t>
            </a:r>
            <a:endParaRPr lang="th-TH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7020272" y="2132856"/>
            <a:ext cx="5760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7631094" y="1647077"/>
            <a:ext cx="136815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เคส</a:t>
            </a:r>
          </a:p>
          <a:p>
            <a:r>
              <a:rPr lang="en-US" dirty="0" smtClean="0"/>
              <a:t>case</a:t>
            </a:r>
            <a:endParaRPr lang="th-TH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6561850" y="2907219"/>
            <a:ext cx="5760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7206419" y="2718197"/>
            <a:ext cx="2151856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Cd/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dvd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rom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เครื่องอ่าน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cd/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dvd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6561850" y="4671139"/>
            <a:ext cx="5760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7172672" y="4365104"/>
            <a:ext cx="215185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USB Port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จุดเชื่อมต่อ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USB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6595597" y="5777646"/>
            <a:ext cx="5760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7206419" y="5471611"/>
            <a:ext cx="21518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เมาส์</a:t>
            </a: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Mouse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526418" y="5506989"/>
            <a:ext cx="5760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187654" y="5340429"/>
            <a:ext cx="215185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แป้นพิมพ์</a:t>
            </a:r>
          </a:p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Keyboard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4" r="76804" b="37183"/>
          <a:stretch/>
        </p:blipFill>
        <p:spPr bwMode="auto">
          <a:xfrm>
            <a:off x="1439651" y="3501285"/>
            <a:ext cx="1325661" cy="13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1289149" y="3941157"/>
            <a:ext cx="5760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-86875" y="3559851"/>
            <a:ext cx="136815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ลำโพง</a:t>
            </a:r>
          </a:p>
          <a:p>
            <a:pPr algn="ct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speaker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959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อุปกรณ์ฮาร์ดแวร์ ภายใน </a:t>
            </a:r>
            <a:r>
              <a:rPr lang="en-US" dirty="0" smtClean="0"/>
              <a:t>case</a:t>
            </a:r>
            <a:endParaRPr lang="th-TH" dirty="0"/>
          </a:p>
        </p:txBody>
      </p:sp>
      <p:pic>
        <p:nvPicPr>
          <p:cNvPr id="2050" name="Picture 2" descr="ผลการค้นหารูปภาพสำหรับ mainboard หน้าที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7"/>
            <a:ext cx="508291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3429000"/>
            <a:ext cx="4680520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Mainboard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อุปกรณ์ที่ทำหน้าที่ควบคุมและจัดการการทำงานของอุปกรณ์ชนิดต่างๆในเครื่องคอมพิวเตอร์ ตั้งแต่ซีพียู ไปจนถึงหน่วยความจำแคช หน่วยความจำหลัก ฮาร์ดดิกส์ และระบบบัส เป็นต้น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967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อุปกรณ์ฮาร์ดแวร์ ภายใน </a:t>
            </a:r>
            <a:r>
              <a:rPr lang="en-US" dirty="0" smtClean="0"/>
              <a:t>case</a:t>
            </a:r>
            <a:endParaRPr lang="th-TH" dirty="0"/>
          </a:p>
        </p:txBody>
      </p:sp>
      <p:pic>
        <p:nvPicPr>
          <p:cNvPr id="3074" name="Picture 2" descr="ผลการค้นหารูปภาพสำหรับ cpu หน้าที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1" y="2132856"/>
            <a:ext cx="4320480" cy="238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937" y="1520638"/>
            <a:ext cx="3960440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ซีพียู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CPU)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ไมโครโปรเซสเซอร์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Microprocessor)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ย่อมาจากคำว่า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Central Processing Unit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ซึ่งหมายความว่าเป็นหน่วยประมวลผลกลาง ซึ่งเปรียบเสมือนสมองของคอมพิวเตอร์ในการทำหน้าที่ตัดสินใจหรือคำนวณ จากคำสั่งที่ได้รับ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 ทำหน้าที่ประมวลผลข้อมูลทางคณิตศาสตร์และข้อมูลเชิงตรรกะ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678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อุปกรณ์ฮาร์ดแวร์ ภายใน </a:t>
            </a:r>
            <a:r>
              <a:rPr lang="en-US" dirty="0" smtClean="0"/>
              <a:t>case</a:t>
            </a:r>
            <a:endParaRPr lang="th-TH" dirty="0"/>
          </a:p>
        </p:txBody>
      </p:sp>
      <p:pic>
        <p:nvPicPr>
          <p:cNvPr id="4098" name="Picture 2" descr="ผลการค้นหารูปภาพสำหรับ RAM หน้าที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65143" cy="26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700808"/>
            <a:ext cx="4355976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แรม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RAM)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หน่วยความจำหลักของคอมพิวเตอร์ที่ย่อมาจากคำว่า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Random Access Memory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เป็นองค์ประกอบสำคัญต่อประสิทธิภาพการทำงานโดยรวมและความเร็วในการทำงานของระบบคอมพิวเตอร์ เป็นหน่วยความจำแบบชั่วคราว ซึ่งหมายถึงจะสามารถทำงานได้เมื่อมีกระแสไฟฟ้ามาหล่อเลี้ยง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Ram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ทำหน้าที่รับข้อมูลหรือชุดคำสั่งจากโปรแกรมสำเร็จรูปต่างๆ ที่กำลังเปิดใช้งานอยู่ในคอมพิวเตอร์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028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อุปกรณ์ฮาร์ดแวร์ ภายใน </a:t>
            </a:r>
            <a:r>
              <a:rPr lang="en-US" dirty="0" smtClean="0"/>
              <a:t>case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680520" y="1700808"/>
            <a:ext cx="4355976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รอม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ROM: Read-only Memory)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หน่วยความจำถาวร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เป็นหน่วยความจำที่เก็บค่าต่างๆ ของระบบคอมพิวเตอร์ สามารถอ่านข้อมูลได้อย่างเดียวไม่สามารถเขียนข้อมูลลงไปได้ เช่น ค่า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Bios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ROM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ไม่จำเป็นต้องใช้ไฟ เมื่อคอมพิวเตอร์ดับข้อมูลที่อยู่ใน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ROM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จะยังคงอยู่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ผลการค้นหารูปภาพสำหรับ Rom หน้าที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7" y="1738141"/>
            <a:ext cx="42862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9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อุปกรณ์ฮาร์ดแวร์ ภายใน </a:t>
            </a:r>
            <a:r>
              <a:rPr lang="en-US" dirty="0" smtClean="0"/>
              <a:t>case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1700808"/>
            <a:ext cx="4355976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แหล่งจ่ายไฟ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(power supply)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เป็นแหล่งจ่ายไปไปยังเมนบอร์ด โดยจะรับกระแสไฟจากไฟบ้าน 220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แปลงไฟให้กับเมนบอร์ดและจ่ายไฟไปยังอุปกรณ์ต่างๆ ของเครื่องคอมพิวเตอร์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ผลการค้นหารูปภาพสำหรับ power supply หน้าที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8" y="1484784"/>
            <a:ext cx="4000500" cy="31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83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อุปกรณ์ฮาร์ดแวร์ ภายใน </a:t>
            </a:r>
            <a:r>
              <a:rPr lang="en-US" dirty="0" smtClean="0"/>
              <a:t>case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706428"/>
            <a:ext cx="435597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ฮาร์ดดิสก์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arddisk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เป็นที่บรรจุข้อมูลของเครื่องคอมพิวเตอร์ เก็บโปรแกรม และข้อมูลต่าง ๆ หรือต้องการจะเก็บรักษาเอาไว้ใช้งานในคราวต่อไป จะแตกต่างกับหน่วยความจำแรมตรงที่ ดิสก์จะเก็บข้อมูลต่าง ๆ เอาไว้ได้ตลอดเวลาแม้ว่าจะปิดเครื่องคอมพิวเตอร์ไปแล้วก็ตาม โดยข้อมูลต่าง ๆ ที่อยู่ภายในดิสก์จะถูกบันทึกเอาไว้บนผิวหน้าแม่เหล็กของดิสก์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170" name="Picture 2" descr="ผลการค้นหารูปภาพสำหรับ hdd หน้าที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8575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0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อุปกรณ์ฮาร์ดแวร์ ภายใน </a:t>
            </a:r>
            <a:r>
              <a:rPr lang="en-US" dirty="0" smtClean="0"/>
              <a:t>case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706428"/>
            <a:ext cx="4355976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การ์ดแลน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LAN Card)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เป็นอุปกรณ์ที่ใช้สำหรับรับส่งข้อมูลจากเครื่องคอมพิวเตอร์เครื่องหนึ่งไปยังอีกเครื่องหนึ่ง หรือไปยังอุปกรณ์อื่นๆ ในระบบเครือข่าย หรือการเข้าใช้งานอินเตอร์เน็ต พอร์ตของการ์ดแลนเป็นพอร์ตที่ลองรับหัว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RJ45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ซึ่งเป็นหัวสัญญาณที่เชื่อมต่อกับสายสัญญาณสำหรับเชื่อมต่อระบบเน็ตเวิร์ค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 descr="ผลการค้นหารูปภาพสำหรับ lan card หน้าที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2862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9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486</Words>
  <Application>Microsoft Office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องค์ประกอบของฮาร์ดแวร์</vt:lpstr>
      <vt:lpstr>องค์ประกอบของฮาร์ดแวร์</vt:lpstr>
      <vt:lpstr>อุปกรณ์ฮาร์ดแวร์ ภายใน case</vt:lpstr>
      <vt:lpstr>อุปกรณ์ฮาร์ดแวร์ ภายใน case</vt:lpstr>
      <vt:lpstr>อุปกรณ์ฮาร์ดแวร์ ภายใน case</vt:lpstr>
      <vt:lpstr>อุปกรณ์ฮาร์ดแวร์ ภายใน case</vt:lpstr>
      <vt:lpstr>อุปกรณ์ฮาร์ดแวร์ ภายใน case</vt:lpstr>
      <vt:lpstr>อุปกรณ์ฮาร์ดแวร์ ภายใน case</vt:lpstr>
      <vt:lpstr>อุปกรณ์ฮาร์ดแวร์ ภายใน case</vt:lpstr>
      <vt:lpstr>อุปกรณ์ฮาร์ดแวร์ ภายใน case</vt:lpstr>
      <vt:lpstr>อุปกรณ์ฮาร์ดแวร์ ภายใน case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องค์ประกอบของฮาร์ดแวร์</dc:title>
  <dc:creator>SDSSRU</dc:creator>
  <cp:lastModifiedBy>SDSSRU</cp:lastModifiedBy>
  <cp:revision>4</cp:revision>
  <dcterms:created xsi:type="dcterms:W3CDTF">2020-01-28T09:24:41Z</dcterms:created>
  <dcterms:modified xsi:type="dcterms:W3CDTF">2020-01-28T09:57:06Z</dcterms:modified>
</cp:coreProperties>
</file>