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2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4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464A-9735-4993-80B6-E36146622E2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56DB-CD54-4DDF-869E-FADA8E226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การเปรียบเทียบและกำหนดเงื่อนไข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42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โอเปอเรเตอร์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&lt;= 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&gt;=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เปรียบเทียบว่าโอเปอเรเตอร์ทางซ้ายมีค่าน้อยกว่าเท่ากับ หรือ มากกว่าเท่ากับโอเปอเรเตอร์ทางขวาหรือไม่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(1 &lt;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น้อยกว่าหรือเท่ากับ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(5 &lt;= 5)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น้อยกว่าหรือเท่ากับ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(a &lt;= b)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มีค่าน้อยกว่าหรือเท่ากับ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หรือไม่ ผลของ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x = 10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= (x &gt;= y)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มากกว่าหรือเท่ากับ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ผลจึงเป็น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 = (z &gt;= False)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ย่อมมากกว่า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”,d)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เพื่อแสดงคำตอบที่ได้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632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ลักษณะพื้นฐานของคำสั่ง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ในไพทอนจะใช้คำสั่ง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คีย์เวิร์ด)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สำหรับการตรวจสอบข้อมูลว่าตรงกับเงื่อนไขที่ระบุหรือไม่ แล้วกำหนดบล็อกของกลุ่มคั่งที่จะทำ ถ้าหากเงื่อนไขนั้นตรงตามที่ต้องการ ซึ่งมีรูปแบบพื้นฐานดังนี้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001000" cy="1323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เงือนไข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คำสั่งต่างๆ ถ้าเงื่อนไขตรงกับที่กำหนด (จะมีกี่คำสั่งก็ได้)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19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t="20237" r="30817" b="23017"/>
          <a:stretch/>
        </p:blipFill>
        <p:spPr bwMode="auto">
          <a:xfrm>
            <a:off x="26211" y="188640"/>
            <a:ext cx="62490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182" y="2514600"/>
            <a:ext cx="3888432" cy="4216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500" b="1" i="1" dirty="0">
                <a:latin typeface="TH SarabunPSK" pitchFamily="34" charset="-34"/>
                <a:cs typeface="TH SarabunPSK" pitchFamily="34" charset="-34"/>
              </a:rPr>
              <a:t>เงื่อนไขทางเลือก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ที่เขียนอยู่ระหว่างเครื่องหมาย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และ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เป็นนิพจน์ใด ๆ ที่สามารถประเมินค่าได้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5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5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5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กรณีที่ </a:t>
            </a:r>
            <a:r>
              <a:rPr lang="th-TH" sz="2500" b="1" i="1" dirty="0">
                <a:latin typeface="TH SarabunPSK" pitchFamily="34" charset="-34"/>
                <a:cs typeface="TH SarabunPSK" pitchFamily="34" charset="-34"/>
              </a:rPr>
              <a:t>เงื่อนไขทางเลือก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มีค่าเป็น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จริง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และไม่เท่ากับ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จะประมวลผล</a:t>
            </a:r>
            <a:r>
              <a:rPr lang="th-TH" sz="2500" b="1" i="1" dirty="0">
                <a:latin typeface="TH SarabunPSK" pitchFamily="34" charset="-34"/>
                <a:cs typeface="TH SarabunPSK" pitchFamily="34" charset="-34"/>
              </a:rPr>
              <a:t>คำสั่ง</a:t>
            </a:r>
            <a:endParaRPr lang="th-TH" sz="25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5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กรณีที่ </a:t>
            </a:r>
            <a:r>
              <a:rPr lang="th-TH" sz="2500" b="1" i="1" dirty="0">
                <a:latin typeface="TH SarabunPSK" pitchFamily="34" charset="-34"/>
                <a:cs typeface="TH SarabunPSK" pitchFamily="34" charset="-34"/>
              </a:rPr>
              <a:t>เงื่อนไขทางเลือก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มีค่าเป็น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เท็จ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 และเท่ากับ </a:t>
            </a:r>
            <a:r>
              <a:rPr lang="th-TH" sz="2500" b="1" dirty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2500" dirty="0">
                <a:latin typeface="TH SarabunPSK" pitchFamily="34" charset="-34"/>
                <a:cs typeface="TH SarabunPSK" pitchFamily="34" charset="-34"/>
              </a:rPr>
              <a:t>จะไม่ประมวลผล</a:t>
            </a:r>
            <a:r>
              <a:rPr lang="th-TH" sz="2500" b="1" i="1" dirty="0">
                <a:latin typeface="TH SarabunPSK" pitchFamily="34" charset="-34"/>
                <a:cs typeface="TH SarabunPSK" pitchFamily="34" charset="-34"/>
              </a:rPr>
              <a:t>คำสั่ง</a:t>
            </a:r>
            <a:endParaRPr lang="th-TH" sz="25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85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4603" r="31730" b="14682"/>
          <a:stretch/>
        </p:blipFill>
        <p:spPr bwMode="auto">
          <a:xfrm>
            <a:off x="971600" y="152400"/>
            <a:ext cx="7203458" cy="661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12104" r="31284" b="6250"/>
          <a:stretch/>
        </p:blipFill>
        <p:spPr bwMode="auto">
          <a:xfrm>
            <a:off x="1835696" y="26073"/>
            <a:ext cx="5688632" cy="67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หลักการเขียนโปรแกรมเงื่อนไข ด้วยคำสั่ง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เงื่อนไขของคำสั่ง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ต้องเป็นข้อมูลชนิดบูลีน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(True/False)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ในภาษาไพทอน ไม่จำเป็นต้องเขียนเงื่อนไขไว้ในวงเล็บ แต่ต้องมีเครื่องหมาย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: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ปิดท้ายเงื่อนไข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คำสั่ง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จะกำหนดบล็อคด้วยการเยื้องโค้ด โดยนำคำสั่งทั้งหมดที่ขึ้นอยู่กับเงื่อนไขของ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ไปเขียนในบรรทัดถัดไป แล้วจัดให้เยื้องเข้าไปอย่างน้อย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ช่องว่าง แต่โดยทั่วไปเราจะเยื้องเป็นระยะ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แท็บ (กดคีย์บอร์ดปุ่ม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tap 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ครั้ง) และต้องอยู่ในแนวเดียวกันทั้งหมด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คำสั่งทั้งหมดของบล็อค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จะถูกประมวลผลเมื่อเงื่อนไขเป็น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จริง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(True)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หลังสิ้นคำสั่งที่อยู่ภายในเงื่อนไข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ควรเว้น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บรรทัด เพื่อแบ่งขอบเขตให้ดูชัดเจนยิ่งขึ้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6780" y="19050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หลักการเขียนโปรแกรมเงื่อนไข ด้วยคำสั่ง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662940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if True :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ต้องเยื้องคำสั่งทั้ง	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x = ……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หมดของบล็อก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เข้า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y = …..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ไป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แท็บ และต้องอยู่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print(…..)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ในแนวเดียวกันทั้งหมด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********************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 = ….</a:t>
            </a:r>
          </a:p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print(…..)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4426" y="4038600"/>
            <a:ext cx="222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เมื่อสิ้นสุดบล็อค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if</a:t>
            </a:r>
          </a:p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ยกเลิกการเยื้อง มา</a:t>
            </a:r>
          </a:p>
          <a:p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อยู่แนวปกติ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492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True :</a:t>
            </a:r>
          </a:p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print(“Hello world”)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21731" y="17526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31" y="3013168"/>
            <a:ext cx="8229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False 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คำสั่งแบบมีเงื่อนไข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28262" y="3148151"/>
            <a:ext cx="1060269" cy="1025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460968"/>
            <a:ext cx="8229600" cy="2092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False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a 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print(“a = False”)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ตัวแปร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48796" y="4897484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6680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"/>
            <a:ext cx="8229600" cy="1143000"/>
          </a:xfrm>
        </p:spPr>
        <p:txBody>
          <a:bodyPr/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 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( 1 == 1) &gt;= b = True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b :</a:t>
            </a:r>
          </a:p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print(“b = True”)</a:t>
            </a:r>
          </a:p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ตัวแปร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02137" y="15240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31" y="3013168"/>
            <a:ext cx="8229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1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c: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print(“c = True”)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28262" y="3148151"/>
            <a:ext cx="1060269" cy="1025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460968"/>
            <a:ext cx="8229600" cy="2092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 = 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d 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print(“d = 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หรือไม่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7248796" y="4897484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687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9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การประกาศตัวแปรและนำค่าตัวแปรเป็นเงื่อนไขในคำสั่ง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10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20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a &lt;= b:</a:t>
            </a:r>
          </a:p>
          <a:p>
            <a:pPr marL="0" indent="0"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ตัวแปร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มีค่าน้อยกว่าหรือเท่ากับ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b”)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429000"/>
            <a:ext cx="82296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balance = 100000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if balance &gt; 20000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จำนวนเงินคงเหลือมากกว่า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20000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บาท)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02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โอเปอเรเตอร์เปรียบเทียบ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92391"/>
              </p:ext>
            </p:extLst>
          </p:nvPr>
        </p:nvGraphicFramePr>
        <p:xfrm>
          <a:off x="381000" y="1397000"/>
          <a:ext cx="8305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4196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โอเปอเรเตอร์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ชื่อเรียก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ตัวอย่างการใช้งาน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==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Equality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Equal to </a:t>
                      </a:r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(เท่ากับ)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==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!=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Inequality </a:t>
                      </a:r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Not Equal to </a:t>
                      </a:r>
                      <a:r>
                        <a:rPr lang="th-TH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(ไม่เท่ากับ)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 !=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&gt;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Greater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Than </a:t>
                      </a:r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(มากกว่า)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 &gt;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&lt;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Less Than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(น้อยกว่า)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&lt;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&gt;=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Greater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Than or Equal To </a:t>
                      </a:r>
                    </a:p>
                    <a:p>
                      <a:pPr algn="l"/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(มากกว่าหรือเท่ากับ)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 &gt;=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&lt;=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Less</a:t>
                      </a:r>
                      <a:r>
                        <a:rPr lang="en-US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Than or Equal To </a:t>
                      </a:r>
                    </a:p>
                    <a:p>
                      <a:pPr algn="l"/>
                      <a:r>
                        <a:rPr lang="th-TH" sz="3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(น้อยกว่าหรือเท่ากับ)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H SarabunPSK" pitchFamily="34" charset="-34"/>
                          <a:cs typeface="TH SarabunPSK" pitchFamily="34" charset="-34"/>
                        </a:rPr>
                        <a:t>a &lt;= b</a:t>
                      </a:r>
                      <a:endParaRPr lang="en-US" sz="3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1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โอเปอเรเตอร์เปรียบเทียบ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โอเปอเรเตอร์ในกลุ่มนี้ จะให้ผลลัพธ์ออกมาเป็น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อย่างใดอย่างหนึ่ง ซึ่งเราเรียกชนิดข้อมูลที่มีค่าเป็น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True/False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ว่า บูลีน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(Boolean)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โดยในไพธอน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= 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= 0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โอเปอเรเตอร์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==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เป็นการเปรียบเทียบว่าข้อมูลทั้ง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อันมีค่าเท่ากันหรือไม่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737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โอเปอเรเตอร์ </a:t>
            </a:r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6858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ตัวอย่างคำสั่งในการเปรียบเทียบ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70217"/>
            <a:ext cx="4953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a = (1 == 2) 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b = (5 == 5) 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c = (a == b) 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print (“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ค่าที่ได้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”,a, b, </a:t>
            </a:r>
            <a:r>
              <a:rPr lang="en-US" sz="3500" dirty="0" err="1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sz="3500" dirty="0" err="1" smtClean="0">
                <a:latin typeface="TH SarabunPSK" pitchFamily="34" charset="-34"/>
                <a:cs typeface="TH SarabunPSK" pitchFamily="34" charset="-34"/>
              </a:rPr>
              <a:t>,sep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 =“,”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2255520"/>
            <a:ext cx="1371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370217"/>
            <a:ext cx="35814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 = 10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z = (x==y)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d = (z == False)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”d) 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2700" y="2255520"/>
            <a:ext cx="1371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9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โอเปอเรเตอร์ </a:t>
            </a:r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(1 == 2)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ซึ่งผลที่ได้จะเป็น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(5 == 5)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หรือไม่ ผลที่ได้จะเป็น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(a == b)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ดังนั้นคำตอบที่ได้คือ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 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ค่าที่ได้คือ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”,a, b, c,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sep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=“,”)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เพื่อแสดงค่า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True/False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191000"/>
            <a:ext cx="88392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x = 10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= (x == y)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ผลจึงเป็น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 = (z == False)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ย่อมเท่ากับ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คำตอบจึงเป็น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”,d)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เพื่อแสดงคำตอบที่ได้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220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 smtClean="0"/>
              <a:t>โอเปเรอเตอร์ </a:t>
            </a:r>
            <a:r>
              <a:rPr lang="en-US" dirty="0" smtClean="0"/>
              <a:t>!=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(1 != 2)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ใช่หรือไม่ คำตอบคือ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(5 != 5)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ไม่เท่ากับ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ใช่หรือไม่ คำตอบคือ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(a != b)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เปรียบเทียบว่าค่าของ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ไม่เท่ากับ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ใช่หรือไม่ คำตอบคือ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เพราะค่าของ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= 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แต่ค่าของ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= 0 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37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โอเปอเรเตอร์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&gt; 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เปรียบเทียบว่าโอเปอเรเตอร์ทางซ้ายมีค่ามากกว่าโอเปอเรเตอร์ทางขวาหรือไม่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685800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ตัวอย่างคำสั่งในการเปรียบเทียบ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370217"/>
            <a:ext cx="4953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a = (1 &gt; 2)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b = (5 &gt; 5)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c = (a &gt; b)</a:t>
            </a:r>
          </a:p>
          <a:p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ค่าที่ได้คือ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”,c)</a:t>
            </a:r>
            <a:endParaRPr lang="en-US" sz="35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2255520"/>
            <a:ext cx="1371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370217"/>
            <a:ext cx="35814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 = 10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z = (x &gt; y)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d = (z &gt; False)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”d) </a:t>
            </a:r>
            <a:endParaRPr lang="en-US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2700" y="2255520"/>
            <a:ext cx="1371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144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โอเปอเรเตอร์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เปรียบเทียบว่าโอเปอเรเตอร์ทางซ้ายมีค่ามากกว่าโอเปอเรเตอร์ทางขวาหรือไม่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(1 &gt; 2)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(5 &gt; 5)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(a &gt; b)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ในไพทอนสามารถใช้โอเปอเรเตอร์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&gt;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เปรียบเทียบข้อมูลชนิดบลูลีนได้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(True = 1, False = 0)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x = 10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= (x &gt; y)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ผลจึงเป็น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 = (z &gt; False)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ย่อมมากกว่า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คำตอบจึงเป็น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”,d)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เพื่อแสดงคำตอบที่ได้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5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โอเปอเรเตอร์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เปรียบเทียบว่าโอเปอเรเตอร์ทางซ้ายมีค่าน้อยกว่าโอเปอเรเตอร์ทางขวาหรือไม่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= (1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2)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= (5 &lt; 5)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เปรียบเทียบว่า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หรือไม่ ผลที่ได้คือ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 = (a &lt; b)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เทียบว่า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หรือไม่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(True = 1, False = 0)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คำตอบที่ได้คือ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x = 10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y = -20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= (x &lt; y)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-20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อยู่แล้ว ผลจึงเป็น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 = (z &lt; False)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z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มีค่าเป็น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ย่อมไม่น้อยกว่า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False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คำตอบจึงเป็น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True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print(“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คำตอบคือ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”,d) #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เพื่อแสดงคำตอบที่ได้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5850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1238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การเปรียบเทียบและกำหนดเงื่อนไข</vt:lpstr>
      <vt:lpstr>โอเปอเรเตอร์เปรียบเทียบ</vt:lpstr>
      <vt:lpstr>โอเปอเรเตอร์เปรียบเทียบ</vt:lpstr>
      <vt:lpstr>โอเปอเรเตอร์ ==</vt:lpstr>
      <vt:lpstr>โอเปอเรเตอร์ ==</vt:lpstr>
      <vt:lpstr>โอเปเรอเตอร์ !=</vt:lpstr>
      <vt:lpstr>โอเปอเรเตอร์ &gt; เปรียบเทียบว่าโอเปอเรเตอร์ทางซ้ายมีค่ามากกว่าโอเปอเรเตอร์ทางขวาหรือไม่</vt:lpstr>
      <vt:lpstr>โอเปอเรเตอร์ &gt; เปรียบเทียบว่าโอเปอเรเตอร์ทางซ้ายมีค่ามากกว่าโอเปอเรเตอร์ทางขวาหรือไม่</vt:lpstr>
      <vt:lpstr>โอเปอเรเตอร์ &lt; เปรียบเทียบว่าโอเปอเรเตอร์ทางซ้ายมีค่าน้อยกว่าโอเปอเรเตอร์ทางขวาหรือไม่</vt:lpstr>
      <vt:lpstr>โอเปอเรเตอร์ &lt;= และ &gt;= เปรียบเทียบว่าโอเปอเรเตอร์ทางซ้ายมีค่าน้อยกว่าเท่ากับ หรือ มากกว่าเท่ากับโอเปอเรเตอร์ทางขวาหรือไม่</vt:lpstr>
      <vt:lpstr>ลักษณะพื้นฐานของคำสั่ง IF</vt:lpstr>
      <vt:lpstr>PowerPoint Presentation</vt:lpstr>
      <vt:lpstr>PowerPoint Presentation</vt:lpstr>
      <vt:lpstr>PowerPoint Presentation</vt:lpstr>
      <vt:lpstr>หลักการเขียนโปรแกรมเงื่อนไข ด้วยคำสั่ง if</vt:lpstr>
      <vt:lpstr>หลักการเขียนโปรแกรมเงื่อนไข ด้วยคำสั่ง if</vt:lpstr>
      <vt:lpstr>ตัวอย่าง คำสั่ง if</vt:lpstr>
      <vt:lpstr>ตัวอย่าง คำสั่ง if</vt:lpstr>
      <vt:lpstr>การประกาศตัวแปรและนำค่าตัวแปรเป็นเงื่อนไขในคำสั่ง 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การเปรียบเทียบและกำหนดเงื่อนไข</dc:title>
  <dc:creator>Kunkanoy</dc:creator>
  <cp:lastModifiedBy>Kunkanoy</cp:lastModifiedBy>
  <cp:revision>13</cp:revision>
  <dcterms:created xsi:type="dcterms:W3CDTF">2019-11-07T12:31:18Z</dcterms:created>
  <dcterms:modified xsi:type="dcterms:W3CDTF">2019-11-07T14:26:31Z</dcterms:modified>
</cp:coreProperties>
</file>