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18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840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702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72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986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878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232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726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830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934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AA53-DDDE-487A-8A62-B29EEE533175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2E560-F757-4F9B-AE26-F60C20346B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273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การรับค่าจาก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Keyboard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ด้วยฟังก์ชัน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input()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782656"/>
            <a:ext cx="6048672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</a:t>
            </a:r>
            <a:r>
              <a:rPr lang="en-US" sz="6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nput(“</a:t>
            </a:r>
            <a:r>
              <a:rPr lang="th-TH" sz="6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กรุณากรอกข้อมูล</a:t>
            </a:r>
            <a:r>
              <a:rPr lang="en-US" sz="6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”)</a:t>
            </a:r>
            <a:endParaRPr lang="th-TH" sz="6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Down Arrow 5"/>
          <p:cNvSpPr/>
          <p:nvPr/>
        </p:nvSpPr>
        <p:spPr>
          <a:xfrm rot="10800000">
            <a:off x="1917557" y="2996951"/>
            <a:ext cx="216024" cy="398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667137" y="3573016"/>
            <a:ext cx="71686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คำสั่ง</a:t>
            </a:r>
            <a:endParaRPr lang="th-TH" dirty="0"/>
          </a:p>
        </p:txBody>
      </p:sp>
      <p:sp>
        <p:nvSpPr>
          <p:cNvPr id="8" name="Down Arrow 7"/>
          <p:cNvSpPr/>
          <p:nvPr/>
        </p:nvSpPr>
        <p:spPr>
          <a:xfrm rot="10800000">
            <a:off x="4860032" y="2996950"/>
            <a:ext cx="216024" cy="4260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2993921" y="3591671"/>
            <a:ext cx="4530407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ข้อความที่แสดงออกทางหน้าจอ เพื่อรับข้อมูล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1079612" y="5130189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input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เป็นคำสั่งที่ใช้รับค่าข้อมูลเข้าทางคีย์บอร์ด โดยผู้ใช้งานระบบจะต้องคีย์ข้อมูลเข้ามาให้กับโปรแกรมที่สร้างขึ้น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074" name="Picture 2" descr="C:\Users\SDSSRU\Desktop\Untitle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99" y="5003132"/>
            <a:ext cx="1244209" cy="176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8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การใช้งานคำสั่ง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input()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523" y="1625521"/>
            <a:ext cx="80648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 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input( “ </a:t>
            </a:r>
            <a:r>
              <a:rPr lang="th-TH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คำอธิบายเพื่อบอกว่าต้องการรับข้อมูลใด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”)</a:t>
            </a:r>
            <a:endParaRPr lang="th-TH" sz="35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7523" y="2275327"/>
            <a:ext cx="1047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u="sng" dirty="0" smtClean="0"/>
              <a:t>ตัวอย่าง</a:t>
            </a:r>
            <a:endParaRPr lang="th-TH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092158" y="2777338"/>
            <a:ext cx="687880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name = input(“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กรุณากรอกชื่อและนามสกุล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: ”)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6138882"/>
            <a:ext cx="6933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ข้อควรจำ </a:t>
            </a:r>
            <a:r>
              <a:rPr lang="en-US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 </a:t>
            </a:r>
            <a:r>
              <a:rPr lang="en-US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input </a:t>
            </a: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จะอยู่ในรูปแบบของการป้อนข้อมูลให้กับตัวแปร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523" y="4910849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u="sng" dirty="0" smtClean="0"/>
              <a:t>แสดงผล</a:t>
            </a:r>
            <a:endParaRPr lang="th-TH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58" y="3789040"/>
            <a:ext cx="5639990" cy="102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100" y="5085184"/>
            <a:ext cx="5681911" cy="896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SDSSRU\Desktop\Untitled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99" y="5003132"/>
            <a:ext cx="1244209" cy="176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7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 smtClean="0"/>
              <a:t>ตัวอย่างการใช้คำสั่ง </a:t>
            </a:r>
            <a:r>
              <a:rPr lang="en-US" dirty="0" smtClean="0"/>
              <a:t>input()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890889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1344171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u="sng" dirty="0" smtClean="0">
                <a:solidFill>
                  <a:srgbClr val="0070C0"/>
                </a:solidFill>
              </a:rPr>
              <a:t>โค้ดโปรแกรม</a:t>
            </a:r>
            <a:endParaRPr lang="th-TH" b="1" u="sng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3789040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u="sng" dirty="0" smtClean="0">
                <a:solidFill>
                  <a:schemeClr val="accent2">
                    <a:lumMod val="75000"/>
                  </a:schemeClr>
                </a:solidFill>
              </a:rPr>
              <a:t>ผลลัพธ์</a:t>
            </a:r>
            <a:endParaRPr lang="th-TH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37111"/>
            <a:ext cx="7200800" cy="225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SDSSRU\Desktop\Untitled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99" y="5003132"/>
            <a:ext cx="1244209" cy="176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5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การรับค่าด้วยฟังก์ชัน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input()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นั้นจะใช้กับการรับค่าที่เป็น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String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เท่านั้น และในการที่จะรับข้อมูลประเภทอื่นๆ เช่น ตัวเลข เราต้องทำการแปลงข้อมูลที่รับเข้ามาเป็นตัวอักษรนั้น ให้เป็นตัวเลขก่อน โดยใช้คำสั่งดังต่อไปนี้</a:t>
            </a:r>
          </a:p>
          <a:p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b="1" dirty="0" smtClean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 )    </a:t>
            </a:r>
            <a:r>
              <a:rPr lang="th-TH" b="1" dirty="0" smtClean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หมายถึงแปลงข้อมูลที่รับเข้ามาให้เป็นเลขจำนวนเต็ม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float( ) </a:t>
            </a:r>
            <a:r>
              <a:rPr lang="th-TH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หมายถึงแปลงข้อมูลที่รับเข้ามาให้เป็นเลขจำนวนจริง</a:t>
            </a:r>
            <a:endParaRPr lang="th-TH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2" descr="C:\Users\SDSSRU\Desktop\Untitle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99" y="5003132"/>
            <a:ext cx="1244209" cy="176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การแปลงค่าข้อมูลเป็น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Integer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561" y="1625521"/>
            <a:ext cx="85408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 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en-US" sz="3500" b="1" dirty="0" err="1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int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(input( “ </a:t>
            </a:r>
            <a:r>
              <a:rPr lang="th-TH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คำอธิบายเพื่อบอกว่าต้องการรับข้อมูลใด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”))</a:t>
            </a:r>
            <a:endParaRPr lang="th-TH" sz="35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7523" y="2275327"/>
            <a:ext cx="1047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u="sng" dirty="0" smtClean="0"/>
              <a:t>ตัวอย่าง</a:t>
            </a:r>
            <a:endParaRPr lang="th-TH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87684" y="2832685"/>
            <a:ext cx="8460971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core_1 = </a:t>
            </a:r>
            <a:r>
              <a:rPr lang="en-US" sz="40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int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(input(“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กรอกคะแนนหน่วยที่ 1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: ”))</a:t>
            </a:r>
          </a:p>
          <a:p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score_2 = </a:t>
            </a:r>
            <a:r>
              <a:rPr lang="en-US" sz="40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int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(input(“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กรอกคะแนนหน่วยที่ 2 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”))</a:t>
            </a:r>
          </a:p>
          <a:p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print(“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คะแนนรวมของทั้งสองหน่วยคือ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”, score_1+score_2)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1" name="Picture 2" descr="C:\Users\SDSSRU\Desktop\Untitle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99" y="5003132"/>
            <a:ext cx="1244209" cy="176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103" y="4981009"/>
            <a:ext cx="5335567" cy="163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2521" y="5534939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u="sng" dirty="0" smtClean="0"/>
              <a:t>ผลลัพธ์</a:t>
            </a:r>
            <a:endParaRPr lang="th-TH" b="1" u="sng" dirty="0"/>
          </a:p>
        </p:txBody>
      </p:sp>
    </p:spTree>
    <p:extLst>
      <p:ext uri="{BB962C8B-B14F-4D97-AF65-F5344CB8AC3E}">
        <p14:creationId xmlns:p14="http://schemas.microsoft.com/office/powerpoint/2010/main" val="41154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การแปลงค่าข้อมูลเป็น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Float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5" y="1625521"/>
            <a:ext cx="88219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 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float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(input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 “ </a:t>
            </a:r>
            <a:r>
              <a:rPr lang="th-TH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คำอธิบายเพื่อบอกว่าต้องการรับข้อมูลใด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”))</a:t>
            </a:r>
            <a:endParaRPr lang="th-TH" sz="35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7523" y="2275327"/>
            <a:ext cx="1047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u="sng" dirty="0" smtClean="0"/>
              <a:t>ตัวอย่าง</a:t>
            </a:r>
            <a:endParaRPr lang="th-TH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6152" y="2832685"/>
            <a:ext cx="8980344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core_1 = 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float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(input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(“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กรอกคะแนนหน่วยที่ 1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: ”))</a:t>
            </a:r>
          </a:p>
          <a:p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score_2 = 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float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(input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(“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กรอกคะแนนหน่วยที่ 2 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”))</a:t>
            </a:r>
          </a:p>
          <a:p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print(“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คะแนนรวมของทั้งสองหน่วยคือ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”, 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(score_1+score_2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)/2)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1" name="Picture 2" descr="C:\Users\SDSSRU\Desktop\Untitle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99" y="5003132"/>
            <a:ext cx="1244209" cy="176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2521" y="5534939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u="sng" dirty="0" smtClean="0"/>
              <a:t>ผลลัพธ์</a:t>
            </a:r>
            <a:endParaRPr lang="th-TH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887239"/>
            <a:ext cx="5112568" cy="178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0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306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การรับค่าจาก Keyboard ด้วยฟังก์ชัน input()</vt:lpstr>
      <vt:lpstr>การใช้งานคำสั่ง input()</vt:lpstr>
      <vt:lpstr>ตัวอย่างการใช้คำสั่ง input()</vt:lpstr>
      <vt:lpstr>PowerPoint Presentation</vt:lpstr>
      <vt:lpstr>การแปลงค่าข้อมูลเป็น Integer</vt:lpstr>
      <vt:lpstr>การแปลงค่าข้อมูลเป็น Float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การรับค่าจาก Keyboard ด้วยฟังก์ชัน input()</dc:title>
  <dc:creator>SDSSRU</dc:creator>
  <cp:lastModifiedBy>SDSSRU</cp:lastModifiedBy>
  <cp:revision>8</cp:revision>
  <dcterms:created xsi:type="dcterms:W3CDTF">2019-10-29T08:03:26Z</dcterms:created>
  <dcterms:modified xsi:type="dcterms:W3CDTF">2019-11-08T03:09:03Z</dcterms:modified>
</cp:coreProperties>
</file>