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D0B437-6C18-48FF-886F-85007BCFC1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D39D1CE-BC75-4E1B-AC53-342AD6AB2A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/>
          <a:lstStyle/>
          <a:p>
            <a:pPr algn="l"/>
            <a:r>
              <a:rPr lang="en-US" dirty="0" smtClean="0"/>
              <a:t>Iteration &amp; Looping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39201"/>
            <a:ext cx="8229600" cy="1219200"/>
          </a:xfrm>
        </p:spPr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เป็นการทำซ้ำของกระบวนการ การทำซ้ำในเชิงคณิตศาสตร์และในเชิงคอมพิวเตอ์ ที่เราเรียกกันว่า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Loop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ผลการค้นหารูปภาพสำหรับ คำสั่งวนซ้ำ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32275"/>
            <a:ext cx="28479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stCxn id="11" idx="3"/>
            <a:endCxn id="7" idx="1"/>
          </p:cNvCxnSpPr>
          <p:nvPr/>
        </p:nvCxnSpPr>
        <p:spPr>
          <a:xfrm>
            <a:off x="2582982" y="4638768"/>
            <a:ext cx="7826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65665" y="4355136"/>
            <a:ext cx="1371600" cy="567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คำสั่ง</a:t>
            </a:r>
            <a:endParaRPr lang="en-US" dirty="0"/>
          </a:p>
        </p:txBody>
      </p:sp>
      <p:cxnSp>
        <p:nvCxnSpPr>
          <p:cNvPr id="8" name="Straight Arrow Connector 7"/>
          <p:cNvCxnSpPr>
            <a:stCxn id="11" idx="2"/>
          </p:cNvCxnSpPr>
          <p:nvPr/>
        </p:nvCxnSpPr>
        <p:spPr>
          <a:xfrm>
            <a:off x="1695252" y="5137215"/>
            <a:ext cx="0" cy="1374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cision 10"/>
          <p:cNvSpPr/>
          <p:nvPr/>
        </p:nvSpPr>
        <p:spPr>
          <a:xfrm>
            <a:off x="807522" y="4140321"/>
            <a:ext cx="1775460" cy="99689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เงื่อนวนซ้ำ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1695252" y="3205868"/>
            <a:ext cx="0" cy="934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0" idx="1"/>
          </p:cNvCxnSpPr>
          <p:nvPr/>
        </p:nvCxnSpPr>
        <p:spPr>
          <a:xfrm rot="10800000" flipV="1">
            <a:off x="1874323" y="3676725"/>
            <a:ext cx="1491343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46555" y="513721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จริง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3205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เท็จ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365665" y="3393094"/>
            <a:ext cx="1371600" cy="567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เปลี่ยนค่าตัวนับ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7" idx="0"/>
            <a:endCxn id="30" idx="2"/>
          </p:cNvCxnSpPr>
          <p:nvPr/>
        </p:nvCxnSpPr>
        <p:spPr>
          <a:xfrm flipV="1">
            <a:off x="4051465" y="3960358"/>
            <a:ext cx="0" cy="394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990600" y="1607275"/>
            <a:ext cx="6709954" cy="4820194"/>
            <a:chOff x="1537063" y="170906"/>
            <a:chExt cx="6709954" cy="4820194"/>
          </a:xfrm>
        </p:grpSpPr>
        <p:cxnSp>
          <p:nvCxnSpPr>
            <p:cNvPr id="19" name="Straight Arrow Connector 18"/>
            <p:cNvCxnSpPr>
              <a:stCxn id="9" idx="3"/>
              <a:endCxn id="4" idx="1"/>
            </p:cNvCxnSpPr>
            <p:nvPr/>
          </p:nvCxnSpPr>
          <p:spPr>
            <a:xfrm>
              <a:off x="5118463" y="2476500"/>
              <a:ext cx="38535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503817" y="1905000"/>
              <a:ext cx="2743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แสดงสัญลักษณ์รูปหัวใจ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9" idx="2"/>
              <a:endCxn id="46" idx="0"/>
            </p:cNvCxnSpPr>
            <p:nvPr/>
          </p:nvCxnSpPr>
          <p:spPr>
            <a:xfrm>
              <a:off x="3327763" y="3124200"/>
              <a:ext cx="19050" cy="1316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503817" y="3848100"/>
              <a:ext cx="2743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ปิดไฟ </a:t>
              </a:r>
              <a:r>
                <a:rPr lang="en-US" dirty="0" smtClean="0"/>
                <a:t>LED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4" idx="2"/>
              <a:endCxn id="7" idx="0"/>
            </p:cNvCxnSpPr>
            <p:nvPr/>
          </p:nvCxnSpPr>
          <p:spPr>
            <a:xfrm>
              <a:off x="6875417" y="3048000"/>
              <a:ext cx="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Decision 8"/>
            <p:cNvSpPr/>
            <p:nvPr/>
          </p:nvSpPr>
          <p:spPr>
            <a:xfrm>
              <a:off x="1537063" y="1828800"/>
              <a:ext cx="3581400" cy="12954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วนซ้ำ </a:t>
              </a:r>
              <a:r>
                <a:rPr lang="en-US" dirty="0" smtClean="0"/>
                <a:t>10 </a:t>
              </a:r>
              <a:r>
                <a:rPr lang="th-TH" dirty="0" smtClean="0"/>
                <a:t>ครั้งหรือยัง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6" idx="2"/>
              <a:endCxn id="9" idx="0"/>
            </p:cNvCxnSpPr>
            <p:nvPr/>
          </p:nvCxnSpPr>
          <p:spPr>
            <a:xfrm flipH="1">
              <a:off x="3327763" y="1313906"/>
              <a:ext cx="1088" cy="514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957251" y="170906"/>
              <a:ext cx="2743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กดปุ่ม </a:t>
              </a:r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34" name="Elbow Connector 33"/>
            <p:cNvCxnSpPr>
              <a:stCxn id="7" idx="3"/>
            </p:cNvCxnSpPr>
            <p:nvPr/>
          </p:nvCxnSpPr>
          <p:spPr>
            <a:xfrm flipH="1" flipV="1">
              <a:off x="3429000" y="1571353"/>
              <a:ext cx="4818017" cy="2848247"/>
            </a:xfrm>
            <a:prstGeom prst="bentConnector3">
              <a:avLst>
                <a:gd name="adj1" fmla="val -474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76096" y="3830683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dirty="0" smtClean="0"/>
                <a:t>จริง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47706" y="208400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dirty="0" smtClean="0"/>
                <a:t>เท็จ</a:t>
              </a:r>
              <a:endParaRPr lang="en-US" dirty="0"/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41616" y="304800"/>
            <a:ext cx="7024744" cy="1143000"/>
          </a:xfrm>
        </p:spPr>
        <p:txBody>
          <a:bodyPr/>
          <a:lstStyle/>
          <a:p>
            <a:pPr algn="l"/>
            <a:r>
              <a:rPr lang="th-TH" dirty="0" smtClean="0"/>
              <a:t>แสดงสัญลักษณ์แบบวนซ้ำ</a:t>
            </a:r>
            <a:endParaRPr lang="en-US" dirty="0"/>
          </a:p>
        </p:txBody>
      </p:sp>
      <p:sp>
        <p:nvSpPr>
          <p:cNvPr id="46" name="Flowchart: Terminator 45"/>
          <p:cNvSpPr/>
          <p:nvPr/>
        </p:nvSpPr>
        <p:spPr>
          <a:xfrm>
            <a:off x="1733550" y="5876650"/>
            <a:ext cx="2133600" cy="69723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จบ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024744" cy="1143000"/>
          </a:xfrm>
        </p:spPr>
        <p:txBody>
          <a:bodyPr/>
          <a:lstStyle/>
          <a:p>
            <a:pPr algn="l"/>
            <a:r>
              <a:rPr lang="th-TH" dirty="0" smtClean="0"/>
              <a:t>นับจำนวนแบบวนซ้ำ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2954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umber = 0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  <a:endCxn id="7" idx="0"/>
          </p:cNvCxnSpPr>
          <p:nvPr/>
        </p:nvCxnSpPr>
        <p:spPr>
          <a:xfrm>
            <a:off x="2705100" y="22098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1219200" y="3429000"/>
            <a:ext cx="2971800" cy="990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บวกค่าเพิ่ม </a:t>
            </a:r>
            <a:r>
              <a:rPr lang="en-US" dirty="0" smtClean="0"/>
              <a:t>10</a:t>
            </a:r>
            <a:r>
              <a:rPr lang="th-TH" dirty="0" smtClean="0"/>
              <a:t> ครั้งหรือยัง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14" idx="1"/>
          </p:cNvCxnSpPr>
          <p:nvPr/>
        </p:nvCxnSpPr>
        <p:spPr>
          <a:xfrm>
            <a:off x="4191000" y="3924300"/>
            <a:ext cx="7685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isplay 13"/>
          <p:cNvSpPr/>
          <p:nvPr/>
        </p:nvSpPr>
        <p:spPr>
          <a:xfrm>
            <a:off x="4959531" y="3505200"/>
            <a:ext cx="2057400" cy="83820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แสดงค่า </a:t>
            </a:r>
            <a:r>
              <a:rPr lang="en-US" dirty="0" smtClean="0"/>
              <a:t>number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0"/>
            <a:endCxn id="18" idx="2"/>
          </p:cNvCxnSpPr>
          <p:nvPr/>
        </p:nvCxnSpPr>
        <p:spPr>
          <a:xfrm flipV="1">
            <a:off x="5988231" y="3276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07131" y="23622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เพิ่มค่า </a:t>
            </a:r>
            <a:r>
              <a:rPr lang="en-US" dirty="0" smtClean="0"/>
              <a:t>number 1</a:t>
            </a:r>
            <a:r>
              <a:rPr lang="th-TH" dirty="0" smtClean="0"/>
              <a:t> ค่า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8" idx="1"/>
          </p:cNvCxnSpPr>
          <p:nvPr/>
        </p:nvCxnSpPr>
        <p:spPr>
          <a:xfrm flipH="1">
            <a:off x="2705100" y="2819400"/>
            <a:ext cx="21020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01243" y="35203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เท็จ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22685" y="4648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จริง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7" idx="2"/>
            <a:endCxn id="36" idx="0"/>
          </p:cNvCxnSpPr>
          <p:nvPr/>
        </p:nvCxnSpPr>
        <p:spPr>
          <a:xfrm>
            <a:off x="2705100" y="4419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Terminator 35"/>
          <p:cNvSpPr/>
          <p:nvPr/>
        </p:nvSpPr>
        <p:spPr>
          <a:xfrm>
            <a:off x="1838385" y="5334000"/>
            <a:ext cx="1733430" cy="685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จบ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91" y="152400"/>
            <a:ext cx="7024744" cy="1143000"/>
          </a:xfrm>
        </p:spPr>
        <p:txBody>
          <a:bodyPr/>
          <a:lstStyle/>
          <a:p>
            <a:pPr algn="l"/>
            <a:r>
              <a:rPr lang="th-TH" dirty="0" smtClean="0"/>
              <a:t>นับจำนวนโดยใช้การกำหนดค่าวนรอบจากตัวแปร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84663" y="1615371"/>
            <a:ext cx="5950131" cy="4724400"/>
            <a:chOff x="1219200" y="1295400"/>
            <a:chExt cx="5950131" cy="4724400"/>
          </a:xfrm>
        </p:grpSpPr>
        <p:sp>
          <p:nvSpPr>
            <p:cNvPr id="16" name="Rectangle 15"/>
            <p:cNvSpPr/>
            <p:nvPr/>
          </p:nvSpPr>
          <p:spPr>
            <a:xfrm>
              <a:off x="1524000" y="12954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count = 10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6" idx="2"/>
              <a:endCxn id="18" idx="0"/>
            </p:cNvCxnSpPr>
            <p:nvPr/>
          </p:nvCxnSpPr>
          <p:spPr>
            <a:xfrm>
              <a:off x="2705100" y="2209800"/>
              <a:ext cx="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1219200" y="3276600"/>
              <a:ext cx="2971800" cy="11430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วนรอบ ครบจำนวนที่ </a:t>
              </a:r>
              <a:r>
                <a:rPr lang="en-US" dirty="0" smtClean="0"/>
                <a:t>count = 10</a:t>
              </a:r>
              <a:r>
                <a:rPr lang="th-TH" dirty="0" smtClean="0"/>
                <a:t> หรือยัง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8" idx="3"/>
              <a:endCxn id="20" idx="1"/>
            </p:cNvCxnSpPr>
            <p:nvPr/>
          </p:nvCxnSpPr>
          <p:spPr>
            <a:xfrm>
              <a:off x="4191000" y="3848100"/>
              <a:ext cx="76853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Display 19"/>
            <p:cNvSpPr/>
            <p:nvPr/>
          </p:nvSpPr>
          <p:spPr>
            <a:xfrm>
              <a:off x="4959531" y="3429000"/>
              <a:ext cx="2057400" cy="838200"/>
            </a:xfrm>
            <a:prstGeom prst="flowChartDisp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รูปหัวใจ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20" idx="0"/>
              <a:endCxn id="22" idx="2"/>
            </p:cNvCxnSpPr>
            <p:nvPr/>
          </p:nvCxnSpPr>
          <p:spPr>
            <a:xfrm flipV="1">
              <a:off x="5988231" y="3141548"/>
              <a:ext cx="0" cy="2874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807131" y="2227148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ปิดไฟ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1"/>
            </p:cNvCxnSpPr>
            <p:nvPr/>
          </p:nvCxnSpPr>
          <p:spPr>
            <a:xfrm flipH="1">
              <a:off x="2705100" y="2684348"/>
              <a:ext cx="210203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01243" y="352037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dirty="0" smtClean="0"/>
                <a:t>เท็จ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22685" y="46482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dirty="0" smtClean="0"/>
                <a:t>จริง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18" idx="2"/>
              <a:endCxn id="27" idx="0"/>
            </p:cNvCxnSpPr>
            <p:nvPr/>
          </p:nvCxnSpPr>
          <p:spPr>
            <a:xfrm>
              <a:off x="2705100" y="4419600"/>
              <a:ext cx="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Terminator 26"/>
            <p:cNvSpPr/>
            <p:nvPr/>
          </p:nvSpPr>
          <p:spPr>
            <a:xfrm>
              <a:off x="1838385" y="5334000"/>
              <a:ext cx="1733430" cy="6858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dirty="0" smtClean="0"/>
                <a:t>จบ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24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112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Iteration &amp; Looping</vt:lpstr>
      <vt:lpstr>แสดงสัญลักษณ์แบบวนซ้ำ</vt:lpstr>
      <vt:lpstr>นับจำนวนแบบวนซ้ำ </vt:lpstr>
      <vt:lpstr>นับจำนวนโดยใช้การกำหนดค่าวนรอบจากตัวแปร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โครงสร้าง คำสั่งวนซ้ำ</dc:title>
  <dc:creator>Kunkanoy</dc:creator>
  <cp:lastModifiedBy>Kunkanoy</cp:lastModifiedBy>
  <cp:revision>8</cp:revision>
  <dcterms:created xsi:type="dcterms:W3CDTF">2019-10-28T12:06:33Z</dcterms:created>
  <dcterms:modified xsi:type="dcterms:W3CDTF">2019-10-28T13:32:16Z</dcterms:modified>
</cp:coreProperties>
</file>