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598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788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031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029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108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379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59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003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99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61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224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02CF-7BC4-43AF-A0D4-4CBFD96D0843}" type="datetimeFigureOut">
              <a:rPr lang="th-TH" smtClean="0"/>
              <a:t>23/05/62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080B-C347-40C1-81DC-DFEF861581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024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1404664" y="2060848"/>
            <a:ext cx="8280920" cy="2664296"/>
          </a:xfrm>
          <a:prstGeom prst="roundRect">
            <a:avLst/>
          </a:prstGeom>
          <a:solidFill>
            <a:schemeClr val="bg1"/>
          </a:solidFill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2657983"/>
            <a:ext cx="7772400" cy="1470025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</a:bodyPr>
          <a:lstStyle/>
          <a:p>
            <a:r>
              <a:rPr lang="th-TH" sz="9000" dirty="0" smtClean="0">
                <a:solidFill>
                  <a:srgbClr val="7030A0"/>
                </a:solidFill>
                <a:latin typeface="JS Noklae" pitchFamily="50" charset="0"/>
                <a:cs typeface="JS Noklae" pitchFamily="50" charset="0"/>
              </a:rPr>
              <a:t>งานกราฟฟิกเบื้องต้น</a:t>
            </a:r>
            <a:endParaRPr lang="th-TH" sz="9000" dirty="0">
              <a:solidFill>
                <a:srgbClr val="7030A0"/>
              </a:solidFill>
              <a:latin typeface="JS Noklae" pitchFamily="50" charset="0"/>
              <a:cs typeface="JS Nokla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3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1556792"/>
            <a:ext cx="8280920" cy="3384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9796" y="1880828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กราฟฟิก</a:t>
            </a:r>
            <a:r>
              <a:rPr lang="th-TH" dirty="0" smtClean="0"/>
              <a:t> หมายถึง ศิลปะหรือศาสตร์แขงหนึ่ง ที่</a:t>
            </a:r>
            <a:r>
              <a:rPr lang="th-TH" dirty="0" smtClean="0">
                <a:solidFill>
                  <a:srgbClr val="FF0000"/>
                </a:solidFill>
              </a:rPr>
              <a:t>สื่อความหมายโดยใช้เส้น ภาพเขียนสัญลักษณ์ ภาพถ่าย</a:t>
            </a:r>
            <a:r>
              <a:rPr lang="th-TH" dirty="0" smtClean="0"/>
              <a:t> ซึ่งมีลักษณะเห็นได้ชัดเจน เข้าใจความหมายได้ทันที และถูกต้องตรงตามที่ผู้ใช้ต้องการ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9962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1556792"/>
            <a:ext cx="8280920" cy="3384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9796" y="1880828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คอมพิวเตอร์กราฟฟิก </a:t>
            </a:r>
            <a:r>
              <a:rPr lang="th-TH" dirty="0" smtClean="0"/>
              <a:t>หมายถึง </a:t>
            </a:r>
            <a:r>
              <a:rPr lang="th-TH" dirty="0" smtClean="0">
                <a:solidFill>
                  <a:srgbClr val="FF0000"/>
                </a:solidFill>
              </a:rPr>
              <a:t>การสร้างและการจัดการภาพกราฟฟิกโดยใช้คอมพิวเตอร์สร้างภาพ ตกแต่งแก้ไขภาพ</a:t>
            </a:r>
            <a:r>
              <a:rPr lang="th-TH" dirty="0" smtClean="0"/>
              <a:t> เช่น ภาพยนต์ วิดีทัศน์ การตกแต่งภาพถ่าย การสร้างภาพตามจินตนาการ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89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1" y="1412776"/>
            <a:ext cx="8646608" cy="33843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</a:rPr>
              <a:t>1. ภาพกราฟฟิกแบบราสเตอร์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</a:rPr>
              <a:t>(Raster)</a:t>
            </a:r>
            <a:r>
              <a:rPr lang="en-US" dirty="0" smtClean="0">
                <a:latin typeface="TH SarabunIT๙" panose="020B0500040200020003" pitchFamily="34" charset="-34"/>
              </a:rPr>
              <a:t/>
            </a:r>
            <a:br>
              <a:rPr lang="en-US" dirty="0" smtClean="0">
                <a:latin typeface="TH SarabunIT๙" panose="020B0500040200020003" pitchFamily="34" charset="-34"/>
              </a:rPr>
            </a:br>
            <a:r>
              <a:rPr lang="en-US" dirty="0">
                <a:latin typeface="TH SarabunIT๙" panose="020B0500040200020003" pitchFamily="34" charset="-34"/>
              </a:rPr>
              <a:t> </a:t>
            </a:r>
            <a:r>
              <a:rPr lang="en-US" dirty="0" smtClean="0">
                <a:latin typeface="TH SarabunIT๙" panose="020B0500040200020003" pitchFamily="34" charset="-34"/>
              </a:rPr>
              <a:t>    </a:t>
            </a:r>
            <a:r>
              <a:rPr lang="th-TH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ภาพกราฟฟิกแบบราสเตอร์หรือบิตแมพ </a:t>
            </a:r>
            <a:r>
              <a:rPr lang="en-US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(Bitmap) </a:t>
            </a:r>
            <a:r>
              <a:rPr lang="th-TH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เป็นภาพกราฟฟิกที่เกิดจากการเรียงตัวของจุดสี่เหลี่ยมเล็กๆ ที่เรียกว่า พิกเซล (</a:t>
            </a:r>
            <a:r>
              <a:rPr lang="en-US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Pixel</a:t>
            </a:r>
            <a:r>
              <a:rPr lang="th-TH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) มีการเก็บค่าสีที่เจาะจงในแต่ละตำแหน่งจนเกิดเป็นภาพในลักษณะต่างๆ เช่น ภาพถ่าย ดังรูป</a:t>
            </a:r>
            <a:endParaRPr lang="th-TH" dirty="0">
              <a:solidFill>
                <a:srgbClr val="7030A0"/>
              </a:solidFill>
              <a:latin typeface="TH SarabunIT๙" panose="020B0500040200020003" pitchFamily="34" charset="-34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51920" y="326143"/>
            <a:ext cx="5046209" cy="1224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 smtClean="0">
                <a:solidFill>
                  <a:schemeClr val="bg1">
                    <a:lumMod val="95000"/>
                  </a:schemeClr>
                </a:solidFill>
              </a:rPr>
              <a:t>หลักการทำงานของภาพกราฟฟิก</a:t>
            </a:r>
            <a:endParaRPr lang="th-TH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http://4.bp.blogspot.com/_oUkMc6v8ZSE/TT1RhDCWcgI/AAAAAAAAAA8/3t9GiOmpaVg/s200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53135"/>
            <a:ext cx="3518105" cy="197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32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1" y="1412776"/>
            <a:ext cx="8646608" cy="33843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</a:rPr>
              <a:t>1. ภาพกราฟฟิกแบบราสเตอร์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</a:rPr>
              <a:t>(Raster)</a:t>
            </a:r>
            <a:r>
              <a:rPr lang="en-US" dirty="0" smtClean="0">
                <a:latin typeface="TH SarabunIT๙" panose="020B0500040200020003" pitchFamily="34" charset="-34"/>
              </a:rPr>
              <a:t/>
            </a:r>
            <a:br>
              <a:rPr lang="en-US" dirty="0" smtClean="0">
                <a:latin typeface="TH SarabunIT๙" panose="020B0500040200020003" pitchFamily="34" charset="-34"/>
              </a:rPr>
            </a:br>
            <a:r>
              <a:rPr lang="en-US" dirty="0">
                <a:latin typeface="TH SarabunIT๙" panose="020B0500040200020003" pitchFamily="34" charset="-34"/>
              </a:rPr>
              <a:t> </a:t>
            </a:r>
            <a:r>
              <a:rPr lang="en-US" dirty="0" smtClean="0">
                <a:latin typeface="TH SarabunIT๙" panose="020B0500040200020003" pitchFamily="34" charset="-34"/>
              </a:rPr>
              <a:t>    </a:t>
            </a:r>
            <a:r>
              <a:rPr lang="th-TH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ภาพกราฟฟิกแบบราสเตอร์หรือบิตแมพ </a:t>
            </a:r>
            <a:r>
              <a:rPr lang="en-US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(Bitmap) </a:t>
            </a:r>
            <a:r>
              <a:rPr lang="th-TH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เป็นภาพกราฟฟิกที่เกิดจากการเรียงตัวของจุดสี่เหลี่ยมเล็กๆ ที่เรียกว่า พิกเซล (</a:t>
            </a:r>
            <a:r>
              <a:rPr lang="en-US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Pixel</a:t>
            </a:r>
            <a:r>
              <a:rPr lang="th-TH" dirty="0" smtClean="0">
                <a:solidFill>
                  <a:srgbClr val="7030A0"/>
                </a:solidFill>
                <a:latin typeface="TH SarabunIT๙" panose="020B0500040200020003" pitchFamily="34" charset="-34"/>
              </a:rPr>
              <a:t>) มีการเก็บค่าสีที่เจาะจงในแต่ละตำแหน่งจนเกิดเป็นภาพในลักษณะต่างๆ เช่น ภาพถ่าย ดังรูป</a:t>
            </a:r>
            <a:endParaRPr lang="th-TH" dirty="0">
              <a:solidFill>
                <a:srgbClr val="7030A0"/>
              </a:solidFill>
              <a:latin typeface="TH SarabunIT๙" panose="020B0500040200020003" pitchFamily="34" charset="-34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51920" y="326143"/>
            <a:ext cx="5046209" cy="1224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 smtClean="0">
                <a:solidFill>
                  <a:schemeClr val="bg1">
                    <a:lumMod val="95000"/>
                  </a:schemeClr>
                </a:solidFill>
              </a:rPr>
              <a:t>หลักการทำงานของภาพกราฟฟิก</a:t>
            </a:r>
            <a:endParaRPr lang="th-TH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http://4.bp.blogspot.com/_oUkMc6v8ZSE/TT1RhDCWcgI/AAAAAAAAAA8/3t9GiOmpaVg/s200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53135"/>
            <a:ext cx="3518105" cy="197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269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งานกราฟฟิกเบื้องต้น</vt:lpstr>
      <vt:lpstr>กราฟฟิก หมายถึง ศิลปะหรือศาสตร์แขงหนึ่ง ที่สื่อความหมายโดยใช้เส้น ภาพเขียนสัญลักษณ์ ภาพถ่าย ซึ่งมีลักษณะเห็นได้ชัดเจน เข้าใจความหมายได้ทันที และถูกต้องตรงตามที่ผู้ใช้ต้องการ</vt:lpstr>
      <vt:lpstr>คอมพิวเตอร์กราฟฟิก หมายถึง การสร้างและการจัดการภาพกราฟฟิกโดยใช้คอมพิวเตอร์สร้างภาพ ตกแต่งแก้ไขภาพ เช่น ภาพยนต์ วิดีทัศน์ การตกแต่งภาพถ่าย การสร้างภาพตามจินตนาการ</vt:lpstr>
      <vt:lpstr>1. ภาพกราฟฟิกแบบราสเตอร์ (Raster)      ภาพกราฟฟิกแบบราสเตอร์หรือบิตแมพ (Bitmap) เป็นภาพกราฟฟิกที่เกิดจากการเรียงตัวของจุดสี่เหลี่ยมเล็กๆ ที่เรียกว่า พิกเซล (Pixel) มีการเก็บค่าสีที่เจาะจงในแต่ละตำแหน่งจนเกิดเป็นภาพในลักษณะต่างๆ เช่น ภาพถ่าย ดังรูป</vt:lpstr>
      <vt:lpstr>1. ภาพกราฟฟิกแบบราสเตอร์ (Raster)      ภาพกราฟฟิกแบบราสเตอร์หรือบิตแมพ (Bitmap) เป็นภาพกราฟฟิกที่เกิดจากการเรียงตัวของจุดสี่เหลี่ยมเล็กๆ ที่เรียกว่า พิกเซล (Pixel) มีการเก็บค่าสีที่เจาะจงในแต่ละตำแหน่งจนเกิดเป็นภาพในลักษณะต่างๆ เช่น ภาพถ่าย ดังรูป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งานกราฟฟิกเบื้องต้น</dc:title>
  <dc:creator>SDSSRU</dc:creator>
  <cp:lastModifiedBy>SDSSRU</cp:lastModifiedBy>
  <cp:revision>4</cp:revision>
  <dcterms:created xsi:type="dcterms:W3CDTF">2019-05-23T08:46:56Z</dcterms:created>
  <dcterms:modified xsi:type="dcterms:W3CDTF">2019-05-23T10:21:28Z</dcterms:modified>
</cp:coreProperties>
</file>