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71" r:id="rId11"/>
    <p:sldId id="273" r:id="rId12"/>
    <p:sldId id="272" r:id="rId13"/>
    <p:sldId id="26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Uk9C7Ubin9ubp0rxxM5rwH88A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FA6297-04B3-42BD-A18C-C5742665D91E}">
  <a:tblStyle styleId="{0BFA6297-04B3-42BD-A18C-C5742665D9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DEB"/>
          </a:solidFill>
        </a:fill>
      </a:tcStyle>
    </a:wholeTbl>
    <a:band1H>
      <a:tcTxStyle/>
      <a:tcStyle>
        <a:tcBdr/>
        <a:fill>
          <a:solidFill>
            <a:srgbClr val="F5D9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D9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84" y="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21" Type="http://customschemas.google.com/relationships/presentationmetadata" Target="meta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800" b="1" i="0" dirty="0">
                <a:effectLst/>
              </a:rPr>
              <a:t>งานคหกรรม</a:t>
            </a:r>
            <a:endParaRPr lang="en-US" b="1" dirty="0">
              <a:effectLst/>
            </a:endParaRPr>
          </a:p>
        </c:rich>
      </c:tx>
      <c:layout>
        <c:manualLayout>
          <c:xMode val="edge"/>
          <c:yMode val="edge"/>
          <c:x val="0.18762532394931944"/>
          <c:y val="0.49092839043390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1743413880765169E-2"/>
          <c:y val="0.17234814772156143"/>
          <c:w val="0.53464134381148487"/>
          <c:h val="0.902278744216013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โครงการภาคภาษาอังกฤษ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092-493B-95B9-A9CB3FECCC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6A-4111-99A5-567B0C2404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6A-4111-99A5-567B0C2404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6A-4111-99A5-567B0C240466}"/>
              </c:ext>
            </c:extLst>
          </c:dPt>
          <c:dLbls>
            <c:dLbl>
              <c:idx val="1"/>
              <c:layout>
                <c:manualLayout>
                  <c:x val="6.819985672660016E-3"/>
                  <c:y val="-1.24667553191489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5180514817627E-2"/>
                      <c:h val="5.9944478765287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6A-4111-99A5-567B0C240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l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2-493B-95B9-A9CB3FECCC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516582231305987"/>
          <c:y val="0.35370998858686548"/>
          <c:w val="0.27345430663299991"/>
          <c:h val="0.349262203677332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/>
              <a:t>งานประดิษฐ์</a:t>
            </a:r>
            <a:endParaRPr lang="en-US"/>
          </a:p>
        </c:rich>
      </c:tx>
      <c:layout>
        <c:manualLayout>
          <c:xMode val="edge"/>
          <c:yMode val="edge"/>
          <c:x val="0.27108062703257141"/>
          <c:y val="0.45711436170212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9.0323540219069409E-2"/>
          <c:y val="1.769755717038031E-2"/>
          <c:w val="0.59497785210621768"/>
          <c:h val="0.954215922893281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โครงการความเป็นเลิศทางภาษา</c:v>
                </c:pt>
              </c:strCache>
            </c:strRef>
          </c:tx>
          <c:spPr>
            <a:solidFill>
              <a:srgbClr val="7CE0F8"/>
            </a:solidFill>
          </c:spPr>
          <c:dPt>
            <c:idx val="0"/>
            <c:bubble3D val="0"/>
            <c:explosion val="1"/>
            <c:spPr>
              <a:solidFill>
                <a:srgbClr val="7CE0F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A50-449A-83D6-D779B19A415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50-449A-83D6-D779B19A41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0-449A-83D6-D779B19A41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ayout>
        <c:manualLayout>
          <c:xMode val="edge"/>
          <c:yMode val="edge"/>
          <c:x val="0.76266936849684241"/>
          <c:y val="0.32353749581169378"/>
          <c:w val="0.18550837531310127"/>
          <c:h val="0.348769423270229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งานธุรกิจ </a:t>
            </a:r>
            <a:endParaRPr lang="en-US" sz="2400" b="1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18421533111298943"/>
          <c:y val="0.43690578405092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3.151353164082521E-2"/>
          <c:y val="4.6979053233372425E-2"/>
          <c:w val="0.53464134381148487"/>
          <c:h val="0.902278744216013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โครงการภาคภาษาอังกฤษ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D-428B-AEA4-A2136ABFEE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D-428B-AEA4-A2136ABFEE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D-428B-AEA4-A2136ABFEE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D-428B-AEA4-A2136ABFE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6D-428B-AEA4-A2136ABFEE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356486558184157"/>
          <c:y val="0.35678217666275758"/>
          <c:w val="0.23731536365559822"/>
          <c:h val="0.3612361785893784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งานคอมพิวเตอร์</a:t>
            </a:r>
            <a:endParaRPr lang="en-US" sz="2400" b="1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pPr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ประยุกต์</a:t>
            </a:r>
            <a:endParaRPr lang="en-US" sz="2400" b="1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c:rich>
      </c:tx>
      <c:layout>
        <c:manualLayout>
          <c:xMode val="edge"/>
          <c:yMode val="edge"/>
          <c:x val="0.21020833183549145"/>
          <c:y val="0.38231382978723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9.0323540219069409E-2"/>
          <c:y val="1.769755717038031E-2"/>
          <c:w val="0.59497785210621768"/>
          <c:h val="0.954215922893281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โครงการความเป็นเลิศทางภาษา</c:v>
                </c:pt>
              </c:strCache>
            </c:strRef>
          </c:tx>
          <c:spPr>
            <a:solidFill>
              <a:srgbClr val="7CE0F8"/>
            </a:solidFill>
          </c:spPr>
          <c:dPt>
            <c:idx val="0"/>
            <c:bubble3D val="0"/>
            <c:explosion val="1"/>
            <c:spPr>
              <a:solidFill>
                <a:srgbClr val="7CE0F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0A-43D5-8D56-F770AD7E179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0A-43D5-8D56-F770AD7E17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0A-43D5-8D56-F770AD7E1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ayout>
        <c:manualLayout>
          <c:xMode val="edge"/>
          <c:yMode val="edge"/>
          <c:x val="0.70517891155756118"/>
          <c:y val="0.32353749581169378"/>
          <c:w val="0.24299895377406899"/>
          <c:h val="0.348769423270229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800" b="1" i="0" dirty="0">
                <a:effectLst/>
              </a:rPr>
              <a:t>งานคหกรรม</a:t>
            </a:r>
            <a:endParaRPr lang="en-US" b="1" dirty="0">
              <a:effectLst/>
            </a:endParaRPr>
          </a:p>
        </c:rich>
      </c:tx>
      <c:layout>
        <c:manualLayout>
          <c:xMode val="edge"/>
          <c:yMode val="edge"/>
          <c:x val="0.18762532394931944"/>
          <c:y val="0.49092839043390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4.1743413880765169E-2"/>
          <c:y val="0.17234814772156143"/>
          <c:w val="0.53464134381148487"/>
          <c:h val="0.902278744216013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โครงการภาคภาษาอังกฤษ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092-493B-95B9-A9CB3FECCC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6A-4111-99A5-567B0C2404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06A-4111-99A5-567B0C2404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06A-4111-99A5-567B0C240466}"/>
              </c:ext>
            </c:extLst>
          </c:dPt>
          <c:dLbls>
            <c:dLbl>
              <c:idx val="1"/>
              <c:layout>
                <c:manualLayout>
                  <c:x val="6.819985672660016E-3"/>
                  <c:y val="-1.24667553191489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75180514817627E-2"/>
                      <c:h val="5.9944478765287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6A-4111-99A5-567B0C240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l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146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2-493B-95B9-A9CB3FECCC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516582231305987"/>
          <c:y val="0.35370998858686548"/>
          <c:w val="0.27345430663299991"/>
          <c:h val="0.3492622036773329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/>
              <a:t>งานประดิษฐ์</a:t>
            </a:r>
            <a:endParaRPr lang="en-US"/>
          </a:p>
        </c:rich>
      </c:tx>
      <c:layout>
        <c:manualLayout>
          <c:xMode val="edge"/>
          <c:yMode val="edge"/>
          <c:x val="0.27108062703257141"/>
          <c:y val="0.45711436170212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9.0323540219069409E-2"/>
          <c:y val="1.769755717038031E-2"/>
          <c:w val="0.59497785210621768"/>
          <c:h val="0.954215922893281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โครงการความเป็นเลิศทางภาษา</c:v>
                </c:pt>
              </c:strCache>
            </c:strRef>
          </c:tx>
          <c:spPr>
            <a:solidFill>
              <a:srgbClr val="7CE0F8"/>
            </a:solidFill>
          </c:spPr>
          <c:dPt>
            <c:idx val="0"/>
            <c:bubble3D val="0"/>
            <c:explosion val="1"/>
            <c:spPr>
              <a:solidFill>
                <a:srgbClr val="7CE0F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A50-449A-83D6-D779B19A415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50-449A-83D6-D779B19A4153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50-449A-83D6-D779B19A4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ผ่าน</c:v>
                </c:pt>
                <c:pt idx="1">
                  <c:v>ไม่ผ่าน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0-449A-83D6-D779B19A41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</c:legendEntry>
      <c:layout>
        <c:manualLayout>
          <c:xMode val="edge"/>
          <c:yMode val="edge"/>
          <c:x val="0.76266936849684241"/>
          <c:y val="0.32353749581169378"/>
          <c:w val="0.18550837531310127"/>
          <c:h val="0.348769423270229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410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64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9" name="Google Shape;19;p16"/>
          <p:cNvSpPr>
            <a:spLocks noGrp="1"/>
          </p:cNvSpPr>
          <p:nvPr>
            <p:ph type="pic" idx="2"/>
          </p:nvPr>
        </p:nvSpPr>
        <p:spPr>
          <a:xfrm>
            <a:off x="6506641" y="-2167240"/>
            <a:ext cx="6254402" cy="61985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73" name="Google Shape;73;p25"/>
          <p:cNvSpPr>
            <a:spLocks noGrp="1"/>
          </p:cNvSpPr>
          <p:nvPr>
            <p:ph type="pic" idx="2"/>
          </p:nvPr>
        </p:nvSpPr>
        <p:spPr>
          <a:xfrm>
            <a:off x="8610600" y="880353"/>
            <a:ext cx="2945135" cy="481037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78" name="Google Shape;78;p26"/>
          <p:cNvSpPr>
            <a:spLocks noGrp="1"/>
          </p:cNvSpPr>
          <p:nvPr>
            <p:ph type="pic" idx="2"/>
          </p:nvPr>
        </p:nvSpPr>
        <p:spPr>
          <a:xfrm>
            <a:off x="0" y="2959100"/>
            <a:ext cx="12192000" cy="389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37" name="Google Shape;37;p19"/>
          <p:cNvSpPr txBox="1"/>
          <p:nvPr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| By PowerPointHub.com | PowerPointhubth@gmail.com | Facebook : PowerPoint Hub | Not allow for commercial use. |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Copyright 2019 , Thailand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68" name="Google Shape;68;p24"/>
          <p:cNvSpPr>
            <a:spLocks noGrp="1"/>
          </p:cNvSpPr>
          <p:nvPr>
            <p:ph type="pic" idx="2"/>
          </p:nvPr>
        </p:nvSpPr>
        <p:spPr>
          <a:xfrm>
            <a:off x="1550939" y="0"/>
            <a:ext cx="2836922" cy="45864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E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1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12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image" Target="../media/image9.png" /><Relationship Id="rId5" Type="http://schemas.openxmlformats.org/officeDocument/2006/relationships/image" Target="../media/image3.png" /><Relationship Id="rId15" Type="http://schemas.openxmlformats.org/officeDocument/2006/relationships/image" Target="../media/image13.png" /><Relationship Id="rId10" Type="http://schemas.openxmlformats.org/officeDocument/2006/relationships/image" Target="../media/image8.png" /><Relationship Id="rId4" Type="http://schemas.openxmlformats.org/officeDocument/2006/relationships/image" Target="../media/image2.png" /><Relationship Id="rId9" Type="http://schemas.openxmlformats.org/officeDocument/2006/relationships/image" Target="../media/image7.png" /><Relationship Id="rId14" Type="http://schemas.openxmlformats.org/officeDocument/2006/relationships/image" Target="../media/image1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 /><Relationship Id="rId3" Type="http://schemas.openxmlformats.org/officeDocument/2006/relationships/image" Target="../media/image21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4.png" /><Relationship Id="rId4" Type="http://schemas.openxmlformats.org/officeDocument/2006/relationships/image" Target="../media/image19.png" /><Relationship Id="rId9" Type="http://schemas.openxmlformats.org/officeDocument/2006/relationships/chart" Target="../charts/chart6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24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13.png" /><Relationship Id="rId4" Type="http://schemas.openxmlformats.org/officeDocument/2006/relationships/image" Target="../media/image25.png" /><Relationship Id="rId9" Type="http://schemas.openxmlformats.org/officeDocument/2006/relationships/image" Target="../media/image27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 /><Relationship Id="rId3" Type="http://schemas.openxmlformats.org/officeDocument/2006/relationships/image" Target="../media/image23.png" /><Relationship Id="rId7" Type="http://schemas.openxmlformats.org/officeDocument/2006/relationships/image" Target="../media/image3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8.png" /><Relationship Id="rId11" Type="http://schemas.openxmlformats.org/officeDocument/2006/relationships/image" Target="../media/image25.png" /><Relationship Id="rId5" Type="http://schemas.openxmlformats.org/officeDocument/2006/relationships/image" Target="../media/image19.png" /><Relationship Id="rId10" Type="http://schemas.openxmlformats.org/officeDocument/2006/relationships/image" Target="../media/image35.png" /><Relationship Id="rId4" Type="http://schemas.openxmlformats.org/officeDocument/2006/relationships/image" Target="../media/image4.png" /><Relationship Id="rId9" Type="http://schemas.openxmlformats.org/officeDocument/2006/relationships/image" Target="../media/image3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6.pn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17.png" /><Relationship Id="rId4" Type="http://schemas.openxmlformats.org/officeDocument/2006/relationships/image" Target="../media/image1.png" /><Relationship Id="rId9" Type="http://schemas.openxmlformats.org/officeDocument/2006/relationships/image" Target="../media/image20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 /><Relationship Id="rId3" Type="http://schemas.openxmlformats.org/officeDocument/2006/relationships/image" Target="../media/image21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4.png" /><Relationship Id="rId4" Type="http://schemas.openxmlformats.org/officeDocument/2006/relationships/image" Target="../media/image19.png" /><Relationship Id="rId9" Type="http://schemas.openxmlformats.org/officeDocument/2006/relationships/chart" Target="../charts/char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24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13.png" /><Relationship Id="rId4" Type="http://schemas.openxmlformats.org/officeDocument/2006/relationships/image" Target="../media/image25.png" /><Relationship Id="rId9" Type="http://schemas.openxmlformats.org/officeDocument/2006/relationships/image" Target="../media/image27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6.pn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11" Type="http://schemas.openxmlformats.org/officeDocument/2006/relationships/image" Target="../media/image30.png" /><Relationship Id="rId5" Type="http://schemas.openxmlformats.org/officeDocument/2006/relationships/image" Target="../media/image17.png" /><Relationship Id="rId10" Type="http://schemas.openxmlformats.org/officeDocument/2006/relationships/image" Target="../media/image29.png" /><Relationship Id="rId4" Type="http://schemas.openxmlformats.org/officeDocument/2006/relationships/image" Target="../media/image1.png" /><Relationship Id="rId9" Type="http://schemas.openxmlformats.org/officeDocument/2006/relationships/image" Target="../media/image28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 /><Relationship Id="rId3" Type="http://schemas.openxmlformats.org/officeDocument/2006/relationships/image" Target="../media/image21.png" /><Relationship Id="rId7" Type="http://schemas.openxmlformats.org/officeDocument/2006/relationships/image" Target="../media/image2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4.png" /><Relationship Id="rId4" Type="http://schemas.openxmlformats.org/officeDocument/2006/relationships/image" Target="../media/image19.png" /><Relationship Id="rId9" Type="http://schemas.openxmlformats.org/officeDocument/2006/relationships/chart" Target="../charts/chart4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24.png" /><Relationship Id="rId7" Type="http://schemas.openxmlformats.org/officeDocument/2006/relationships/image" Target="../media/image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png" /><Relationship Id="rId5" Type="http://schemas.openxmlformats.org/officeDocument/2006/relationships/image" Target="../media/image13.png" /><Relationship Id="rId4" Type="http://schemas.openxmlformats.org/officeDocument/2006/relationships/image" Target="../media/image25.png" /><Relationship Id="rId9" Type="http://schemas.openxmlformats.org/officeDocument/2006/relationships/image" Target="../media/image27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 /><Relationship Id="rId3" Type="http://schemas.openxmlformats.org/officeDocument/2006/relationships/image" Target="../media/image16.pn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17.png" /><Relationship Id="rId4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90775" cy="28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4200" y="2019300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5387" y="5633872"/>
            <a:ext cx="2921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40448" y="1130612"/>
            <a:ext cx="335206" cy="290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"/>
          <p:cNvGrpSpPr/>
          <p:nvPr/>
        </p:nvGrpSpPr>
        <p:grpSpPr>
          <a:xfrm>
            <a:off x="298040" y="5533801"/>
            <a:ext cx="1043397" cy="1043397"/>
            <a:chOff x="5219180" y="3851164"/>
            <a:chExt cx="748378" cy="748378"/>
          </a:xfrm>
        </p:grpSpPr>
        <p:sp>
          <p:nvSpPr>
            <p:cNvPr id="114" name="Google Shape;114;p1"/>
            <p:cNvSpPr/>
            <p:nvPr/>
          </p:nvSpPr>
          <p:spPr>
            <a:xfrm>
              <a:off x="5899182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5740549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043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5740549" y="4531161"/>
              <a:ext cx="68376" cy="68381"/>
            </a:xfrm>
            <a:custGeom>
              <a:avLst/>
              <a:gdLst/>
              <a:ahLst/>
              <a:cxnLst/>
              <a:rect l="l" t="t" r="r" b="b"/>
              <a:pathLst>
                <a:path w="68376" h="68381" extrusionOk="0">
                  <a:moveTo>
                    <a:pt x="68376" y="34194"/>
                  </a:moveTo>
                  <a:cubicBezTo>
                    <a:pt x="68376" y="52997"/>
                    <a:pt x="52992" y="68382"/>
                    <a:pt x="34188" y="68382"/>
                  </a:cubicBezTo>
                  <a:cubicBezTo>
                    <a:pt x="15043" y="68382"/>
                    <a:pt x="0" y="52997"/>
                    <a:pt x="0" y="34194"/>
                  </a:cubicBezTo>
                  <a:cubicBezTo>
                    <a:pt x="0" y="15048"/>
                    <a:pt x="15385" y="6"/>
                    <a:pt x="34188" y="6"/>
                  </a:cubicBezTo>
                  <a:cubicBezTo>
                    <a:pt x="52992" y="-336"/>
                    <a:pt x="68376" y="15048"/>
                    <a:pt x="68376" y="34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5581916" y="4213558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385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581574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5581574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422941" y="4054925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5423283" y="4213558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385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5422941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5422941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5219180" y="3851164"/>
              <a:ext cx="158633" cy="158633"/>
            </a:xfrm>
            <a:custGeom>
              <a:avLst/>
              <a:gdLst/>
              <a:ahLst/>
              <a:cxnLst/>
              <a:rect l="l" t="t" r="r" b="b"/>
              <a:pathLst>
                <a:path w="158633" h="158633" extrusionOk="0">
                  <a:moveTo>
                    <a:pt x="0" y="0"/>
                  </a:moveTo>
                  <a:lnTo>
                    <a:pt x="158633" y="0"/>
                  </a:lnTo>
                  <a:lnTo>
                    <a:pt x="158633" y="158633"/>
                  </a:lnTo>
                  <a:lnTo>
                    <a:pt x="0" y="15863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5264308" y="3896292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5264308" y="4054925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5264650" y="4213558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385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5264308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5264308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"/>
          <p:cNvSpPr/>
          <p:nvPr/>
        </p:nvSpPr>
        <p:spPr>
          <a:xfrm rot="-2667050">
            <a:off x="5920160" y="-720838"/>
            <a:ext cx="7427365" cy="3305731"/>
          </a:xfrm>
          <a:prstGeom prst="roundRect">
            <a:avLst>
              <a:gd name="adj" fmla="val 497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04224" y="3302000"/>
            <a:ext cx="4857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10273" y="0"/>
            <a:ext cx="1681727" cy="243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2758377" y="-929063"/>
            <a:ext cx="1544582" cy="1544582"/>
          </a:xfrm>
          <a:prstGeom prst="donut">
            <a:avLst>
              <a:gd name="adj" fmla="val 168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303149" y="3762644"/>
            <a:ext cx="943997" cy="943997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24447" y="2895871"/>
            <a:ext cx="330230" cy="3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5748077">
            <a:off x="6446073" y="4752248"/>
            <a:ext cx="447344" cy="44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19363" y="6284002"/>
            <a:ext cx="245527" cy="245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1"/>
          <p:cNvGrpSpPr/>
          <p:nvPr/>
        </p:nvGrpSpPr>
        <p:grpSpPr>
          <a:xfrm>
            <a:off x="8981281" y="3717412"/>
            <a:ext cx="3210719" cy="3156516"/>
            <a:chOff x="8981281" y="3717412"/>
            <a:chExt cx="3210719" cy="3156516"/>
          </a:xfrm>
        </p:grpSpPr>
        <p:pic>
          <p:nvPicPr>
            <p:cNvPr id="139" name="Google Shape;139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981281" y="5654564"/>
              <a:ext cx="271408" cy="271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2489860" flipH="1">
              <a:off x="9777412" y="4084333"/>
              <a:ext cx="115888" cy="695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363075" y="4435200"/>
              <a:ext cx="2828925" cy="24387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0716953" y="3717412"/>
              <a:ext cx="786328" cy="1990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0793412" y="5654564"/>
              <a:ext cx="1398588" cy="1203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1"/>
          <p:cNvSpPr txBox="1"/>
          <p:nvPr/>
        </p:nvSpPr>
        <p:spPr>
          <a:xfrm>
            <a:off x="629791" y="2673157"/>
            <a:ext cx="636455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สรุป </a:t>
            </a:r>
            <a:r>
              <a:rPr lang="th-TH" sz="6000" b="1" u="sng" dirty="0" err="1">
                <a:solidFill>
                  <a:schemeClr val="accent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Road</a:t>
            </a:r>
            <a:r>
              <a:rPr lang="th-TH" sz="60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</a:t>
            </a:r>
            <a:r>
              <a:rPr lang="th-TH" sz="6000" b="1" u="sng" dirty="0" err="1">
                <a:solidFill>
                  <a:schemeClr val="accent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map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กลุ่มสาระการเรียนรู้ การงานอาชีพ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ปีการศึกษา 256</a:t>
            </a:r>
            <a:r>
              <a:rPr lang="en-US" sz="50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4</a:t>
            </a:r>
            <a:endParaRPr sz="5000" b="1" dirty="0">
              <a:solidFill>
                <a:schemeClr val="accent2"/>
              </a:solidFill>
              <a:latin typeface="TH SarabunPSK" panose="020B0500040200020003" pitchFamily="34" charset="-34"/>
              <a:ea typeface="Angsana New"/>
              <a:cs typeface="TH SarabunPSK" panose="020B0500040200020003" pitchFamily="34" charset="-34"/>
              <a:sym typeface="Angsana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55358" y="3275630"/>
            <a:ext cx="3196936" cy="341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/>
          <p:nvPr/>
        </p:nvSpPr>
        <p:spPr>
          <a:xfrm>
            <a:off x="713490" y="-4320093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860818" y="-4320093"/>
            <a:ext cx="3034089" cy="7558743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6450" y="6261292"/>
            <a:ext cx="351392" cy="35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14456">
            <a:off x="1437090" y="5354231"/>
            <a:ext cx="1021936" cy="885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842416" y="361306"/>
            <a:ext cx="27762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ผลการประเมิน</a:t>
            </a:r>
            <a:endParaRPr sz="32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13489" y="1018211"/>
            <a:ext cx="303408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ม.</a:t>
            </a:r>
            <a:r>
              <a:rPr lang="en-US" sz="6000" b="1" dirty="0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3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431757" y="303483"/>
            <a:ext cx="3063727" cy="245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/>
          <p:nvPr/>
        </p:nvSpPr>
        <p:spPr>
          <a:xfrm>
            <a:off x="9335843" y="-340766"/>
            <a:ext cx="943997" cy="943997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10279840" y="6138334"/>
            <a:ext cx="1794094" cy="629285"/>
          </a:xfrm>
          <a:prstGeom prst="rect">
            <a:avLst/>
          </a:prstGeom>
          <a:solidFill>
            <a:srgbClr val="55705A"/>
          </a:solidFill>
          <a:ln w="12700" cap="flat" cmpd="sng">
            <a:solidFill>
              <a:srgbClr val="A663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10501387" y="5269860"/>
            <a:ext cx="649278" cy="2036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4"/>
          <p:cNvGraphicFramePr/>
          <p:nvPr>
            <p:extLst>
              <p:ext uri="{D42A27DB-BD31-4B8C-83A1-F6EECF244321}">
                <p14:modId xmlns:p14="http://schemas.microsoft.com/office/powerpoint/2010/main" val="406958969"/>
              </p:ext>
            </p:extLst>
          </p:nvPr>
        </p:nvGraphicFramePr>
        <p:xfrm>
          <a:off x="4146974" y="984650"/>
          <a:ext cx="7781950" cy="1828840"/>
        </p:xfrm>
        <a:graphic>
          <a:graphicData uri="http://schemas.openxmlformats.org/drawingml/2006/table">
            <a:tbl>
              <a:tblPr firstRow="1" bandRow="1">
                <a:noFill/>
                <a:tableStyleId>{0BFA6297-04B3-42BD-A18C-C5742665D91E}</a:tableStyleId>
              </a:tblPr>
              <a:tblGrid>
                <a:gridCol w="278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รายวิชา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strike="noStrike" cap="none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ผลการทดสอบด้วยชิ้นงาน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งานคหกรรม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179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งานประดิษฐ์</a:t>
                      </a:r>
                      <a:endParaRPr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179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179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2" name="Google Shape;192;p4"/>
          <p:cNvGraphicFramePr/>
          <p:nvPr>
            <p:extLst>
              <p:ext uri="{D42A27DB-BD31-4B8C-83A1-F6EECF244321}">
                <p14:modId xmlns:p14="http://schemas.microsoft.com/office/powerpoint/2010/main" val="2278950701"/>
              </p:ext>
            </p:extLst>
          </p:nvPr>
        </p:nvGraphicFramePr>
        <p:xfrm>
          <a:off x="2184058" y="3380860"/>
          <a:ext cx="3724348" cy="30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3" name="Google Shape;193;p4"/>
          <p:cNvGraphicFramePr/>
          <p:nvPr>
            <p:extLst>
              <p:ext uri="{D42A27DB-BD31-4B8C-83A1-F6EECF244321}">
                <p14:modId xmlns:p14="http://schemas.microsoft.com/office/powerpoint/2010/main" val="3279139161"/>
              </p:ext>
            </p:extLst>
          </p:nvPr>
        </p:nvGraphicFramePr>
        <p:xfrm>
          <a:off x="7200405" y="3429000"/>
          <a:ext cx="3755403" cy="30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Google Shape;188;p4">
            <a:extLst>
              <a:ext uri="{FF2B5EF4-FFF2-40B4-BE49-F238E27FC236}">
                <a16:creationId xmlns:a16="http://schemas.microsoft.com/office/drawing/2014/main" id="{BF68B559-CF0E-4D32-9276-554DFA51E028}"/>
              </a:ext>
            </a:extLst>
          </p:cNvPr>
          <p:cNvSpPr/>
          <p:nvPr/>
        </p:nvSpPr>
        <p:spPr>
          <a:xfrm>
            <a:off x="-504194" y="3695265"/>
            <a:ext cx="943997" cy="943997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01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"/>
          <p:cNvSpPr/>
          <p:nvPr/>
        </p:nvSpPr>
        <p:spPr>
          <a:xfrm rot="-1865355">
            <a:off x="9312012" y="1469947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9631617" y="1229440"/>
            <a:ext cx="1544582" cy="1544582"/>
          </a:xfrm>
          <a:prstGeom prst="donut">
            <a:avLst>
              <a:gd name="adj" fmla="val 168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5328700" y="4787776"/>
            <a:ext cx="1534599" cy="1534599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916" y="5784973"/>
            <a:ext cx="1073026" cy="10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920" y="5434869"/>
            <a:ext cx="117348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8350" y="1841773"/>
            <a:ext cx="1254105" cy="317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0453" y="0"/>
            <a:ext cx="2729024" cy="27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676"/>
            <a:ext cx="1655769" cy="199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14456">
            <a:off x="1116677" y="4447718"/>
            <a:ext cx="536574" cy="46503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/>
          <p:nvPr/>
        </p:nvSpPr>
        <p:spPr>
          <a:xfrm>
            <a:off x="713490" y="-4320093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860818" y="-4320093"/>
            <a:ext cx="3034089" cy="7558743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713490" y="202511"/>
            <a:ext cx="318141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ผลการประเมิน</a:t>
            </a:r>
            <a:endParaRPr sz="5000" b="1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787153" y="1061770"/>
            <a:ext cx="3034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ม.</a:t>
            </a:r>
            <a:r>
              <a:rPr lang="en-US" sz="6000" b="1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 3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92478" y="183766"/>
            <a:ext cx="2700455" cy="6538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9"/>
          <p:cNvGrpSpPr/>
          <p:nvPr/>
        </p:nvGrpSpPr>
        <p:grpSpPr>
          <a:xfrm>
            <a:off x="3821242" y="256680"/>
            <a:ext cx="5604577" cy="3075475"/>
            <a:chOff x="3821242" y="256680"/>
            <a:chExt cx="5604577" cy="3075475"/>
          </a:xfrm>
        </p:grpSpPr>
        <p:sp>
          <p:nvSpPr>
            <p:cNvPr id="299" name="Google Shape;299;p9"/>
            <p:cNvSpPr/>
            <p:nvPr/>
          </p:nvSpPr>
          <p:spPr>
            <a:xfrm>
              <a:off x="3821242" y="256680"/>
              <a:ext cx="2700455" cy="861774"/>
            </a:xfrm>
            <a:prstGeom prst="roundRect">
              <a:avLst>
                <a:gd name="adj" fmla="val 49765"/>
              </a:avLst>
            </a:prstGeom>
            <a:solidFill>
              <a:srgbClr val="B7C8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lt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การพิจารณาผ่านเกณฑ์</a:t>
              </a:r>
              <a:endParaRPr sz="2500">
                <a:solidFill>
                  <a:schemeClr val="lt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34833" y="1333048"/>
              <a:ext cx="4790986" cy="861774"/>
            </a:xfrm>
            <a:prstGeom prst="roundRect">
              <a:avLst>
                <a:gd name="adj" fmla="val 49765"/>
              </a:avLst>
            </a:prstGeom>
            <a:solidFill>
              <a:srgbClr val="F4CF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1. พิจารณาตามเกณฑ์ </a:t>
              </a:r>
              <a:r>
                <a:rPr lang="th-TH" sz="2500" dirty="0" err="1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Robic</a:t>
              </a:r>
              <a:r>
                <a:rPr lang="th-TH" sz="2500" dirty="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th-TH" sz="2500" dirty="0" err="1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scroll</a:t>
              </a:r>
              <a:r>
                <a:rPr lang="th-TH" sz="2500" dirty="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คะแนนเต็ม 20 คะแนน ผ่านเกณฑ์คือ 10 คะแนนขึ้นไป </a:t>
              </a:r>
              <a:endParaRPr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4634833" y="2470381"/>
              <a:ext cx="4790986" cy="861774"/>
            </a:xfrm>
            <a:prstGeom prst="roundRect">
              <a:avLst>
                <a:gd name="adj" fmla="val 49765"/>
              </a:avLst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2. พิจารณาตามเกณฑ์คะแนนการสังเกตพฤติกรรมเป็นรายบุคคล ผ่านเกณฑ์คือ 60 % </a:t>
              </a:r>
              <a:endParaRPr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02" name="Google Shape;302;p9"/>
            <p:cNvCxnSpPr/>
            <p:nvPr/>
          </p:nvCxnSpPr>
          <p:spPr>
            <a:xfrm>
              <a:off x="4307602" y="1061770"/>
              <a:ext cx="0" cy="183949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9"/>
            <p:cNvCxnSpPr>
              <a:endCxn id="301" idx="1"/>
            </p:cNvCxnSpPr>
            <p:nvPr/>
          </p:nvCxnSpPr>
          <p:spPr>
            <a:xfrm>
              <a:off x="4297633" y="2901268"/>
              <a:ext cx="33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9"/>
            <p:cNvCxnSpPr>
              <a:endCxn id="300" idx="1"/>
            </p:cNvCxnSpPr>
            <p:nvPr/>
          </p:nvCxnSpPr>
          <p:spPr>
            <a:xfrm>
              <a:off x="4307533" y="1763935"/>
              <a:ext cx="327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5" name="Google Shape;305;p9"/>
          <p:cNvGrpSpPr/>
          <p:nvPr/>
        </p:nvGrpSpPr>
        <p:grpSpPr>
          <a:xfrm>
            <a:off x="99067" y="3470912"/>
            <a:ext cx="4379075" cy="2412169"/>
            <a:chOff x="99067" y="3619351"/>
            <a:chExt cx="4379075" cy="2412169"/>
          </a:xfrm>
        </p:grpSpPr>
        <p:cxnSp>
          <p:nvCxnSpPr>
            <p:cNvPr id="306" name="Google Shape;306;p9"/>
            <p:cNvCxnSpPr>
              <a:cxnSpLocks/>
            </p:cNvCxnSpPr>
            <p:nvPr/>
          </p:nvCxnSpPr>
          <p:spPr>
            <a:xfrm>
              <a:off x="416322" y="4344240"/>
              <a:ext cx="0" cy="1163221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9"/>
            <p:cNvCxnSpPr/>
            <p:nvPr/>
          </p:nvCxnSpPr>
          <p:spPr>
            <a:xfrm>
              <a:off x="416322" y="5507461"/>
              <a:ext cx="327231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9" name="Google Shape;309;p9"/>
            <p:cNvSpPr/>
            <p:nvPr/>
          </p:nvSpPr>
          <p:spPr>
            <a:xfrm>
              <a:off x="99067" y="3619351"/>
              <a:ext cx="3034087" cy="861774"/>
            </a:xfrm>
            <a:prstGeom prst="roundRect">
              <a:avLst>
                <a:gd name="adj" fmla="val 49765"/>
              </a:avLst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พฤติกรรมที่ทำให้ไม่ผ่านเกณฑ์</a:t>
              </a:r>
              <a:endParaRPr sz="250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749460" y="4925850"/>
              <a:ext cx="3728682" cy="1105670"/>
            </a:xfrm>
            <a:prstGeom prst="roundRect">
              <a:avLst>
                <a:gd name="adj" fmla="val 49765"/>
              </a:avLst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นักเรียนทำงานไม่ครบตามที่ได้รับมอบหมาย และไม่ส่งตามเวลาที่กำหนด</a:t>
              </a:r>
            </a:p>
          </p:txBody>
        </p:sp>
      </p:grpSp>
      <p:grpSp>
        <p:nvGrpSpPr>
          <p:cNvPr id="312" name="Google Shape;312;p9"/>
          <p:cNvGrpSpPr/>
          <p:nvPr/>
        </p:nvGrpSpPr>
        <p:grpSpPr>
          <a:xfrm>
            <a:off x="4508116" y="3798189"/>
            <a:ext cx="5512001" cy="2253856"/>
            <a:chOff x="99067" y="3619351"/>
            <a:chExt cx="5512001" cy="2253856"/>
          </a:xfrm>
        </p:grpSpPr>
        <p:cxnSp>
          <p:nvCxnSpPr>
            <p:cNvPr id="313" name="Google Shape;313;p9"/>
            <p:cNvCxnSpPr/>
            <p:nvPr/>
          </p:nvCxnSpPr>
          <p:spPr>
            <a:xfrm>
              <a:off x="416322" y="4344240"/>
              <a:ext cx="0" cy="922392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416322" y="5266633"/>
              <a:ext cx="5600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9"/>
            <p:cNvSpPr/>
            <p:nvPr/>
          </p:nvSpPr>
          <p:spPr>
            <a:xfrm>
              <a:off x="99067" y="3619351"/>
              <a:ext cx="3728682" cy="861774"/>
            </a:xfrm>
            <a:prstGeom prst="roundRect">
              <a:avLst>
                <a:gd name="adj" fmla="val 49765"/>
              </a:avLst>
            </a:prstGeom>
            <a:solidFill>
              <a:srgbClr val="FF7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การดำเนินการนักเรียนที่ไม่ผ่านเกณฑ์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963139" y="4666901"/>
              <a:ext cx="4647929" cy="1206306"/>
            </a:xfrm>
            <a:prstGeom prst="roundRect">
              <a:avLst>
                <a:gd name="adj" fmla="val 49765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อาจารย์ผู้สอนให้นักเรียนที่ไม่ผ่านเกณฑ์ ทำใบงานที่ยังไม่ได้ส่งภายในระยะเวลาที่กำหนด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58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F925C2-8344-44E5-91A6-C81058C711E2}"/>
              </a:ext>
            </a:extLst>
          </p:cNvPr>
          <p:cNvSpPr txBox="1"/>
          <p:nvPr/>
        </p:nvSpPr>
        <p:spPr>
          <a:xfrm>
            <a:off x="368300" y="177353"/>
            <a:ext cx="1145540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แผนพัฒนาแผนการเรียนทักษะพื้นฐานด้านการดำรงชีวิตเบื้องต้น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ระดับชั้นมัธยมศึกษาตอนต้น	กลุ่มสาระการงานอาชีพ</a:t>
            </a:r>
            <a:endParaRPr lang="en-US" sz="2800" dirty="0">
              <a:solidFill>
                <a:schemeClr val="accent4">
                  <a:lumMod val="75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B8809-954C-46A5-B921-3CDFD0A88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9" t="2231" b="2074"/>
          <a:stretch/>
        </p:blipFill>
        <p:spPr>
          <a:xfrm>
            <a:off x="841369" y="1191733"/>
            <a:ext cx="10509261" cy="53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1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184465" y="-926136"/>
            <a:ext cx="649278" cy="203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1080" y="1170923"/>
            <a:ext cx="536574" cy="46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6711" y="5415798"/>
            <a:ext cx="912296" cy="91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5188" y="3651517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1756" y="3862928"/>
            <a:ext cx="536575" cy="536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14"/>
          <p:cNvGrpSpPr/>
          <p:nvPr/>
        </p:nvGrpSpPr>
        <p:grpSpPr>
          <a:xfrm>
            <a:off x="-24590" y="4141633"/>
            <a:ext cx="5714190" cy="2816846"/>
            <a:chOff x="-26834" y="-559342"/>
            <a:chExt cx="5975222" cy="3531904"/>
          </a:xfrm>
        </p:grpSpPr>
        <p:sp>
          <p:nvSpPr>
            <p:cNvPr id="401" name="Google Shape;401;p14"/>
            <p:cNvSpPr/>
            <p:nvPr/>
          </p:nvSpPr>
          <p:spPr>
            <a:xfrm>
              <a:off x="3183268" y="2917248"/>
              <a:ext cx="937642" cy="55314"/>
            </a:xfrm>
            <a:custGeom>
              <a:avLst/>
              <a:gdLst/>
              <a:ahLst/>
              <a:cxnLst/>
              <a:rect l="l" t="t" r="r" b="b"/>
              <a:pathLst>
                <a:path w="937642" h="55314" extrusionOk="0">
                  <a:moveTo>
                    <a:pt x="64680" y="45592"/>
                  </a:moveTo>
                  <a:cubicBezTo>
                    <a:pt x="43120" y="48974"/>
                    <a:pt x="21560" y="52355"/>
                    <a:pt x="0" y="55315"/>
                  </a:cubicBezTo>
                  <a:lnTo>
                    <a:pt x="177552" y="55315"/>
                  </a:lnTo>
                  <a:cubicBezTo>
                    <a:pt x="350453" y="30373"/>
                    <a:pt x="523778" y="13463"/>
                    <a:pt x="738531" y="39673"/>
                  </a:cubicBezTo>
                  <a:cubicBezTo>
                    <a:pt x="777423" y="44323"/>
                    <a:pt x="809974" y="49819"/>
                    <a:pt x="837875" y="55315"/>
                  </a:cubicBezTo>
                  <a:lnTo>
                    <a:pt x="937643" y="55315"/>
                  </a:lnTo>
                  <a:cubicBezTo>
                    <a:pt x="895368" y="38828"/>
                    <a:pt x="833648" y="24454"/>
                    <a:pt x="741490" y="13463"/>
                  </a:cubicBezTo>
                  <a:cubicBezTo>
                    <a:pt x="478544" y="-18665"/>
                    <a:pt x="277319" y="12618"/>
                    <a:pt x="64680" y="45592"/>
                  </a:cubicBezTo>
                  <a:close/>
                </a:path>
              </a:pathLst>
            </a:custGeom>
            <a:gradFill>
              <a:gsLst>
                <a:gs pos="0">
                  <a:srgbClr val="F4CFC6"/>
                </a:gs>
                <a:gs pos="100000">
                  <a:srgbClr val="F9E6E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-26834" y="-559342"/>
              <a:ext cx="5975222" cy="3463529"/>
            </a:xfrm>
            <a:custGeom>
              <a:avLst/>
              <a:gdLst/>
              <a:ahLst/>
              <a:cxnLst/>
              <a:rect l="l" t="t" r="r" b="b"/>
              <a:pathLst>
                <a:path w="4524611" h="3463528" extrusionOk="0">
                  <a:moveTo>
                    <a:pt x="1268" y="3462684"/>
                  </a:moveTo>
                  <a:lnTo>
                    <a:pt x="1268" y="3312610"/>
                  </a:lnTo>
                  <a:cubicBezTo>
                    <a:pt x="134009" y="3376021"/>
                    <a:pt x="472626" y="3383631"/>
                    <a:pt x="861126" y="3392508"/>
                  </a:cubicBezTo>
                  <a:cubicBezTo>
                    <a:pt x="1115617" y="3398427"/>
                    <a:pt x="1378563" y="3404345"/>
                    <a:pt x="1617835" y="3425905"/>
                  </a:cubicBezTo>
                  <a:cubicBezTo>
                    <a:pt x="1741276" y="3436896"/>
                    <a:pt x="1823710" y="3449578"/>
                    <a:pt x="1881626" y="3462684"/>
                  </a:cubicBezTo>
                  <a:lnTo>
                    <a:pt x="1975475" y="3462684"/>
                  </a:lnTo>
                  <a:cubicBezTo>
                    <a:pt x="1918828" y="3439855"/>
                    <a:pt x="1823710" y="3417873"/>
                    <a:pt x="1619949" y="3399272"/>
                  </a:cubicBezTo>
                  <a:cubicBezTo>
                    <a:pt x="1379831" y="3377289"/>
                    <a:pt x="1116463" y="3371371"/>
                    <a:pt x="861549" y="3365876"/>
                  </a:cubicBezTo>
                  <a:cubicBezTo>
                    <a:pt x="478544" y="3357420"/>
                    <a:pt x="116677" y="3348966"/>
                    <a:pt x="1268" y="3282172"/>
                  </a:cubicBezTo>
                  <a:lnTo>
                    <a:pt x="1268" y="3143936"/>
                  </a:lnTo>
                  <a:cubicBezTo>
                    <a:pt x="136123" y="3232712"/>
                    <a:pt x="475162" y="3243703"/>
                    <a:pt x="864508" y="3255962"/>
                  </a:cubicBezTo>
                  <a:cubicBezTo>
                    <a:pt x="1119845" y="3263994"/>
                    <a:pt x="1384059" y="3272450"/>
                    <a:pt x="1624176" y="3302887"/>
                  </a:cubicBezTo>
                  <a:cubicBezTo>
                    <a:pt x="1934046" y="3342202"/>
                    <a:pt x="1986889" y="3392085"/>
                    <a:pt x="2038041" y="3439855"/>
                  </a:cubicBezTo>
                  <a:cubicBezTo>
                    <a:pt x="2046496" y="3447465"/>
                    <a:pt x="2054528" y="3455074"/>
                    <a:pt x="2063828" y="3462684"/>
                  </a:cubicBezTo>
                  <a:lnTo>
                    <a:pt x="2109484" y="3462684"/>
                  </a:lnTo>
                  <a:cubicBezTo>
                    <a:pt x="2086656" y="3449156"/>
                    <a:pt x="2071860" y="3434782"/>
                    <a:pt x="2056219" y="3420409"/>
                  </a:cubicBezTo>
                  <a:cubicBezTo>
                    <a:pt x="2002108" y="3369680"/>
                    <a:pt x="1946306" y="3316837"/>
                    <a:pt x="1627558" y="3276254"/>
                  </a:cubicBezTo>
                  <a:cubicBezTo>
                    <a:pt x="1386172" y="3245394"/>
                    <a:pt x="1121536" y="3236939"/>
                    <a:pt x="865354" y="3228907"/>
                  </a:cubicBezTo>
                  <a:cubicBezTo>
                    <a:pt x="479390" y="3216647"/>
                    <a:pt x="114986" y="3205233"/>
                    <a:pt x="1268" y="3110116"/>
                  </a:cubicBezTo>
                  <a:lnTo>
                    <a:pt x="1268" y="2975261"/>
                  </a:lnTo>
                  <a:cubicBezTo>
                    <a:pt x="137391" y="3089402"/>
                    <a:pt x="477699" y="3102930"/>
                    <a:pt x="868313" y="3118994"/>
                  </a:cubicBezTo>
                  <a:cubicBezTo>
                    <a:pt x="1124495" y="3129562"/>
                    <a:pt x="1389977" y="3140131"/>
                    <a:pt x="1630940" y="3179446"/>
                  </a:cubicBezTo>
                  <a:cubicBezTo>
                    <a:pt x="1941656" y="3230175"/>
                    <a:pt x="1994498" y="3294009"/>
                    <a:pt x="2045650" y="3356152"/>
                  </a:cubicBezTo>
                  <a:cubicBezTo>
                    <a:pt x="2077356" y="3394622"/>
                    <a:pt x="2108639" y="3431823"/>
                    <a:pt x="2194456" y="3462684"/>
                  </a:cubicBezTo>
                  <a:lnTo>
                    <a:pt x="2294223" y="3462684"/>
                  </a:lnTo>
                  <a:cubicBezTo>
                    <a:pt x="2141613" y="3430132"/>
                    <a:pt x="2104411" y="3385744"/>
                    <a:pt x="2065942" y="3339243"/>
                  </a:cubicBezTo>
                  <a:cubicBezTo>
                    <a:pt x="2014367" y="3276677"/>
                    <a:pt x="1955606" y="3205656"/>
                    <a:pt x="1634745" y="3153236"/>
                  </a:cubicBezTo>
                  <a:cubicBezTo>
                    <a:pt x="1392091" y="3113498"/>
                    <a:pt x="1126186" y="3102930"/>
                    <a:pt x="869158" y="3092361"/>
                  </a:cubicBezTo>
                  <a:cubicBezTo>
                    <a:pt x="463748" y="3075874"/>
                    <a:pt x="113718" y="3061501"/>
                    <a:pt x="845" y="2938060"/>
                  </a:cubicBezTo>
                  <a:lnTo>
                    <a:pt x="845" y="2807010"/>
                  </a:lnTo>
                  <a:cubicBezTo>
                    <a:pt x="138237" y="2946092"/>
                    <a:pt x="479813" y="2963002"/>
                    <a:pt x="871695" y="2982448"/>
                  </a:cubicBezTo>
                  <a:cubicBezTo>
                    <a:pt x="1129145" y="2995130"/>
                    <a:pt x="1395050" y="3008235"/>
                    <a:pt x="1637281" y="3056428"/>
                  </a:cubicBezTo>
                  <a:cubicBezTo>
                    <a:pt x="1948842" y="3118571"/>
                    <a:pt x="2002108" y="3197201"/>
                    <a:pt x="2053682" y="3272872"/>
                  </a:cubicBezTo>
                  <a:cubicBezTo>
                    <a:pt x="2105257" y="3348966"/>
                    <a:pt x="2154718" y="3420832"/>
                    <a:pt x="2440069" y="3462261"/>
                  </a:cubicBezTo>
                  <a:lnTo>
                    <a:pt x="2999357" y="3462261"/>
                  </a:lnTo>
                  <a:cubicBezTo>
                    <a:pt x="3079255" y="3451269"/>
                    <a:pt x="3154926" y="3436896"/>
                    <a:pt x="3230174" y="3422946"/>
                  </a:cubicBezTo>
                  <a:cubicBezTo>
                    <a:pt x="3441546" y="3382785"/>
                    <a:pt x="3641503" y="3345161"/>
                    <a:pt x="3901912" y="3384053"/>
                  </a:cubicBezTo>
                  <a:cubicBezTo>
                    <a:pt x="4037189" y="3404345"/>
                    <a:pt x="4102715" y="3431823"/>
                    <a:pt x="4134420" y="3462684"/>
                  </a:cubicBezTo>
                  <a:lnTo>
                    <a:pt x="4170353" y="3462684"/>
                  </a:lnTo>
                  <a:cubicBezTo>
                    <a:pt x="4141184" y="3420832"/>
                    <a:pt x="4072277" y="3382785"/>
                    <a:pt x="3905717" y="3357843"/>
                  </a:cubicBezTo>
                  <a:cubicBezTo>
                    <a:pt x="3640657" y="3318528"/>
                    <a:pt x="3439009" y="3356575"/>
                    <a:pt x="3225101" y="3397158"/>
                  </a:cubicBezTo>
                  <a:cubicBezTo>
                    <a:pt x="3006966" y="3438587"/>
                    <a:pt x="2781222" y="3480861"/>
                    <a:pt x="2472620" y="3440701"/>
                  </a:cubicBezTo>
                  <a:cubicBezTo>
                    <a:pt x="2172896" y="3401386"/>
                    <a:pt x="2125549" y="3332056"/>
                    <a:pt x="2075665" y="3258499"/>
                  </a:cubicBezTo>
                  <a:cubicBezTo>
                    <a:pt x="2023668" y="3181982"/>
                    <a:pt x="1964906" y="3095320"/>
                    <a:pt x="1642354" y="3031063"/>
                  </a:cubicBezTo>
                  <a:cubicBezTo>
                    <a:pt x="1398432" y="2982448"/>
                    <a:pt x="1131259" y="2969343"/>
                    <a:pt x="872963" y="2956238"/>
                  </a:cubicBezTo>
                  <a:cubicBezTo>
                    <a:pt x="465439" y="2935946"/>
                    <a:pt x="113295" y="2918614"/>
                    <a:pt x="845" y="2766427"/>
                  </a:cubicBezTo>
                  <a:lnTo>
                    <a:pt x="845" y="2639604"/>
                  </a:lnTo>
                  <a:cubicBezTo>
                    <a:pt x="139082" y="2803205"/>
                    <a:pt x="481926" y="2823497"/>
                    <a:pt x="875499" y="2846325"/>
                  </a:cubicBezTo>
                  <a:cubicBezTo>
                    <a:pt x="1133795" y="2861544"/>
                    <a:pt x="1400968" y="2877185"/>
                    <a:pt x="1644045" y="2934256"/>
                  </a:cubicBezTo>
                  <a:cubicBezTo>
                    <a:pt x="1956874" y="3007813"/>
                    <a:pt x="2010563" y="3100816"/>
                    <a:pt x="2062137" y="3190860"/>
                  </a:cubicBezTo>
                  <a:cubicBezTo>
                    <a:pt x="2115403" y="3283863"/>
                    <a:pt x="2166132" y="3371371"/>
                    <a:pt x="2479384" y="3419987"/>
                  </a:cubicBezTo>
                  <a:cubicBezTo>
                    <a:pt x="2793904" y="3468602"/>
                    <a:pt x="3022608" y="3417873"/>
                    <a:pt x="3244125" y="3368412"/>
                  </a:cubicBezTo>
                  <a:cubicBezTo>
                    <a:pt x="3456342" y="3321065"/>
                    <a:pt x="3656721" y="3276677"/>
                    <a:pt x="3917976" y="3322333"/>
                  </a:cubicBezTo>
                  <a:cubicBezTo>
                    <a:pt x="4112438" y="3356575"/>
                    <a:pt x="4163167" y="3406881"/>
                    <a:pt x="4177540" y="3463529"/>
                  </a:cubicBezTo>
                  <a:lnTo>
                    <a:pt x="4524611" y="3463529"/>
                  </a:lnTo>
                  <a:cubicBezTo>
                    <a:pt x="4484874" y="3350657"/>
                    <a:pt x="4482760" y="3216225"/>
                    <a:pt x="4481492" y="3077142"/>
                  </a:cubicBezTo>
                  <a:cubicBezTo>
                    <a:pt x="4478533" y="2801514"/>
                    <a:pt x="4475573" y="2517009"/>
                    <a:pt x="4179654" y="2355098"/>
                  </a:cubicBezTo>
                  <a:cubicBezTo>
                    <a:pt x="3891766" y="2197415"/>
                    <a:pt x="3673631" y="2349180"/>
                    <a:pt x="3442814" y="2510245"/>
                  </a:cubicBezTo>
                  <a:cubicBezTo>
                    <a:pt x="3211574" y="2671310"/>
                    <a:pt x="2972724" y="2837870"/>
                    <a:pt x="2647635" y="2680610"/>
                  </a:cubicBezTo>
                  <a:cubicBezTo>
                    <a:pt x="2326774" y="2525464"/>
                    <a:pt x="2275199" y="2245608"/>
                    <a:pt x="2220666" y="1949265"/>
                  </a:cubicBezTo>
                  <a:cubicBezTo>
                    <a:pt x="2166132" y="1653768"/>
                    <a:pt x="2104411" y="1318957"/>
                    <a:pt x="1761567" y="1066579"/>
                  </a:cubicBezTo>
                  <a:cubicBezTo>
                    <a:pt x="1499467" y="873809"/>
                    <a:pt x="1212848" y="821811"/>
                    <a:pt x="935952" y="771082"/>
                  </a:cubicBezTo>
                  <a:cubicBezTo>
                    <a:pt x="498836" y="690338"/>
                    <a:pt x="120904" y="621431"/>
                    <a:pt x="1268" y="0"/>
                  </a:cubicBezTo>
                  <a:lnTo>
                    <a:pt x="1268" y="0"/>
                  </a:lnTo>
                  <a:lnTo>
                    <a:pt x="1691" y="175438"/>
                  </a:lnTo>
                  <a:lnTo>
                    <a:pt x="0" y="221094"/>
                  </a:lnTo>
                  <a:lnTo>
                    <a:pt x="0" y="399914"/>
                  </a:lnTo>
                  <a:lnTo>
                    <a:pt x="0" y="578734"/>
                  </a:lnTo>
                  <a:lnTo>
                    <a:pt x="0" y="757977"/>
                  </a:lnTo>
                  <a:lnTo>
                    <a:pt x="0" y="937220"/>
                  </a:lnTo>
                  <a:lnTo>
                    <a:pt x="0" y="1116463"/>
                  </a:lnTo>
                  <a:lnTo>
                    <a:pt x="0" y="1295706"/>
                  </a:lnTo>
                  <a:lnTo>
                    <a:pt x="0" y="1474948"/>
                  </a:lnTo>
                  <a:lnTo>
                    <a:pt x="0" y="1654191"/>
                  </a:lnTo>
                  <a:lnTo>
                    <a:pt x="0" y="1833434"/>
                  </a:lnTo>
                  <a:lnTo>
                    <a:pt x="0" y="2012677"/>
                  </a:lnTo>
                  <a:lnTo>
                    <a:pt x="0" y="2191920"/>
                  </a:lnTo>
                  <a:lnTo>
                    <a:pt x="0" y="2371162"/>
                  </a:lnTo>
                  <a:lnTo>
                    <a:pt x="0" y="2550405"/>
                  </a:lnTo>
                  <a:lnTo>
                    <a:pt x="0" y="2729648"/>
                  </a:lnTo>
                  <a:lnTo>
                    <a:pt x="0" y="2908891"/>
                  </a:lnTo>
                  <a:lnTo>
                    <a:pt x="0" y="3087711"/>
                  </a:lnTo>
                  <a:lnTo>
                    <a:pt x="0" y="3266108"/>
                  </a:lnTo>
                  <a:lnTo>
                    <a:pt x="0" y="3463106"/>
                  </a:lnTo>
                  <a:lnTo>
                    <a:pt x="1268" y="3463106"/>
                  </a:lnTo>
                  <a:close/>
                  <a:moveTo>
                    <a:pt x="2636221" y="2703438"/>
                  </a:moveTo>
                  <a:cubicBezTo>
                    <a:pt x="2975261" y="2867462"/>
                    <a:pt x="3220874" y="2696251"/>
                    <a:pt x="3458033" y="2530959"/>
                  </a:cubicBezTo>
                  <a:cubicBezTo>
                    <a:pt x="3682086" y="2374967"/>
                    <a:pt x="3893457" y="2227853"/>
                    <a:pt x="4166971" y="2377504"/>
                  </a:cubicBezTo>
                  <a:cubicBezTo>
                    <a:pt x="4336491" y="2470507"/>
                    <a:pt x="4404975" y="2607476"/>
                    <a:pt x="4433299" y="2760508"/>
                  </a:cubicBezTo>
                  <a:cubicBezTo>
                    <a:pt x="4399480" y="2624385"/>
                    <a:pt x="4325923" y="2502635"/>
                    <a:pt x="4162321" y="2416819"/>
                  </a:cubicBezTo>
                  <a:cubicBezTo>
                    <a:pt x="3875702" y="2266745"/>
                    <a:pt x="3658412" y="2411323"/>
                    <a:pt x="3428863" y="2564356"/>
                  </a:cubicBezTo>
                  <a:cubicBezTo>
                    <a:pt x="3198469" y="2717811"/>
                    <a:pt x="2960465" y="2876763"/>
                    <a:pt x="2636221" y="2726689"/>
                  </a:cubicBezTo>
                  <a:cubicBezTo>
                    <a:pt x="2384267" y="2610012"/>
                    <a:pt x="2299296" y="2418932"/>
                    <a:pt x="2247721" y="2205025"/>
                  </a:cubicBezTo>
                  <a:cubicBezTo>
                    <a:pt x="2303523" y="2408787"/>
                    <a:pt x="2398217" y="2588452"/>
                    <a:pt x="2636221" y="2703438"/>
                  </a:cubicBezTo>
                  <a:close/>
                  <a:moveTo>
                    <a:pt x="2625653" y="2751208"/>
                  </a:moveTo>
                  <a:cubicBezTo>
                    <a:pt x="2963424" y="2907623"/>
                    <a:pt x="3207769" y="2744444"/>
                    <a:pt x="3444082" y="2586761"/>
                  </a:cubicBezTo>
                  <a:cubicBezTo>
                    <a:pt x="3667290" y="2437956"/>
                    <a:pt x="3877816" y="2297605"/>
                    <a:pt x="4150484" y="2440492"/>
                  </a:cubicBezTo>
                  <a:cubicBezTo>
                    <a:pt x="4321272" y="2530114"/>
                    <a:pt x="4389334" y="2662855"/>
                    <a:pt x="4416812" y="2810815"/>
                  </a:cubicBezTo>
                  <a:cubicBezTo>
                    <a:pt x="4383416" y="2679342"/>
                    <a:pt x="4310281" y="2562242"/>
                    <a:pt x="4145834" y="2479807"/>
                  </a:cubicBezTo>
                  <a:cubicBezTo>
                    <a:pt x="3860483" y="2336920"/>
                    <a:pt x="3644462" y="2474734"/>
                    <a:pt x="3415758" y="2620158"/>
                  </a:cubicBezTo>
                  <a:cubicBezTo>
                    <a:pt x="3186209" y="2766427"/>
                    <a:pt x="2949051" y="2917346"/>
                    <a:pt x="2626075" y="2774459"/>
                  </a:cubicBezTo>
                  <a:cubicBezTo>
                    <a:pt x="2364821" y="2659050"/>
                    <a:pt x="2284077" y="2467548"/>
                    <a:pt x="2233348" y="2254063"/>
                  </a:cubicBezTo>
                  <a:cubicBezTo>
                    <a:pt x="2287459" y="2457402"/>
                    <a:pt x="2379617" y="2637068"/>
                    <a:pt x="2625653" y="2751208"/>
                  </a:cubicBezTo>
                  <a:close/>
                  <a:moveTo>
                    <a:pt x="2615507" y="2798978"/>
                  </a:moveTo>
                  <a:cubicBezTo>
                    <a:pt x="2951587" y="2947360"/>
                    <a:pt x="3194664" y="2792637"/>
                    <a:pt x="3430131" y="2642563"/>
                  </a:cubicBezTo>
                  <a:cubicBezTo>
                    <a:pt x="3652071" y="2500944"/>
                    <a:pt x="3862174" y="2367358"/>
                    <a:pt x="4133997" y="2503481"/>
                  </a:cubicBezTo>
                  <a:cubicBezTo>
                    <a:pt x="4309013" y="2590989"/>
                    <a:pt x="4375383" y="2722039"/>
                    <a:pt x="4401594" y="2867039"/>
                  </a:cubicBezTo>
                  <a:cubicBezTo>
                    <a:pt x="4369888" y="2738103"/>
                    <a:pt x="4297599" y="2622694"/>
                    <a:pt x="4128924" y="2542373"/>
                  </a:cubicBezTo>
                  <a:cubicBezTo>
                    <a:pt x="3844842" y="2407096"/>
                    <a:pt x="3630089" y="2537723"/>
                    <a:pt x="3402231" y="2675537"/>
                  </a:cubicBezTo>
                  <a:cubicBezTo>
                    <a:pt x="3173527" y="2814197"/>
                    <a:pt x="2937214" y="2957506"/>
                    <a:pt x="2615507" y="2821806"/>
                  </a:cubicBezTo>
                  <a:cubicBezTo>
                    <a:pt x="2341147" y="2706397"/>
                    <a:pt x="2266322" y="2510245"/>
                    <a:pt x="2216438" y="2294646"/>
                  </a:cubicBezTo>
                  <a:cubicBezTo>
                    <a:pt x="2268858" y="2500944"/>
                    <a:pt x="2357211" y="2684837"/>
                    <a:pt x="2615507" y="2798978"/>
                  </a:cubicBezTo>
                  <a:close/>
                  <a:moveTo>
                    <a:pt x="2604938" y="2846748"/>
                  </a:moveTo>
                  <a:cubicBezTo>
                    <a:pt x="2939328" y="2987521"/>
                    <a:pt x="3181559" y="2840407"/>
                    <a:pt x="3415758" y="2698365"/>
                  </a:cubicBezTo>
                  <a:cubicBezTo>
                    <a:pt x="3637275" y="2563933"/>
                    <a:pt x="3846110" y="2437110"/>
                    <a:pt x="4117088" y="2566469"/>
                  </a:cubicBezTo>
                  <a:cubicBezTo>
                    <a:pt x="4293371" y="2650595"/>
                    <a:pt x="4358897" y="2776572"/>
                    <a:pt x="4384261" y="2916078"/>
                  </a:cubicBezTo>
                  <a:cubicBezTo>
                    <a:pt x="4352978" y="2792637"/>
                    <a:pt x="4281112" y="2681878"/>
                    <a:pt x="4111592" y="2605362"/>
                  </a:cubicBezTo>
                  <a:cubicBezTo>
                    <a:pt x="3829200" y="2477694"/>
                    <a:pt x="3614870" y="2600712"/>
                    <a:pt x="3388280" y="2731339"/>
                  </a:cubicBezTo>
                  <a:cubicBezTo>
                    <a:pt x="3160422" y="2862389"/>
                    <a:pt x="2924954" y="2998089"/>
                    <a:pt x="2604093" y="2869999"/>
                  </a:cubicBezTo>
                  <a:cubicBezTo>
                    <a:pt x="2311978" y="2753322"/>
                    <a:pt x="2249412" y="2558860"/>
                    <a:pt x="2197415" y="2331425"/>
                  </a:cubicBezTo>
                  <a:cubicBezTo>
                    <a:pt x="2248989" y="2541528"/>
                    <a:pt x="2331424" y="2731339"/>
                    <a:pt x="2604938" y="2846748"/>
                  </a:cubicBezTo>
                  <a:close/>
                  <a:moveTo>
                    <a:pt x="1268" y="119213"/>
                  </a:moveTo>
                  <a:cubicBezTo>
                    <a:pt x="147114" y="653560"/>
                    <a:pt x="512364" y="719930"/>
                    <a:pt x="931301" y="796447"/>
                  </a:cubicBezTo>
                  <a:cubicBezTo>
                    <a:pt x="1205661" y="846330"/>
                    <a:pt x="1488899" y="898328"/>
                    <a:pt x="1745926" y="1087294"/>
                  </a:cubicBezTo>
                  <a:cubicBezTo>
                    <a:pt x="2050300" y="1310924"/>
                    <a:pt x="2125971" y="1592048"/>
                    <a:pt x="2179237" y="1870635"/>
                  </a:cubicBezTo>
                  <a:cubicBezTo>
                    <a:pt x="2125126" y="1633054"/>
                    <a:pt x="2032968" y="1384904"/>
                    <a:pt x="1754381" y="1188752"/>
                  </a:cubicBezTo>
                  <a:cubicBezTo>
                    <a:pt x="1493549" y="1005282"/>
                    <a:pt x="1208198" y="955398"/>
                    <a:pt x="932147" y="907205"/>
                  </a:cubicBezTo>
                  <a:cubicBezTo>
                    <a:pt x="497145" y="830689"/>
                    <a:pt x="120904" y="765164"/>
                    <a:pt x="1268" y="174170"/>
                  </a:cubicBezTo>
                  <a:lnTo>
                    <a:pt x="1268" y="119213"/>
                  </a:lnTo>
                  <a:close/>
                  <a:moveTo>
                    <a:pt x="1268" y="287042"/>
                  </a:moveTo>
                  <a:cubicBezTo>
                    <a:pt x="146269" y="796447"/>
                    <a:pt x="510250" y="859858"/>
                    <a:pt x="927497" y="932993"/>
                  </a:cubicBezTo>
                  <a:cubicBezTo>
                    <a:pt x="1200588" y="980763"/>
                    <a:pt x="1482980" y="1029801"/>
                    <a:pt x="1739162" y="1210312"/>
                  </a:cubicBezTo>
                  <a:cubicBezTo>
                    <a:pt x="2053260" y="1431406"/>
                    <a:pt x="2122589" y="1711261"/>
                    <a:pt x="2176278" y="1986044"/>
                  </a:cubicBezTo>
                  <a:cubicBezTo>
                    <a:pt x="2123435" y="1752268"/>
                    <a:pt x="2035082" y="1504963"/>
                    <a:pt x="1747194" y="1311347"/>
                  </a:cubicBezTo>
                  <a:cubicBezTo>
                    <a:pt x="1487208" y="1136754"/>
                    <a:pt x="1203125" y="1089407"/>
                    <a:pt x="928342" y="1043328"/>
                  </a:cubicBezTo>
                  <a:cubicBezTo>
                    <a:pt x="495031" y="971039"/>
                    <a:pt x="120482" y="908474"/>
                    <a:pt x="1268" y="347072"/>
                  </a:cubicBezTo>
                  <a:lnTo>
                    <a:pt x="1268" y="287042"/>
                  </a:lnTo>
                  <a:close/>
                  <a:moveTo>
                    <a:pt x="1268" y="455294"/>
                  </a:moveTo>
                  <a:cubicBezTo>
                    <a:pt x="145846" y="939756"/>
                    <a:pt x="508559" y="1000209"/>
                    <a:pt x="923692" y="1069538"/>
                  </a:cubicBezTo>
                  <a:cubicBezTo>
                    <a:pt x="1195515" y="1114772"/>
                    <a:pt x="1477062" y="1161696"/>
                    <a:pt x="1731975" y="1333330"/>
                  </a:cubicBezTo>
                  <a:cubicBezTo>
                    <a:pt x="2054951" y="1550197"/>
                    <a:pt x="2117939" y="1826670"/>
                    <a:pt x="2172050" y="2095534"/>
                  </a:cubicBezTo>
                  <a:cubicBezTo>
                    <a:pt x="2119630" y="1867253"/>
                    <a:pt x="2035504" y="1623331"/>
                    <a:pt x="1739162" y="1433942"/>
                  </a:cubicBezTo>
                  <a:cubicBezTo>
                    <a:pt x="1480444" y="1268227"/>
                    <a:pt x="1197629" y="1223417"/>
                    <a:pt x="923692" y="1179874"/>
                  </a:cubicBezTo>
                  <a:cubicBezTo>
                    <a:pt x="492918" y="1111390"/>
                    <a:pt x="119636" y="1052206"/>
                    <a:pt x="1268" y="519973"/>
                  </a:cubicBezTo>
                  <a:lnTo>
                    <a:pt x="1268" y="455294"/>
                  </a:lnTo>
                  <a:close/>
                  <a:moveTo>
                    <a:pt x="1268" y="623545"/>
                  </a:moveTo>
                  <a:cubicBezTo>
                    <a:pt x="145423" y="1083489"/>
                    <a:pt x="506445" y="1140559"/>
                    <a:pt x="920310" y="1206507"/>
                  </a:cubicBezTo>
                  <a:cubicBezTo>
                    <a:pt x="1191288" y="1249627"/>
                    <a:pt x="1471566" y="1294015"/>
                    <a:pt x="1725634" y="1456770"/>
                  </a:cubicBezTo>
                  <a:cubicBezTo>
                    <a:pt x="2055796" y="1668142"/>
                    <a:pt x="2112866" y="1938697"/>
                    <a:pt x="2168246" y="2200374"/>
                  </a:cubicBezTo>
                  <a:cubicBezTo>
                    <a:pt x="2169937" y="2207984"/>
                    <a:pt x="2171627" y="2215171"/>
                    <a:pt x="2172896" y="2222780"/>
                  </a:cubicBezTo>
                  <a:cubicBezTo>
                    <a:pt x="2120898" y="1995767"/>
                    <a:pt x="2045650" y="1747617"/>
                    <a:pt x="1732398" y="1557383"/>
                  </a:cubicBezTo>
                  <a:cubicBezTo>
                    <a:pt x="1474948" y="1400968"/>
                    <a:pt x="1192979" y="1358272"/>
                    <a:pt x="920733" y="1317265"/>
                  </a:cubicBezTo>
                  <a:cubicBezTo>
                    <a:pt x="490804" y="1251740"/>
                    <a:pt x="119213" y="1195938"/>
                    <a:pt x="1268" y="692875"/>
                  </a:cubicBezTo>
                  <a:lnTo>
                    <a:pt x="1268" y="623545"/>
                  </a:lnTo>
                  <a:close/>
                  <a:moveTo>
                    <a:pt x="1268" y="791374"/>
                  </a:moveTo>
                  <a:cubicBezTo>
                    <a:pt x="145001" y="1226376"/>
                    <a:pt x="504332" y="1280487"/>
                    <a:pt x="916505" y="1343053"/>
                  </a:cubicBezTo>
                  <a:cubicBezTo>
                    <a:pt x="1186215" y="1383636"/>
                    <a:pt x="1465648" y="1425910"/>
                    <a:pt x="1718448" y="1579789"/>
                  </a:cubicBezTo>
                  <a:cubicBezTo>
                    <a:pt x="2046918" y="1779323"/>
                    <a:pt x="2103989" y="2035082"/>
                    <a:pt x="2158945" y="2282387"/>
                  </a:cubicBezTo>
                  <a:cubicBezTo>
                    <a:pt x="2213902" y="2529691"/>
                    <a:pt x="2265899" y="2763468"/>
                    <a:pt x="2593947" y="2894518"/>
                  </a:cubicBezTo>
                  <a:cubicBezTo>
                    <a:pt x="2926645" y="3027682"/>
                    <a:pt x="3168031" y="2888599"/>
                    <a:pt x="3400962" y="2754167"/>
                  </a:cubicBezTo>
                  <a:cubicBezTo>
                    <a:pt x="3621634" y="2626922"/>
                    <a:pt x="3829623" y="2507286"/>
                    <a:pt x="4100178" y="2629458"/>
                  </a:cubicBezTo>
                  <a:cubicBezTo>
                    <a:pt x="4277730" y="2709779"/>
                    <a:pt x="4342410" y="2831106"/>
                    <a:pt x="4366929" y="2965116"/>
                  </a:cubicBezTo>
                  <a:cubicBezTo>
                    <a:pt x="4336491" y="2847170"/>
                    <a:pt x="4265048" y="2741062"/>
                    <a:pt x="4094260" y="2667928"/>
                  </a:cubicBezTo>
                  <a:cubicBezTo>
                    <a:pt x="3813136" y="2547446"/>
                    <a:pt x="3600074" y="2663700"/>
                    <a:pt x="3374329" y="2786718"/>
                  </a:cubicBezTo>
                  <a:cubicBezTo>
                    <a:pt x="3147317" y="2910582"/>
                    <a:pt x="2912695" y="3038250"/>
                    <a:pt x="2593102" y="2917346"/>
                  </a:cubicBezTo>
                  <a:cubicBezTo>
                    <a:pt x="2279427" y="2798555"/>
                    <a:pt x="2231657" y="2594793"/>
                    <a:pt x="2175855" y="2358480"/>
                  </a:cubicBezTo>
                  <a:cubicBezTo>
                    <a:pt x="2122589" y="2131045"/>
                    <a:pt x="2061714" y="1873595"/>
                    <a:pt x="1724789" y="1679556"/>
                  </a:cubicBezTo>
                  <a:cubicBezTo>
                    <a:pt x="1468184" y="1532019"/>
                    <a:pt x="1187906" y="1491858"/>
                    <a:pt x="916505" y="1452966"/>
                  </a:cubicBezTo>
                  <a:cubicBezTo>
                    <a:pt x="488267" y="1391668"/>
                    <a:pt x="118368" y="1338825"/>
                    <a:pt x="1268" y="865777"/>
                  </a:cubicBezTo>
                  <a:lnTo>
                    <a:pt x="1268" y="791374"/>
                  </a:lnTo>
                  <a:close/>
                  <a:moveTo>
                    <a:pt x="1268" y="959625"/>
                  </a:moveTo>
                  <a:cubicBezTo>
                    <a:pt x="145001" y="1369686"/>
                    <a:pt x="502641" y="1420837"/>
                    <a:pt x="913123" y="1479599"/>
                  </a:cubicBezTo>
                  <a:cubicBezTo>
                    <a:pt x="1181988" y="1518068"/>
                    <a:pt x="1460152" y="1557806"/>
                    <a:pt x="1712107" y="1702807"/>
                  </a:cubicBezTo>
                  <a:cubicBezTo>
                    <a:pt x="2039309" y="1890927"/>
                    <a:pt x="2095957" y="2131890"/>
                    <a:pt x="2150490" y="2364821"/>
                  </a:cubicBezTo>
                  <a:cubicBezTo>
                    <a:pt x="2205447" y="2598175"/>
                    <a:pt x="2257444" y="2818424"/>
                    <a:pt x="2584224" y="2942287"/>
                  </a:cubicBezTo>
                  <a:cubicBezTo>
                    <a:pt x="2915654" y="3067842"/>
                    <a:pt x="3155349" y="2936792"/>
                    <a:pt x="3387434" y="2809969"/>
                  </a:cubicBezTo>
                  <a:cubicBezTo>
                    <a:pt x="3607261" y="2690333"/>
                    <a:pt x="3814827" y="2577038"/>
                    <a:pt x="4084114" y="2692447"/>
                  </a:cubicBezTo>
                  <a:cubicBezTo>
                    <a:pt x="4263357" y="2769386"/>
                    <a:pt x="4326768" y="2885640"/>
                    <a:pt x="4350442" y="3013731"/>
                  </a:cubicBezTo>
                  <a:cubicBezTo>
                    <a:pt x="4320427" y="2901281"/>
                    <a:pt x="4249829" y="2800246"/>
                    <a:pt x="4077773" y="2730916"/>
                  </a:cubicBezTo>
                  <a:cubicBezTo>
                    <a:pt x="3797917" y="2618044"/>
                    <a:pt x="3585701" y="2727112"/>
                    <a:pt x="3361225" y="2842520"/>
                  </a:cubicBezTo>
                  <a:cubicBezTo>
                    <a:pt x="3135057" y="2958774"/>
                    <a:pt x="2901281" y="3078833"/>
                    <a:pt x="2582533" y="2965116"/>
                  </a:cubicBezTo>
                  <a:cubicBezTo>
                    <a:pt x="2270127" y="2853512"/>
                    <a:pt x="2222779" y="2662432"/>
                    <a:pt x="2167400" y="2440915"/>
                  </a:cubicBezTo>
                  <a:cubicBezTo>
                    <a:pt x="2114134" y="2227007"/>
                    <a:pt x="2053682" y="1985199"/>
                    <a:pt x="1718025" y="1802997"/>
                  </a:cubicBezTo>
                  <a:cubicBezTo>
                    <a:pt x="1462688" y="1664337"/>
                    <a:pt x="1183256" y="1626713"/>
                    <a:pt x="913123" y="1590357"/>
                  </a:cubicBezTo>
                  <a:cubicBezTo>
                    <a:pt x="486576" y="1532441"/>
                    <a:pt x="118368" y="1482981"/>
                    <a:pt x="1268" y="1038678"/>
                  </a:cubicBezTo>
                  <a:lnTo>
                    <a:pt x="1268" y="959625"/>
                  </a:lnTo>
                  <a:close/>
                  <a:moveTo>
                    <a:pt x="1268" y="1127454"/>
                  </a:moveTo>
                  <a:cubicBezTo>
                    <a:pt x="144155" y="1512995"/>
                    <a:pt x="500527" y="1561188"/>
                    <a:pt x="908896" y="1616144"/>
                  </a:cubicBezTo>
                  <a:cubicBezTo>
                    <a:pt x="1176492" y="1652078"/>
                    <a:pt x="1453811" y="1689702"/>
                    <a:pt x="1704497" y="1825825"/>
                  </a:cubicBezTo>
                  <a:cubicBezTo>
                    <a:pt x="2030009" y="2002531"/>
                    <a:pt x="2086233" y="2228275"/>
                    <a:pt x="2140767" y="2446833"/>
                  </a:cubicBezTo>
                  <a:cubicBezTo>
                    <a:pt x="2195301" y="2666237"/>
                    <a:pt x="2247298" y="2873381"/>
                    <a:pt x="2572810" y="2989635"/>
                  </a:cubicBezTo>
                  <a:cubicBezTo>
                    <a:pt x="2902549" y="3107157"/>
                    <a:pt x="3141398" y="2984562"/>
                    <a:pt x="3372638" y="2865771"/>
                  </a:cubicBezTo>
                  <a:cubicBezTo>
                    <a:pt x="3591619" y="2753322"/>
                    <a:pt x="3798340" y="2646791"/>
                    <a:pt x="4066781" y="2755013"/>
                  </a:cubicBezTo>
                  <a:cubicBezTo>
                    <a:pt x="4253634" y="2830261"/>
                    <a:pt x="4314086" y="2946515"/>
                    <a:pt x="4334800" y="3072915"/>
                  </a:cubicBezTo>
                  <a:cubicBezTo>
                    <a:pt x="4306899" y="2962579"/>
                    <a:pt x="4237147" y="2860276"/>
                    <a:pt x="4059595" y="2793059"/>
                  </a:cubicBezTo>
                  <a:cubicBezTo>
                    <a:pt x="3781008" y="2687374"/>
                    <a:pt x="3570059" y="2789255"/>
                    <a:pt x="3346429" y="2897477"/>
                  </a:cubicBezTo>
                  <a:cubicBezTo>
                    <a:pt x="3121107" y="3006122"/>
                    <a:pt x="2888176" y="3118571"/>
                    <a:pt x="2570696" y="3012040"/>
                  </a:cubicBezTo>
                  <a:cubicBezTo>
                    <a:pt x="2259981" y="2908045"/>
                    <a:pt x="2212211" y="2729225"/>
                    <a:pt x="2157254" y="2522082"/>
                  </a:cubicBezTo>
                  <a:cubicBezTo>
                    <a:pt x="2103989" y="2322124"/>
                    <a:pt x="2043959" y="2095112"/>
                    <a:pt x="1709147" y="1924746"/>
                  </a:cubicBezTo>
                  <a:cubicBezTo>
                    <a:pt x="1455079" y="1795387"/>
                    <a:pt x="1176915" y="1759877"/>
                    <a:pt x="907628" y="1726058"/>
                  </a:cubicBezTo>
                  <a:cubicBezTo>
                    <a:pt x="484463" y="1672792"/>
                    <a:pt x="117522" y="1626290"/>
                    <a:pt x="1268" y="1211580"/>
                  </a:cubicBezTo>
                  <a:lnTo>
                    <a:pt x="1268" y="1127454"/>
                  </a:lnTo>
                  <a:close/>
                  <a:moveTo>
                    <a:pt x="1268" y="1295283"/>
                  </a:moveTo>
                  <a:cubicBezTo>
                    <a:pt x="143732" y="1656305"/>
                    <a:pt x="498413" y="1701116"/>
                    <a:pt x="905514" y="1752690"/>
                  </a:cubicBezTo>
                  <a:cubicBezTo>
                    <a:pt x="1172265" y="1786510"/>
                    <a:pt x="1447893" y="1821175"/>
                    <a:pt x="1698156" y="1948843"/>
                  </a:cubicBezTo>
                  <a:cubicBezTo>
                    <a:pt x="2022399" y="2114135"/>
                    <a:pt x="2078201" y="2325084"/>
                    <a:pt x="2132735" y="2529268"/>
                  </a:cubicBezTo>
                  <a:cubicBezTo>
                    <a:pt x="2187269" y="2734721"/>
                    <a:pt x="2238844" y="2928760"/>
                    <a:pt x="2563087" y="3037404"/>
                  </a:cubicBezTo>
                  <a:cubicBezTo>
                    <a:pt x="2891135" y="3147317"/>
                    <a:pt x="3128716" y="3032332"/>
                    <a:pt x="3359111" y="2921573"/>
                  </a:cubicBezTo>
                  <a:cubicBezTo>
                    <a:pt x="3577246" y="2816310"/>
                    <a:pt x="3783544" y="2716543"/>
                    <a:pt x="4051140" y="2818001"/>
                  </a:cubicBezTo>
                  <a:cubicBezTo>
                    <a:pt x="4239260" y="2889445"/>
                    <a:pt x="4298867" y="2999780"/>
                    <a:pt x="4318736" y="3119839"/>
                  </a:cubicBezTo>
                  <a:cubicBezTo>
                    <a:pt x="4291258" y="3015845"/>
                    <a:pt x="4222351" y="2919037"/>
                    <a:pt x="4043531" y="2855625"/>
                  </a:cubicBezTo>
                  <a:cubicBezTo>
                    <a:pt x="3766634" y="2757549"/>
                    <a:pt x="3556531" y="2852243"/>
                    <a:pt x="3334169" y="2952856"/>
                  </a:cubicBezTo>
                  <a:cubicBezTo>
                    <a:pt x="3109693" y="3054314"/>
                    <a:pt x="2877607" y="3158732"/>
                    <a:pt x="2560973" y="3059810"/>
                  </a:cubicBezTo>
                  <a:cubicBezTo>
                    <a:pt x="2251526" y="2963002"/>
                    <a:pt x="2204179" y="2796864"/>
                    <a:pt x="2149645" y="2604516"/>
                  </a:cubicBezTo>
                  <a:cubicBezTo>
                    <a:pt x="2096802" y="2418087"/>
                    <a:pt x="2036773" y="2206716"/>
                    <a:pt x="1703229" y="2048187"/>
                  </a:cubicBezTo>
                  <a:cubicBezTo>
                    <a:pt x="1450006" y="1927706"/>
                    <a:pt x="1173110" y="1894732"/>
                    <a:pt x="905514" y="1863026"/>
                  </a:cubicBezTo>
                  <a:cubicBezTo>
                    <a:pt x="482772" y="1813142"/>
                    <a:pt x="117522" y="1770023"/>
                    <a:pt x="2114" y="1384482"/>
                  </a:cubicBezTo>
                  <a:lnTo>
                    <a:pt x="2114" y="1295283"/>
                  </a:lnTo>
                  <a:close/>
                  <a:moveTo>
                    <a:pt x="1268" y="1463534"/>
                  </a:moveTo>
                  <a:cubicBezTo>
                    <a:pt x="143310" y="1800037"/>
                    <a:pt x="496722" y="1841466"/>
                    <a:pt x="901709" y="1889659"/>
                  </a:cubicBezTo>
                  <a:cubicBezTo>
                    <a:pt x="1167614" y="1920942"/>
                    <a:pt x="1441974" y="1953493"/>
                    <a:pt x="1691392" y="2072284"/>
                  </a:cubicBezTo>
                  <a:cubicBezTo>
                    <a:pt x="2013945" y="2225739"/>
                    <a:pt x="2069747" y="2422314"/>
                    <a:pt x="2123858" y="2612126"/>
                  </a:cubicBezTo>
                  <a:cubicBezTo>
                    <a:pt x="2178391" y="2803628"/>
                    <a:pt x="2229543" y="2984562"/>
                    <a:pt x="2552941" y="3085597"/>
                  </a:cubicBezTo>
                  <a:cubicBezTo>
                    <a:pt x="2879298" y="3187901"/>
                    <a:pt x="3116034" y="3080947"/>
                    <a:pt x="3345160" y="2977798"/>
                  </a:cubicBezTo>
                  <a:cubicBezTo>
                    <a:pt x="3562450" y="2879722"/>
                    <a:pt x="3767902" y="2787141"/>
                    <a:pt x="4034653" y="2881413"/>
                  </a:cubicBezTo>
                  <a:cubicBezTo>
                    <a:pt x="4224042" y="2948629"/>
                    <a:pt x="4282380" y="3052623"/>
                    <a:pt x="4301404" y="3165918"/>
                  </a:cubicBezTo>
                  <a:cubicBezTo>
                    <a:pt x="4274348" y="3068687"/>
                    <a:pt x="4205864" y="2978220"/>
                    <a:pt x="4026621" y="2919459"/>
                  </a:cubicBezTo>
                  <a:cubicBezTo>
                    <a:pt x="3751416" y="2828570"/>
                    <a:pt x="3542158" y="2916500"/>
                    <a:pt x="3320641" y="3009504"/>
                  </a:cubicBezTo>
                  <a:cubicBezTo>
                    <a:pt x="3097011" y="3103353"/>
                    <a:pt x="2865770" y="3200160"/>
                    <a:pt x="2549982" y="3108425"/>
                  </a:cubicBezTo>
                  <a:cubicBezTo>
                    <a:pt x="2241803" y="3018804"/>
                    <a:pt x="2194878" y="2865348"/>
                    <a:pt x="2140767" y="2687374"/>
                  </a:cubicBezTo>
                  <a:cubicBezTo>
                    <a:pt x="2087924" y="2514472"/>
                    <a:pt x="2027895" y="2318742"/>
                    <a:pt x="1696042" y="2171628"/>
                  </a:cubicBezTo>
                  <a:cubicBezTo>
                    <a:pt x="1443242" y="2059178"/>
                    <a:pt x="1167614" y="2029164"/>
                    <a:pt x="900864" y="1999572"/>
                  </a:cubicBezTo>
                  <a:cubicBezTo>
                    <a:pt x="479813" y="1953493"/>
                    <a:pt x="116254" y="1913332"/>
                    <a:pt x="1268" y="1557383"/>
                  </a:cubicBezTo>
                  <a:lnTo>
                    <a:pt x="1268" y="1463534"/>
                  </a:lnTo>
                  <a:close/>
                  <a:moveTo>
                    <a:pt x="1268" y="1631363"/>
                  </a:moveTo>
                  <a:cubicBezTo>
                    <a:pt x="142887" y="1942924"/>
                    <a:pt x="494609" y="1981817"/>
                    <a:pt x="897905" y="2026205"/>
                  </a:cubicBezTo>
                  <a:cubicBezTo>
                    <a:pt x="1162541" y="2055374"/>
                    <a:pt x="1436056" y="2085389"/>
                    <a:pt x="1684628" y="2195302"/>
                  </a:cubicBezTo>
                  <a:cubicBezTo>
                    <a:pt x="2005490" y="2337343"/>
                    <a:pt x="2061292" y="2518700"/>
                    <a:pt x="2114980" y="2694561"/>
                  </a:cubicBezTo>
                  <a:cubicBezTo>
                    <a:pt x="2169091" y="2872112"/>
                    <a:pt x="2220666" y="3039518"/>
                    <a:pt x="2542373" y="3133367"/>
                  </a:cubicBezTo>
                  <a:cubicBezTo>
                    <a:pt x="2867039" y="3228061"/>
                    <a:pt x="3102506" y="3129140"/>
                    <a:pt x="3330364" y="3033600"/>
                  </a:cubicBezTo>
                  <a:cubicBezTo>
                    <a:pt x="3547231" y="2942710"/>
                    <a:pt x="3751838" y="2856894"/>
                    <a:pt x="4017743" y="2944401"/>
                  </a:cubicBezTo>
                  <a:cubicBezTo>
                    <a:pt x="4209669" y="3007813"/>
                    <a:pt x="4266316" y="3106312"/>
                    <a:pt x="4284071" y="3212843"/>
                  </a:cubicBezTo>
                  <a:cubicBezTo>
                    <a:pt x="4257861" y="3121953"/>
                    <a:pt x="4190222" y="3036982"/>
                    <a:pt x="4008866" y="2981602"/>
                  </a:cubicBezTo>
                  <a:cubicBezTo>
                    <a:pt x="3734929" y="2898322"/>
                    <a:pt x="3526939" y="2979066"/>
                    <a:pt x="3306691" y="3064037"/>
                  </a:cubicBezTo>
                  <a:cubicBezTo>
                    <a:pt x="3083905" y="3150277"/>
                    <a:pt x="2853511" y="3239475"/>
                    <a:pt x="2538991" y="3154927"/>
                  </a:cubicBezTo>
                  <a:cubicBezTo>
                    <a:pt x="2232080" y="3072492"/>
                    <a:pt x="2185578" y="2931296"/>
                    <a:pt x="2131467" y="2768118"/>
                  </a:cubicBezTo>
                  <a:cubicBezTo>
                    <a:pt x="2078624" y="2609167"/>
                    <a:pt x="2019017" y="2428655"/>
                    <a:pt x="1688010" y="2293378"/>
                  </a:cubicBezTo>
                  <a:cubicBezTo>
                    <a:pt x="1437324" y="2190651"/>
                    <a:pt x="1162541" y="2163173"/>
                    <a:pt x="897059" y="2136118"/>
                  </a:cubicBezTo>
                  <a:cubicBezTo>
                    <a:pt x="478122" y="2093421"/>
                    <a:pt x="115831" y="2056642"/>
                    <a:pt x="1268" y="1729862"/>
                  </a:cubicBezTo>
                  <a:lnTo>
                    <a:pt x="1268" y="1631363"/>
                  </a:lnTo>
                  <a:close/>
                  <a:moveTo>
                    <a:pt x="1268" y="1799192"/>
                  </a:moveTo>
                  <a:cubicBezTo>
                    <a:pt x="142041" y="2086234"/>
                    <a:pt x="492495" y="2121744"/>
                    <a:pt x="894100" y="2162750"/>
                  </a:cubicBezTo>
                  <a:cubicBezTo>
                    <a:pt x="1157891" y="2189383"/>
                    <a:pt x="1430137" y="2217284"/>
                    <a:pt x="1677442" y="2318320"/>
                  </a:cubicBezTo>
                  <a:cubicBezTo>
                    <a:pt x="1997035" y="2448947"/>
                    <a:pt x="2052414" y="2615508"/>
                    <a:pt x="2105680" y="2776995"/>
                  </a:cubicBezTo>
                  <a:cubicBezTo>
                    <a:pt x="2159791" y="2940596"/>
                    <a:pt x="2210943" y="3094897"/>
                    <a:pt x="2531381" y="3181137"/>
                  </a:cubicBezTo>
                  <a:cubicBezTo>
                    <a:pt x="2854356" y="3267799"/>
                    <a:pt x="3088978" y="3177332"/>
                    <a:pt x="3315568" y="3089402"/>
                  </a:cubicBezTo>
                  <a:cubicBezTo>
                    <a:pt x="3531590" y="3005699"/>
                    <a:pt x="3735351" y="2926646"/>
                    <a:pt x="4000411" y="3007390"/>
                  </a:cubicBezTo>
                  <a:cubicBezTo>
                    <a:pt x="4199945" y="3068265"/>
                    <a:pt x="4252365" y="3160423"/>
                    <a:pt x="4267584" y="3264417"/>
                  </a:cubicBezTo>
                  <a:cubicBezTo>
                    <a:pt x="4243488" y="3178178"/>
                    <a:pt x="4177540" y="3096588"/>
                    <a:pt x="3991111" y="3045014"/>
                  </a:cubicBezTo>
                  <a:cubicBezTo>
                    <a:pt x="3718442" y="2968920"/>
                    <a:pt x="3511721" y="3042478"/>
                    <a:pt x="3292317" y="3120262"/>
                  </a:cubicBezTo>
                  <a:cubicBezTo>
                    <a:pt x="3070378" y="3198892"/>
                    <a:pt x="2840828" y="3280481"/>
                    <a:pt x="2527154" y="3203119"/>
                  </a:cubicBezTo>
                  <a:cubicBezTo>
                    <a:pt x="2221511" y="3127871"/>
                    <a:pt x="2175432" y="2999358"/>
                    <a:pt x="2121744" y="2850552"/>
                  </a:cubicBezTo>
                  <a:cubicBezTo>
                    <a:pt x="2069324" y="2705129"/>
                    <a:pt x="2009717" y="2540259"/>
                    <a:pt x="1679978" y="2416819"/>
                  </a:cubicBezTo>
                  <a:cubicBezTo>
                    <a:pt x="1430137" y="2323393"/>
                    <a:pt x="1157046" y="2298028"/>
                    <a:pt x="892832" y="2273086"/>
                  </a:cubicBezTo>
                  <a:cubicBezTo>
                    <a:pt x="475585" y="2234194"/>
                    <a:pt x="114986" y="2200797"/>
                    <a:pt x="1268" y="1903187"/>
                  </a:cubicBezTo>
                  <a:lnTo>
                    <a:pt x="1268" y="1799192"/>
                  </a:lnTo>
                  <a:close/>
                  <a:moveTo>
                    <a:pt x="1268" y="1967443"/>
                  </a:moveTo>
                  <a:cubicBezTo>
                    <a:pt x="141619" y="2229966"/>
                    <a:pt x="490804" y="2262518"/>
                    <a:pt x="890295" y="2299719"/>
                  </a:cubicBezTo>
                  <a:cubicBezTo>
                    <a:pt x="1152818" y="2324238"/>
                    <a:pt x="1424219" y="2349180"/>
                    <a:pt x="1670678" y="2441760"/>
                  </a:cubicBezTo>
                  <a:cubicBezTo>
                    <a:pt x="1989003" y="2560974"/>
                    <a:pt x="2043537" y="2712738"/>
                    <a:pt x="2096802" y="2859853"/>
                  </a:cubicBezTo>
                  <a:cubicBezTo>
                    <a:pt x="2150913" y="3009081"/>
                    <a:pt x="2201642" y="3150277"/>
                    <a:pt x="2520813" y="3228907"/>
                  </a:cubicBezTo>
                  <a:cubicBezTo>
                    <a:pt x="2842097" y="3307960"/>
                    <a:pt x="3075451" y="3225102"/>
                    <a:pt x="3301195" y="3145204"/>
                  </a:cubicBezTo>
                  <a:cubicBezTo>
                    <a:pt x="3516371" y="3068687"/>
                    <a:pt x="3719710" y="2996821"/>
                    <a:pt x="3983924" y="3070378"/>
                  </a:cubicBezTo>
                  <a:cubicBezTo>
                    <a:pt x="4186417" y="3127026"/>
                    <a:pt x="4236724" y="3212843"/>
                    <a:pt x="4250252" y="3309651"/>
                  </a:cubicBezTo>
                  <a:cubicBezTo>
                    <a:pt x="4226578" y="3230175"/>
                    <a:pt x="4161898" y="3155350"/>
                    <a:pt x="3973778" y="3107580"/>
                  </a:cubicBezTo>
                  <a:cubicBezTo>
                    <a:pt x="3702800" y="3039095"/>
                    <a:pt x="3496502" y="3105466"/>
                    <a:pt x="3278367" y="3175641"/>
                  </a:cubicBezTo>
                  <a:cubicBezTo>
                    <a:pt x="3057273" y="3247085"/>
                    <a:pt x="2828569" y="3320642"/>
                    <a:pt x="2515740" y="3250890"/>
                  </a:cubicBezTo>
                  <a:cubicBezTo>
                    <a:pt x="2211365" y="3182828"/>
                    <a:pt x="2165286" y="3066997"/>
                    <a:pt x="2112021" y="2932565"/>
                  </a:cubicBezTo>
                  <a:cubicBezTo>
                    <a:pt x="2059601" y="2800669"/>
                    <a:pt x="2000417" y="2651441"/>
                    <a:pt x="1671946" y="2539837"/>
                  </a:cubicBezTo>
                  <a:cubicBezTo>
                    <a:pt x="1423373" y="2455288"/>
                    <a:pt x="1151550" y="2432460"/>
                    <a:pt x="888182" y="2410055"/>
                  </a:cubicBezTo>
                  <a:cubicBezTo>
                    <a:pt x="472626" y="2374967"/>
                    <a:pt x="113718" y="2344530"/>
                    <a:pt x="423" y="2076511"/>
                  </a:cubicBezTo>
                  <a:lnTo>
                    <a:pt x="423" y="1967443"/>
                  </a:lnTo>
                  <a:close/>
                  <a:moveTo>
                    <a:pt x="1268" y="2135272"/>
                  </a:moveTo>
                  <a:cubicBezTo>
                    <a:pt x="141196" y="2373276"/>
                    <a:pt x="488690" y="2402445"/>
                    <a:pt x="886913" y="2436265"/>
                  </a:cubicBezTo>
                  <a:cubicBezTo>
                    <a:pt x="1148591" y="2458247"/>
                    <a:pt x="1418723" y="2481075"/>
                    <a:pt x="1664337" y="2564778"/>
                  </a:cubicBezTo>
                  <a:cubicBezTo>
                    <a:pt x="1980971" y="2672578"/>
                    <a:pt x="2035504" y="2809546"/>
                    <a:pt x="2088347" y="2942287"/>
                  </a:cubicBezTo>
                  <a:cubicBezTo>
                    <a:pt x="2142035" y="3077565"/>
                    <a:pt x="2193187" y="3205656"/>
                    <a:pt x="2511090" y="3276677"/>
                  </a:cubicBezTo>
                  <a:cubicBezTo>
                    <a:pt x="2830683" y="3348120"/>
                    <a:pt x="3063191" y="3273295"/>
                    <a:pt x="3287667" y="3201006"/>
                  </a:cubicBezTo>
                  <a:cubicBezTo>
                    <a:pt x="3501997" y="3131676"/>
                    <a:pt x="3704491" y="3066574"/>
                    <a:pt x="3968283" y="3133367"/>
                  </a:cubicBezTo>
                  <a:cubicBezTo>
                    <a:pt x="4173313" y="3185364"/>
                    <a:pt x="4221505" y="3264840"/>
                    <a:pt x="4233765" y="3353616"/>
                  </a:cubicBezTo>
                  <a:cubicBezTo>
                    <a:pt x="4210937" y="3281327"/>
                    <a:pt x="4146680" y="3213265"/>
                    <a:pt x="3957714" y="3170146"/>
                  </a:cubicBezTo>
                  <a:cubicBezTo>
                    <a:pt x="3688427" y="3108848"/>
                    <a:pt x="3483397" y="3168032"/>
                    <a:pt x="3266108" y="3231021"/>
                  </a:cubicBezTo>
                  <a:cubicBezTo>
                    <a:pt x="3045859" y="3294855"/>
                    <a:pt x="2817578" y="3360803"/>
                    <a:pt x="2506017" y="3298236"/>
                  </a:cubicBezTo>
                  <a:cubicBezTo>
                    <a:pt x="2202910" y="3237362"/>
                    <a:pt x="2157254" y="3133790"/>
                    <a:pt x="2103989" y="3014154"/>
                  </a:cubicBezTo>
                  <a:cubicBezTo>
                    <a:pt x="2051569" y="2896209"/>
                    <a:pt x="1992385" y="2762622"/>
                    <a:pt x="1665605" y="2662432"/>
                  </a:cubicBezTo>
                  <a:cubicBezTo>
                    <a:pt x="1418301" y="2586761"/>
                    <a:pt x="1147323" y="2566469"/>
                    <a:pt x="885645" y="2546601"/>
                  </a:cubicBezTo>
                  <a:cubicBezTo>
                    <a:pt x="472203" y="2515318"/>
                    <a:pt x="114986" y="2487839"/>
                    <a:pt x="1691" y="2248990"/>
                  </a:cubicBezTo>
                  <a:lnTo>
                    <a:pt x="1691" y="2135272"/>
                  </a:lnTo>
                  <a:close/>
                  <a:moveTo>
                    <a:pt x="1268" y="2303101"/>
                  </a:moveTo>
                  <a:cubicBezTo>
                    <a:pt x="140773" y="2516163"/>
                    <a:pt x="486576" y="2542373"/>
                    <a:pt x="883109" y="2572388"/>
                  </a:cubicBezTo>
                  <a:cubicBezTo>
                    <a:pt x="1143518" y="2592257"/>
                    <a:pt x="1412805" y="2612548"/>
                    <a:pt x="1657573" y="2687374"/>
                  </a:cubicBezTo>
                  <a:cubicBezTo>
                    <a:pt x="1972938" y="2783759"/>
                    <a:pt x="2027050" y="2905932"/>
                    <a:pt x="2079470" y="3024300"/>
                  </a:cubicBezTo>
                  <a:cubicBezTo>
                    <a:pt x="2133158" y="3145627"/>
                    <a:pt x="2183887" y="3260190"/>
                    <a:pt x="2500521" y="3323601"/>
                  </a:cubicBezTo>
                  <a:cubicBezTo>
                    <a:pt x="2818423" y="3387435"/>
                    <a:pt x="3049663" y="3320642"/>
                    <a:pt x="3273294" y="3255962"/>
                  </a:cubicBezTo>
                  <a:cubicBezTo>
                    <a:pt x="3487202" y="3194242"/>
                    <a:pt x="3688850" y="3135481"/>
                    <a:pt x="3951796" y="3195510"/>
                  </a:cubicBezTo>
                  <a:cubicBezTo>
                    <a:pt x="4160208" y="3242857"/>
                    <a:pt x="4205441" y="3315992"/>
                    <a:pt x="4216855" y="3397158"/>
                  </a:cubicBezTo>
                  <a:cubicBezTo>
                    <a:pt x="4194873" y="3332056"/>
                    <a:pt x="4131461" y="3270758"/>
                    <a:pt x="3940804" y="3232712"/>
                  </a:cubicBezTo>
                  <a:cubicBezTo>
                    <a:pt x="3672785" y="3178601"/>
                    <a:pt x="3468601" y="3231021"/>
                    <a:pt x="3252580" y="3286400"/>
                  </a:cubicBezTo>
                  <a:cubicBezTo>
                    <a:pt x="3032754" y="3342625"/>
                    <a:pt x="2805741" y="3400963"/>
                    <a:pt x="2495025" y="3345584"/>
                  </a:cubicBezTo>
                  <a:cubicBezTo>
                    <a:pt x="2193187" y="3291896"/>
                    <a:pt x="2147531" y="3201006"/>
                    <a:pt x="2095111" y="3095320"/>
                  </a:cubicBezTo>
                  <a:cubicBezTo>
                    <a:pt x="2043114" y="2990903"/>
                    <a:pt x="1983930" y="2872958"/>
                    <a:pt x="1658418" y="2785027"/>
                  </a:cubicBezTo>
                  <a:cubicBezTo>
                    <a:pt x="1412382" y="2718234"/>
                    <a:pt x="1142673" y="2700479"/>
                    <a:pt x="881841" y="2682724"/>
                  </a:cubicBezTo>
                  <a:cubicBezTo>
                    <a:pt x="470089" y="2655245"/>
                    <a:pt x="114563" y="2631149"/>
                    <a:pt x="1691" y="2421046"/>
                  </a:cubicBezTo>
                  <a:lnTo>
                    <a:pt x="1691" y="2303101"/>
                  </a:lnTo>
                  <a:close/>
                  <a:moveTo>
                    <a:pt x="1268" y="2470930"/>
                  </a:moveTo>
                  <a:cubicBezTo>
                    <a:pt x="139928" y="2659473"/>
                    <a:pt x="484463" y="2682724"/>
                    <a:pt x="879304" y="2708934"/>
                  </a:cubicBezTo>
                  <a:cubicBezTo>
                    <a:pt x="1138868" y="2726266"/>
                    <a:pt x="1406887" y="2744444"/>
                    <a:pt x="1650809" y="2810392"/>
                  </a:cubicBezTo>
                  <a:cubicBezTo>
                    <a:pt x="1964906" y="2895363"/>
                    <a:pt x="2018595" y="3003162"/>
                    <a:pt x="2071015" y="3107157"/>
                  </a:cubicBezTo>
                  <a:cubicBezTo>
                    <a:pt x="2124703" y="3214111"/>
                    <a:pt x="2175432" y="3315569"/>
                    <a:pt x="2490375" y="3371371"/>
                  </a:cubicBezTo>
                  <a:cubicBezTo>
                    <a:pt x="2806586" y="3427596"/>
                    <a:pt x="3036558" y="3368835"/>
                    <a:pt x="3258921" y="3311764"/>
                  </a:cubicBezTo>
                  <a:cubicBezTo>
                    <a:pt x="3471983" y="3257231"/>
                    <a:pt x="3673208" y="3205656"/>
                    <a:pt x="3934886" y="3258499"/>
                  </a:cubicBezTo>
                  <a:cubicBezTo>
                    <a:pt x="4148371" y="3301619"/>
                    <a:pt x="4189799" y="3367567"/>
                    <a:pt x="4199522" y="3441124"/>
                  </a:cubicBezTo>
                  <a:cubicBezTo>
                    <a:pt x="4178385" y="3383631"/>
                    <a:pt x="4115820" y="3329097"/>
                    <a:pt x="3923049" y="3295277"/>
                  </a:cubicBezTo>
                  <a:cubicBezTo>
                    <a:pt x="3656299" y="3248776"/>
                    <a:pt x="3453382" y="3294009"/>
                    <a:pt x="3238629" y="3341779"/>
                  </a:cubicBezTo>
                  <a:cubicBezTo>
                    <a:pt x="3019649" y="3390394"/>
                    <a:pt x="2793482" y="3441124"/>
                    <a:pt x="2483611" y="3392931"/>
                  </a:cubicBezTo>
                  <a:cubicBezTo>
                    <a:pt x="2183042" y="3346429"/>
                    <a:pt x="2137808" y="3267799"/>
                    <a:pt x="2085388" y="3176910"/>
                  </a:cubicBezTo>
                  <a:cubicBezTo>
                    <a:pt x="2033391" y="3086443"/>
                    <a:pt x="1974207" y="2984139"/>
                    <a:pt x="1650386" y="2908045"/>
                  </a:cubicBezTo>
                  <a:cubicBezTo>
                    <a:pt x="1405618" y="2850552"/>
                    <a:pt x="1137177" y="2834911"/>
                    <a:pt x="877613" y="2819692"/>
                  </a:cubicBezTo>
                  <a:cubicBezTo>
                    <a:pt x="467976" y="2795596"/>
                    <a:pt x="114140" y="2774881"/>
                    <a:pt x="1691" y="2593948"/>
                  </a:cubicBezTo>
                  <a:lnTo>
                    <a:pt x="1691" y="2470930"/>
                  </a:lnTo>
                  <a:close/>
                </a:path>
              </a:pathLst>
            </a:custGeom>
            <a:gradFill>
              <a:gsLst>
                <a:gs pos="0">
                  <a:srgbClr val="F4CFC6"/>
                </a:gs>
                <a:gs pos="100000">
                  <a:srgbClr val="F9E6E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14"/>
          <p:cNvGrpSpPr/>
          <p:nvPr/>
        </p:nvGrpSpPr>
        <p:grpSpPr>
          <a:xfrm rot="-5594404">
            <a:off x="11261510" y="6022839"/>
            <a:ext cx="1043397" cy="1043397"/>
            <a:chOff x="5219180" y="3851164"/>
            <a:chExt cx="748378" cy="748378"/>
          </a:xfrm>
        </p:grpSpPr>
        <p:sp>
          <p:nvSpPr>
            <p:cNvPr id="404" name="Google Shape;404;p14"/>
            <p:cNvSpPr/>
            <p:nvPr/>
          </p:nvSpPr>
          <p:spPr>
            <a:xfrm>
              <a:off x="5899182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5740549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043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5740549" y="4531161"/>
              <a:ext cx="68376" cy="68381"/>
            </a:xfrm>
            <a:custGeom>
              <a:avLst/>
              <a:gdLst/>
              <a:ahLst/>
              <a:cxnLst/>
              <a:rect l="l" t="t" r="r" b="b"/>
              <a:pathLst>
                <a:path w="68376" h="68381" extrusionOk="0">
                  <a:moveTo>
                    <a:pt x="68376" y="34194"/>
                  </a:moveTo>
                  <a:cubicBezTo>
                    <a:pt x="68376" y="52997"/>
                    <a:pt x="52992" y="68382"/>
                    <a:pt x="34188" y="68382"/>
                  </a:cubicBezTo>
                  <a:cubicBezTo>
                    <a:pt x="15043" y="68382"/>
                    <a:pt x="0" y="52997"/>
                    <a:pt x="0" y="34194"/>
                  </a:cubicBezTo>
                  <a:cubicBezTo>
                    <a:pt x="0" y="15048"/>
                    <a:pt x="15385" y="6"/>
                    <a:pt x="34188" y="6"/>
                  </a:cubicBezTo>
                  <a:cubicBezTo>
                    <a:pt x="52992" y="-336"/>
                    <a:pt x="68376" y="15048"/>
                    <a:pt x="68376" y="341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581916" y="4213558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385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5581574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581574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5422941" y="4054925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5423283" y="4213558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385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5422941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5422941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5219180" y="3851164"/>
              <a:ext cx="158633" cy="158633"/>
            </a:xfrm>
            <a:custGeom>
              <a:avLst/>
              <a:gdLst/>
              <a:ahLst/>
              <a:cxnLst/>
              <a:rect l="l" t="t" r="r" b="b"/>
              <a:pathLst>
                <a:path w="158633" h="158633" extrusionOk="0">
                  <a:moveTo>
                    <a:pt x="0" y="0"/>
                  </a:moveTo>
                  <a:lnTo>
                    <a:pt x="158633" y="0"/>
                  </a:lnTo>
                  <a:lnTo>
                    <a:pt x="158633" y="158633"/>
                  </a:lnTo>
                  <a:lnTo>
                    <a:pt x="0" y="15863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5264308" y="3896292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5264308" y="4054925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5264650" y="4213558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334"/>
                    <a:pt x="52992" y="68376"/>
                    <a:pt x="34188" y="68376"/>
                  </a:cubicBezTo>
                  <a:cubicBezTo>
                    <a:pt x="15385" y="68376"/>
                    <a:pt x="0" y="52992"/>
                    <a:pt x="0" y="34188"/>
                  </a:cubicBezTo>
                  <a:cubicBezTo>
                    <a:pt x="0" y="15385"/>
                    <a:pt x="15385" y="0"/>
                    <a:pt x="34188" y="0"/>
                  </a:cubicBezTo>
                  <a:cubicBezTo>
                    <a:pt x="52992" y="0"/>
                    <a:pt x="68376" y="15385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264308" y="4372191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5264308" y="4531166"/>
              <a:ext cx="68376" cy="68376"/>
            </a:xfrm>
            <a:custGeom>
              <a:avLst/>
              <a:gdLst/>
              <a:ahLst/>
              <a:cxnLst/>
              <a:rect l="l" t="t" r="r" b="b"/>
              <a:pathLst>
                <a:path w="68376" h="68376" extrusionOk="0">
                  <a:moveTo>
                    <a:pt x="68376" y="34188"/>
                  </a:moveTo>
                  <a:cubicBezTo>
                    <a:pt x="68376" y="53070"/>
                    <a:pt x="53070" y="68376"/>
                    <a:pt x="34188" y="68376"/>
                  </a:cubicBezTo>
                  <a:cubicBezTo>
                    <a:pt x="15307" y="68376"/>
                    <a:pt x="0" y="53070"/>
                    <a:pt x="0" y="34188"/>
                  </a:cubicBezTo>
                  <a:cubicBezTo>
                    <a:pt x="0" y="15307"/>
                    <a:pt x="15307" y="0"/>
                    <a:pt x="34188" y="0"/>
                  </a:cubicBezTo>
                  <a:cubicBezTo>
                    <a:pt x="53070" y="0"/>
                    <a:pt x="68376" y="15307"/>
                    <a:pt x="68376" y="34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0" name="Google Shape;420;p14"/>
          <p:cNvSpPr/>
          <p:nvPr/>
        </p:nvSpPr>
        <p:spPr>
          <a:xfrm>
            <a:off x="9955648" y="-320512"/>
            <a:ext cx="2377912" cy="2377912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75788" y="5415798"/>
            <a:ext cx="912296" cy="91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35759" y="1304141"/>
            <a:ext cx="3703686" cy="395244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4"/>
          <p:cNvSpPr/>
          <p:nvPr/>
        </p:nvSpPr>
        <p:spPr>
          <a:xfrm>
            <a:off x="9056900" y="681288"/>
            <a:ext cx="2070984" cy="2070984"/>
          </a:xfrm>
          <a:prstGeom prst="donut">
            <a:avLst>
              <a:gd name="adj" fmla="val 168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43042" y="1754578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19610" y="1965989"/>
            <a:ext cx="53657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4"/>
          <p:cNvSpPr/>
          <p:nvPr/>
        </p:nvSpPr>
        <p:spPr>
          <a:xfrm rot="-342881">
            <a:off x="2064700" y="1375223"/>
            <a:ext cx="2509381" cy="25155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4"/>
          <p:cNvSpPr txBox="1"/>
          <p:nvPr/>
        </p:nvSpPr>
        <p:spPr>
          <a:xfrm>
            <a:off x="2247900" y="1599937"/>
            <a:ext cx="7844491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0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lang="th-TH" sz="200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200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4"/>
          <p:cNvSpPr txBox="1"/>
          <p:nvPr/>
        </p:nvSpPr>
        <p:spPr>
          <a:xfrm>
            <a:off x="6324089" y="2824756"/>
            <a:ext cx="406719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0" dirty="0" err="1">
                <a:solidFill>
                  <a:srgbClr val="E48873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endParaRPr sz="18000" dirty="0">
              <a:solidFill>
                <a:srgbClr val="E488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23544" y="2000844"/>
            <a:ext cx="3703686" cy="395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7ACDB9-AD28-4F83-B7D7-DC683E017A90}"/>
              </a:ext>
            </a:extLst>
          </p:cNvPr>
          <p:cNvSpPr txBox="1"/>
          <p:nvPr/>
        </p:nvSpPr>
        <p:spPr>
          <a:xfrm>
            <a:off x="891539" y="341498"/>
            <a:ext cx="1040892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ปัญหา อุปสรรค ของนักเรียนในระดับชั้นมัธยมศึกษาตอนต้น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CC9F8-ACB7-44B1-8F16-A9073A90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02" y="960770"/>
            <a:ext cx="10074593" cy="56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5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" descr="mnm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94310" y="1925320"/>
            <a:ext cx="4533265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53695" y="2344420"/>
            <a:ext cx="4114165" cy="495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 rot="10800000">
            <a:off x="10008235" y="-30479"/>
            <a:ext cx="2717165" cy="85598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1795" y="220345"/>
            <a:ext cx="726440" cy="629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 txBox="1"/>
          <p:nvPr/>
        </p:nvSpPr>
        <p:spPr>
          <a:xfrm>
            <a:off x="3409875" y="1646950"/>
            <a:ext cx="8498998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นักเรียนสามารถนำข้อมูลที่ได้จากการศึกษาค้นคว้ามาประกอบการคิด โดยนักเรียนจะได้ฝึกการคิดจำแนก แยกแยะปัญหาต่างๆ ออกเป็นประเด็นย่อย และวิเคราะห์หาสาเหตุ จนกระทั้งถึงวิธีการแก้ปัญหา เพื่อวางแผนดำเนินการ และตัดสินใจในการ</a:t>
            </a:r>
            <a:r>
              <a:rPr lang="th-TH" sz="2800" dirty="0" err="1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ปฎิบั</a:t>
            </a:r>
            <a:r>
              <a:rPr lang="th-TH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ติชิ้นงานต่อไป และสามารถแก้ไขปัญหาที่เกิดขึ้นระหว่างการดำเนินงาน จนทำให้ได้รูปแบบในการจัดทำอาหารในลักษณะของอาหารจานเดียว และงานประดิษฐ์ในท้องถิ่น ซึ่งนักเรียนจะต้องสามารถจัดตกแต่งอาหาร, สามารถเลือกบรรจุภัณฑ์ที่เหมาะสมกับอาหารได้, สามารถเลือกใช้วัสดุที่เหลือใช้จากท้องถิ่นนำมาประดิษฐ์เป็นชิ้นงานได้</a:t>
            </a:r>
            <a:endParaRPr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4" name="Google Shape;154;p2"/>
          <p:cNvSpPr txBox="1"/>
          <p:nvPr/>
        </p:nvSpPr>
        <p:spPr>
          <a:xfrm>
            <a:off x="285185" y="110966"/>
            <a:ext cx="10610850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ม.1 พัฒนาความสามารถในการใช้ทักษะชีวิต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	</a:t>
            </a:r>
            <a:r>
              <a:rPr lang="en-US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- </a:t>
            </a: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ทักษะการคิดวิเคราะห์และแก้ไขปัญหา</a:t>
            </a:r>
            <a:b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08395" y="5465365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44643" y="5926012"/>
            <a:ext cx="351392" cy="35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แจกสูตร สปาเก็ตตี้คาโบนาร่า สูตร Original จากอิตาลีแท้ ๆ แถมอ้วนน้อยลง 20%  | 2021 / 2564 รีวิวคอนโด คอนโดใหม่ บ้านเดี่ยว ทาวน์โฮม ทาวน์เฮ้าส์  คอนโดเปิดใหม่, คอนโดพร้อมอยู่ , คอนโด ใกล้-ติด รถไฟฟ้า BTS, รถไฟฟ้าใต้ดิน  MRT, คอนโดมือสอง คอนโดให้เช่า ซื้อ ...">
            <a:extLst>
              <a:ext uri="{FF2B5EF4-FFF2-40B4-BE49-F238E27FC236}">
                <a16:creationId xmlns:a16="http://schemas.microsoft.com/office/drawing/2014/main" id="{641911E3-DFC0-4F1E-B803-B984B9F1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41" b="50848"/>
          <a:stretch/>
        </p:blipFill>
        <p:spPr bwMode="auto">
          <a:xfrm>
            <a:off x="908687" y="1487716"/>
            <a:ext cx="2063450" cy="14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แจกสูตร สปาเก็ตตี้คาโบนาร่า สูตร Original จากอิตาลีแท้ ๆ แถมอ้วนน้อยลง 20%  | 2021 / 2564 รีวิวคอนโด คอนโดใหม่ บ้านเดี่ยว ทาวน์โฮม ทาวน์เฮ้าส์  คอนโดเปิดใหม่, คอนโดพร้อมอยู่ , คอนโด ใกล้-ติด รถไฟฟ้า BTS, รถไฟฟ้าใต้ดิน  MRT, คอนโดมือสอง คอนโดให้เช่า ซื้อ ...">
            <a:extLst>
              <a:ext uri="{FF2B5EF4-FFF2-40B4-BE49-F238E27FC236}">
                <a16:creationId xmlns:a16="http://schemas.microsoft.com/office/drawing/2014/main" id="{0607D4C4-573E-4EA1-A8E3-EE2125B27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6" r="30916" b="50000"/>
          <a:stretch/>
        </p:blipFill>
        <p:spPr bwMode="auto">
          <a:xfrm>
            <a:off x="908686" y="3201202"/>
            <a:ext cx="2063075" cy="14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แจกสูตร สปาเก็ตตี้คาโบนาร่า สูตร Original จากอิตาลีแท้ ๆ แถมอ้วนน้อยลง 20%  | 2021 / 2564 รีวิวคอนโด คอนโดใหม่ บ้านเดี่ยว ทาวน์โฮม ทาวน์เฮ้าส์  คอนโดเปิดใหม่, คอนโดพร้อมอยู่ , คอนโด ใกล้-ติด รถไฟฟ้า BTS, รถไฟฟ้าใต้ดิน  MRT, คอนโดมือสอง คอนโดให้เช่า ซื้อ ...">
            <a:extLst>
              <a:ext uri="{FF2B5EF4-FFF2-40B4-BE49-F238E27FC236}">
                <a16:creationId xmlns:a16="http://schemas.microsoft.com/office/drawing/2014/main" id="{55E99B7B-3E8B-43BA-938B-7E356F117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3" t="53032"/>
          <a:stretch/>
        </p:blipFill>
        <p:spPr bwMode="auto">
          <a:xfrm>
            <a:off x="8795553" y="4959165"/>
            <a:ext cx="2100482" cy="16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แจกสูตร สปาเก็ตตี้คาโบนาร่า สูตร Original จากอิตาลีแท้ ๆ แถมอ้วนน้อยลง 20%  | 2021 / 2564 รีวิวคอนโด คอนโดใหม่ บ้านเดี่ยว ทาวน์โฮม ทาวน์เฮ้าส์  คอนโดเปิดใหม่, คอนโดพร้อมอยู่ , คอนโด ใกล้-ติด รถไฟฟ้า BTS, รถไฟฟ้าใต้ดิน  MRT, คอนโดมือสอง คอนโดให้เช่า ซื้อ ...">
            <a:extLst>
              <a:ext uri="{FF2B5EF4-FFF2-40B4-BE49-F238E27FC236}">
                <a16:creationId xmlns:a16="http://schemas.microsoft.com/office/drawing/2014/main" id="{3D825DC8-9333-45BC-89C8-68BC60871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9" r="66196"/>
          <a:stretch/>
        </p:blipFill>
        <p:spPr bwMode="auto">
          <a:xfrm>
            <a:off x="3409875" y="4942223"/>
            <a:ext cx="2254879" cy="16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แจกสูตร สปาเก็ตตี้คาโบนาร่า สูตร Original จากอิตาลีแท้ ๆ แถมอ้วนน้อยลง 20%  | 2021 / 2564 รีวิวคอนโด คอนโดใหม่ บ้านเดี่ยว ทาวน์โฮม ทาวน์เฮ้าส์  คอนโดเปิดใหม่, คอนโดพร้อมอยู่ , คอนโด ใกล้-ติด รถไฟฟ้า BTS, รถไฟฟ้าใต้ดิน  MRT, คอนโดมือสอง คอนโดให้เช่า ซื้อ ...">
            <a:extLst>
              <a:ext uri="{FF2B5EF4-FFF2-40B4-BE49-F238E27FC236}">
                <a16:creationId xmlns:a16="http://schemas.microsoft.com/office/drawing/2014/main" id="{A63038A7-91EC-40E0-9F99-6A0B0754D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51395" r="31110"/>
          <a:stretch/>
        </p:blipFill>
        <p:spPr bwMode="auto">
          <a:xfrm>
            <a:off x="6108931" y="4957408"/>
            <a:ext cx="2254879" cy="161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แจกสูตร สปาเก็ตตี้คาโบนาร่า สูตร Original จากอิตาลีแท้ ๆ แถมอ้วนน้อยลง 20%  | 2021 / 2564 รีวิวคอนโด คอนโดใหม่ บ้านเดี่ยว ทาวน์โฮม ทาวน์เฮ้าส์  คอนโดเปิดใหม่, คอนโดพร้อมอยู่ , คอนโด ใกล้-ติด รถไฟฟ้า BTS, รถไฟฟ้าใต้ดิน  MRT, คอนโดมือสอง คอนโดให้เช่า ซื้อ ...">
            <a:extLst>
              <a:ext uri="{FF2B5EF4-FFF2-40B4-BE49-F238E27FC236}">
                <a16:creationId xmlns:a16="http://schemas.microsoft.com/office/drawing/2014/main" id="{6FB8BFF6-AFC3-4848-BDFC-06A14641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9" b="50400"/>
          <a:stretch/>
        </p:blipFill>
        <p:spPr bwMode="auto">
          <a:xfrm>
            <a:off x="908686" y="4942223"/>
            <a:ext cx="2063074" cy="16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55358" y="3275630"/>
            <a:ext cx="3196936" cy="341165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"/>
          <p:cNvSpPr/>
          <p:nvPr/>
        </p:nvSpPr>
        <p:spPr>
          <a:xfrm>
            <a:off x="713490" y="-4320093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860818" y="-4320093"/>
            <a:ext cx="3034089" cy="7558743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6450" y="6261292"/>
            <a:ext cx="351392" cy="35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14456">
            <a:off x="1437090" y="5354231"/>
            <a:ext cx="1021936" cy="885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"/>
          <p:cNvSpPr txBox="1"/>
          <p:nvPr/>
        </p:nvSpPr>
        <p:spPr>
          <a:xfrm>
            <a:off x="824812" y="464247"/>
            <a:ext cx="27762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ผลการประเมิน</a:t>
            </a:r>
            <a:endParaRPr sz="32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713489" y="1018211"/>
            <a:ext cx="303408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ม.1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lt1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pic>
        <p:nvPicPr>
          <p:cNvPr id="187" name="Google Shape;18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431757" y="303483"/>
            <a:ext cx="3063727" cy="2456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/>
          <p:nvPr/>
        </p:nvSpPr>
        <p:spPr>
          <a:xfrm>
            <a:off x="9335843" y="-340766"/>
            <a:ext cx="943997" cy="943997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10279840" y="6138334"/>
            <a:ext cx="1794094" cy="629285"/>
          </a:xfrm>
          <a:prstGeom prst="rect">
            <a:avLst/>
          </a:prstGeom>
          <a:solidFill>
            <a:srgbClr val="55705A"/>
          </a:solidFill>
          <a:ln w="12700" cap="flat" cmpd="sng">
            <a:solidFill>
              <a:srgbClr val="A663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10501387" y="5269860"/>
            <a:ext cx="649278" cy="2036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4"/>
          <p:cNvGraphicFramePr/>
          <p:nvPr>
            <p:extLst>
              <p:ext uri="{D42A27DB-BD31-4B8C-83A1-F6EECF244321}">
                <p14:modId xmlns:p14="http://schemas.microsoft.com/office/powerpoint/2010/main" val="3219997529"/>
              </p:ext>
            </p:extLst>
          </p:nvPr>
        </p:nvGraphicFramePr>
        <p:xfrm>
          <a:off x="4146974" y="984650"/>
          <a:ext cx="7781950" cy="1828840"/>
        </p:xfrm>
        <a:graphic>
          <a:graphicData uri="http://schemas.openxmlformats.org/drawingml/2006/table">
            <a:tbl>
              <a:tblPr firstRow="1" bandRow="1">
                <a:noFill/>
                <a:tableStyleId>{0BFA6297-04B3-42BD-A18C-C5742665D91E}</a:tableStyleId>
              </a:tblPr>
              <a:tblGrid>
                <a:gridCol w="278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รายวิชา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u="none" strike="noStrike" cap="none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 sz="2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ผลการทดสอบด้วยชิ้นงาน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sz="2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 sz="2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งานคหกรรม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143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งานประดิษฐ์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143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136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2" name="Google Shape;192;p4"/>
          <p:cNvGraphicFramePr/>
          <p:nvPr>
            <p:extLst>
              <p:ext uri="{D42A27DB-BD31-4B8C-83A1-F6EECF244321}">
                <p14:modId xmlns:p14="http://schemas.microsoft.com/office/powerpoint/2010/main" val="3600543822"/>
              </p:ext>
            </p:extLst>
          </p:nvPr>
        </p:nvGraphicFramePr>
        <p:xfrm>
          <a:off x="2184058" y="3380860"/>
          <a:ext cx="3724348" cy="30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3" name="Google Shape;193;p4"/>
          <p:cNvGraphicFramePr/>
          <p:nvPr>
            <p:extLst>
              <p:ext uri="{D42A27DB-BD31-4B8C-83A1-F6EECF244321}">
                <p14:modId xmlns:p14="http://schemas.microsoft.com/office/powerpoint/2010/main" val="1499999952"/>
              </p:ext>
            </p:extLst>
          </p:nvPr>
        </p:nvGraphicFramePr>
        <p:xfrm>
          <a:off x="7188599" y="3380860"/>
          <a:ext cx="3755403" cy="30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Google Shape;188;p4">
            <a:extLst>
              <a:ext uri="{FF2B5EF4-FFF2-40B4-BE49-F238E27FC236}">
                <a16:creationId xmlns:a16="http://schemas.microsoft.com/office/drawing/2014/main" id="{BF68B559-CF0E-4D32-9276-554DFA51E028}"/>
              </a:ext>
            </a:extLst>
          </p:cNvPr>
          <p:cNvSpPr/>
          <p:nvPr/>
        </p:nvSpPr>
        <p:spPr>
          <a:xfrm>
            <a:off x="-504194" y="3695265"/>
            <a:ext cx="943997" cy="943997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/>
          <p:nvPr/>
        </p:nvSpPr>
        <p:spPr>
          <a:xfrm rot="-1865355">
            <a:off x="9312012" y="1469947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9631617" y="1229440"/>
            <a:ext cx="1544582" cy="1544582"/>
          </a:xfrm>
          <a:prstGeom prst="donut">
            <a:avLst>
              <a:gd name="adj" fmla="val 168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5328700" y="4787776"/>
            <a:ext cx="1534599" cy="1534599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916" y="5784973"/>
            <a:ext cx="1073026" cy="10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920" y="5434869"/>
            <a:ext cx="117348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8350" y="1841773"/>
            <a:ext cx="1254105" cy="317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0453" y="0"/>
            <a:ext cx="2729024" cy="27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676"/>
            <a:ext cx="1655769" cy="199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14456">
            <a:off x="1116677" y="4447718"/>
            <a:ext cx="536574" cy="465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/>
          <p:nvPr/>
        </p:nvSpPr>
        <p:spPr>
          <a:xfrm>
            <a:off x="713490" y="-4320093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860818" y="-4320093"/>
            <a:ext cx="3034089" cy="7558743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950461" y="471274"/>
            <a:ext cx="318141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ผลการประเมิน</a:t>
            </a:r>
            <a:endParaRPr sz="50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810159" y="1052408"/>
            <a:ext cx="3034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ม.1</a:t>
            </a:r>
            <a:endParaRPr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92478" y="183766"/>
            <a:ext cx="2700455" cy="6538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5"/>
          <p:cNvGrpSpPr/>
          <p:nvPr/>
        </p:nvGrpSpPr>
        <p:grpSpPr>
          <a:xfrm>
            <a:off x="3821242" y="256680"/>
            <a:ext cx="5604577" cy="3075475"/>
            <a:chOff x="3821242" y="256680"/>
            <a:chExt cx="5604577" cy="3075475"/>
          </a:xfrm>
        </p:grpSpPr>
        <p:sp>
          <p:nvSpPr>
            <p:cNvPr id="214" name="Google Shape;214;p5"/>
            <p:cNvSpPr/>
            <p:nvPr/>
          </p:nvSpPr>
          <p:spPr>
            <a:xfrm>
              <a:off x="3821242" y="256680"/>
              <a:ext cx="2700455" cy="861774"/>
            </a:xfrm>
            <a:prstGeom prst="roundRect">
              <a:avLst>
                <a:gd name="adj" fmla="val 49765"/>
              </a:avLst>
            </a:prstGeom>
            <a:solidFill>
              <a:srgbClr val="B7C8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การพิจารณาผ่านเกณฑ์</a:t>
              </a:r>
              <a:endParaRPr sz="250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4634833" y="1333048"/>
              <a:ext cx="4790986" cy="861774"/>
            </a:xfrm>
            <a:prstGeom prst="roundRect">
              <a:avLst>
                <a:gd name="adj" fmla="val 49765"/>
              </a:avLst>
            </a:prstGeom>
            <a:solidFill>
              <a:srgbClr val="F4CF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1. พิจารณาตามเกณฑ์ Robic scroll คะแนนเต็ม 20 คะแนน ผ่านเกณฑ์คือ 10 คะแนนขึ้นไป </a:t>
              </a:r>
              <a:endParaRPr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634833" y="2470381"/>
              <a:ext cx="4790986" cy="861774"/>
            </a:xfrm>
            <a:prstGeom prst="roundRect">
              <a:avLst>
                <a:gd name="adj" fmla="val 49765"/>
              </a:avLst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2. พิจารณาตามเกณฑ์คะแนนการสังเกตพฤติกรรมเป็นรายบุคคล ผ่านเกณฑ์คือ 60 % </a:t>
              </a:r>
              <a:endParaRPr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17" name="Google Shape;217;p5"/>
            <p:cNvCxnSpPr/>
            <p:nvPr/>
          </p:nvCxnSpPr>
          <p:spPr>
            <a:xfrm>
              <a:off x="4307602" y="1061770"/>
              <a:ext cx="0" cy="183949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5"/>
            <p:cNvCxnSpPr>
              <a:endCxn id="216" idx="1"/>
            </p:cNvCxnSpPr>
            <p:nvPr/>
          </p:nvCxnSpPr>
          <p:spPr>
            <a:xfrm>
              <a:off x="4297633" y="2901268"/>
              <a:ext cx="33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5"/>
            <p:cNvCxnSpPr>
              <a:endCxn id="215" idx="1"/>
            </p:cNvCxnSpPr>
            <p:nvPr/>
          </p:nvCxnSpPr>
          <p:spPr>
            <a:xfrm>
              <a:off x="4307533" y="1763935"/>
              <a:ext cx="327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0" name="Google Shape;220;p5"/>
          <p:cNvGrpSpPr/>
          <p:nvPr/>
        </p:nvGrpSpPr>
        <p:grpSpPr>
          <a:xfrm>
            <a:off x="99067" y="3619351"/>
            <a:ext cx="4455767" cy="2267464"/>
            <a:chOff x="99067" y="3619351"/>
            <a:chExt cx="4455767" cy="2267464"/>
          </a:xfrm>
        </p:grpSpPr>
        <p:cxnSp>
          <p:nvCxnSpPr>
            <p:cNvPr id="221" name="Google Shape;221;p5"/>
            <p:cNvCxnSpPr>
              <a:cxnSpLocks/>
            </p:cNvCxnSpPr>
            <p:nvPr/>
          </p:nvCxnSpPr>
          <p:spPr>
            <a:xfrm>
              <a:off x="416322" y="4344240"/>
              <a:ext cx="0" cy="111168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431558" y="5446936"/>
              <a:ext cx="327231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4" name="Google Shape;224;p5"/>
            <p:cNvSpPr/>
            <p:nvPr/>
          </p:nvSpPr>
          <p:spPr>
            <a:xfrm>
              <a:off x="99067" y="3619351"/>
              <a:ext cx="3101330" cy="861774"/>
            </a:xfrm>
            <a:prstGeom prst="roundRect">
              <a:avLst>
                <a:gd name="adj" fmla="val 49765"/>
              </a:avLst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พฤติกรรมที่ทำให้ไม่ผ่านเกณฑ์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826152" y="5025041"/>
              <a:ext cx="3728682" cy="861774"/>
            </a:xfrm>
            <a:prstGeom prst="roundRect">
              <a:avLst>
                <a:gd name="adj" fmla="val 49765"/>
              </a:avLst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นักเรียนทำงานไม่ครบตามที่ได้รับมอบหมาย และไม่ส่งตามเวลาที่กำหนด</a:t>
              </a:r>
            </a:p>
          </p:txBody>
        </p:sp>
      </p:grpSp>
      <p:grpSp>
        <p:nvGrpSpPr>
          <p:cNvPr id="227" name="Google Shape;227;p5"/>
          <p:cNvGrpSpPr/>
          <p:nvPr/>
        </p:nvGrpSpPr>
        <p:grpSpPr>
          <a:xfrm>
            <a:off x="4161881" y="3858929"/>
            <a:ext cx="5477828" cy="2713269"/>
            <a:chOff x="-287533" y="3500644"/>
            <a:chExt cx="5477828" cy="2713269"/>
          </a:xfrm>
        </p:grpSpPr>
        <p:cxnSp>
          <p:nvCxnSpPr>
            <p:cNvPr id="228" name="Google Shape;228;p5"/>
            <p:cNvCxnSpPr/>
            <p:nvPr/>
          </p:nvCxnSpPr>
          <p:spPr>
            <a:xfrm>
              <a:off x="416322" y="4344240"/>
              <a:ext cx="0" cy="922392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5"/>
            <p:cNvCxnSpPr/>
            <p:nvPr/>
          </p:nvCxnSpPr>
          <p:spPr>
            <a:xfrm>
              <a:off x="416322" y="5266633"/>
              <a:ext cx="5600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0" name="Google Shape;230;p5"/>
            <p:cNvSpPr/>
            <p:nvPr/>
          </p:nvSpPr>
          <p:spPr>
            <a:xfrm>
              <a:off x="-287533" y="3500644"/>
              <a:ext cx="3655718" cy="861774"/>
            </a:xfrm>
            <a:prstGeom prst="roundRect">
              <a:avLst>
                <a:gd name="adj" fmla="val 49765"/>
              </a:avLst>
            </a:prstGeom>
            <a:solidFill>
              <a:srgbClr val="FF7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การดำเนินการนักเรียนที่ไม่ผ่านเกณฑ์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853263" y="4609283"/>
              <a:ext cx="4337032" cy="1604630"/>
            </a:xfrm>
            <a:prstGeom prst="roundRect">
              <a:avLst>
                <a:gd name="adj" fmla="val 49765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อาจารย์ผู้สอนให้นักเรียนที่ไม่ผ่านเกณฑ์ ทำใบงานที่ยังไม่ได้ส่งภายในระยะเวลาที่กำหนด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6" descr="mnm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94310" y="1925320"/>
            <a:ext cx="4533265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53695" y="2344420"/>
            <a:ext cx="4114165" cy="495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10480321" y="0"/>
            <a:ext cx="2717165" cy="85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1795" y="220345"/>
            <a:ext cx="726440" cy="62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"/>
          <p:cNvSpPr txBox="1"/>
          <p:nvPr/>
        </p:nvSpPr>
        <p:spPr>
          <a:xfrm>
            <a:off x="148921" y="1596452"/>
            <a:ext cx="785464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	นักเรียนสามารถนำข้อมูลที่ได้จากการศึกษาค้นคว้ามาเป็นผู้ประกอบการ </a:t>
            </a:r>
            <a:r>
              <a:rPr lang="en-US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SME</a:t>
            </a:r>
            <a:r>
              <a:rPr lang="th-TH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และสามารถรู้เกี่ยวกับกฎหมายธุรกิจเบื้องต้นได้ นอกจากนี้ยังสามารถออกแบบกราฟฟิคสำหรับสื่อสิ่งพิมพ์ที่ใช้ในการประชาสัมพันธ์ธุรกิจ </a:t>
            </a:r>
            <a:r>
              <a:rPr lang="en-US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SME</a:t>
            </a:r>
            <a:r>
              <a:rPr lang="th-TH" sz="28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ของนักเรียนได้ </a:t>
            </a:r>
            <a:endParaRPr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285185" y="273089"/>
            <a:ext cx="1061085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ม.2</a:t>
            </a:r>
            <a:r>
              <a:rPr lang="en-US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</a:t>
            </a: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พัฒนาความสามารถในการใช้ทักษะชีวิต</a:t>
            </a:r>
            <a:endParaRPr lang="en-US" sz="4500" b="1" dirty="0">
              <a:solidFill>
                <a:schemeClr val="accent2"/>
              </a:solidFill>
              <a:latin typeface="TH SarabunPSK" panose="020B0500040200020003" pitchFamily="34" charset="-34"/>
              <a:ea typeface="Angsana New"/>
              <a:cs typeface="TH SarabunPSK" panose="020B0500040200020003" pitchFamily="34" charset="-34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ngsana New"/>
              </a:rPr>
              <a:t>	- </a:t>
            </a: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ngsana New"/>
              </a:rPr>
              <a:t>คิดอย่างสร้างสรรค์ คิดเชิงนวัตกรรม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2" name="Google Shape;24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08395" y="5465365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44643" y="5926012"/>
            <a:ext cx="351392" cy="35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13F43A-2064-48B7-AA99-56F45BAEA23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201" r="23756"/>
          <a:stretch/>
        </p:blipFill>
        <p:spPr>
          <a:xfrm>
            <a:off x="8217578" y="1331649"/>
            <a:ext cx="3753509" cy="5306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F310EC-B2A7-4897-A97C-D9C1F53E4A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4576" y="2871781"/>
            <a:ext cx="2732934" cy="3861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A1BED-84AB-44C8-AAAC-009CA2F68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7579" y="2858581"/>
            <a:ext cx="2758351" cy="3923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355358" y="3275630"/>
            <a:ext cx="3196936" cy="341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8"/>
          <p:cNvSpPr/>
          <p:nvPr/>
        </p:nvSpPr>
        <p:spPr>
          <a:xfrm>
            <a:off x="713490" y="-4320093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860818" y="-4320093"/>
            <a:ext cx="3034089" cy="7558743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6450" y="6261292"/>
            <a:ext cx="351392" cy="35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14456">
            <a:off x="1401492" y="5529926"/>
            <a:ext cx="1021936" cy="88567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8"/>
          <p:cNvSpPr txBox="1"/>
          <p:nvPr/>
        </p:nvSpPr>
        <p:spPr>
          <a:xfrm>
            <a:off x="893755" y="278074"/>
            <a:ext cx="318141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ผลการประเมิน</a:t>
            </a:r>
            <a:endParaRPr sz="50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787153" y="1061770"/>
            <a:ext cx="3034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 dirty="0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ม.2</a:t>
            </a: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431757" y="303483"/>
            <a:ext cx="3063727" cy="2456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/>
          <p:nvPr/>
        </p:nvSpPr>
        <p:spPr>
          <a:xfrm>
            <a:off x="9335843" y="-340766"/>
            <a:ext cx="943997" cy="943997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9787987" y="5566059"/>
            <a:ext cx="1794094" cy="629285"/>
          </a:xfrm>
          <a:prstGeom prst="rect">
            <a:avLst/>
          </a:prstGeom>
          <a:solidFill>
            <a:srgbClr val="55705A"/>
          </a:solidFill>
          <a:ln w="12700" cap="flat" cmpd="sng">
            <a:solidFill>
              <a:srgbClr val="A6635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275" name="Google Shape;27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10501388" y="5297980"/>
            <a:ext cx="649278" cy="20363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6" name="Google Shape;276;p8"/>
          <p:cNvGraphicFramePr/>
          <p:nvPr>
            <p:extLst>
              <p:ext uri="{D42A27DB-BD31-4B8C-83A1-F6EECF244321}">
                <p14:modId xmlns:p14="http://schemas.microsoft.com/office/powerpoint/2010/main" val="1636852853"/>
              </p:ext>
            </p:extLst>
          </p:nvPr>
        </p:nvGraphicFramePr>
        <p:xfrm>
          <a:off x="4216911" y="662656"/>
          <a:ext cx="7781950" cy="1483400"/>
        </p:xfrm>
        <a:graphic>
          <a:graphicData uri="http://schemas.openxmlformats.org/drawingml/2006/table">
            <a:tbl>
              <a:tblPr firstRow="1" bandRow="1">
                <a:noFill/>
                <a:tableStyleId>{0BFA6297-04B3-42BD-A18C-C5742665D91E}</a:tableStyleId>
              </a:tblPr>
              <a:tblGrid>
                <a:gridCol w="278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ผลการทดสอบด้วยชิ้นงาน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งานธุรกิจ </a:t>
                      </a:r>
                      <a:endParaRPr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งานคอมพิวเตอร์ประยุกต์</a:t>
                      </a:r>
                      <a:endParaRPr sz="1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120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7" name="Google Shape;277;p8"/>
          <p:cNvGraphicFramePr/>
          <p:nvPr>
            <p:extLst>
              <p:ext uri="{D42A27DB-BD31-4B8C-83A1-F6EECF244321}">
                <p14:modId xmlns:p14="http://schemas.microsoft.com/office/powerpoint/2010/main" val="3782203258"/>
              </p:ext>
            </p:extLst>
          </p:nvPr>
        </p:nvGraphicFramePr>
        <p:xfrm>
          <a:off x="2212998" y="3429000"/>
          <a:ext cx="3724348" cy="30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8" name="Google Shape;278;p8"/>
          <p:cNvGraphicFramePr/>
          <p:nvPr>
            <p:extLst>
              <p:ext uri="{D42A27DB-BD31-4B8C-83A1-F6EECF244321}">
                <p14:modId xmlns:p14="http://schemas.microsoft.com/office/powerpoint/2010/main" val="4018067944"/>
              </p:ext>
            </p:extLst>
          </p:nvPr>
        </p:nvGraphicFramePr>
        <p:xfrm>
          <a:off x="6821418" y="3380860"/>
          <a:ext cx="3755403" cy="305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"/>
          <p:cNvSpPr/>
          <p:nvPr/>
        </p:nvSpPr>
        <p:spPr>
          <a:xfrm rot="-1865355">
            <a:off x="9312012" y="1469947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9631617" y="1229440"/>
            <a:ext cx="1544582" cy="1544582"/>
          </a:xfrm>
          <a:prstGeom prst="donut">
            <a:avLst>
              <a:gd name="adj" fmla="val 168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5328700" y="4787776"/>
            <a:ext cx="1534599" cy="1534599"/>
          </a:xfrm>
          <a:prstGeom prst="donut">
            <a:avLst>
              <a:gd name="adj" fmla="val 1688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5916" y="5784973"/>
            <a:ext cx="1073026" cy="10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920" y="5434869"/>
            <a:ext cx="1173480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8350" y="1841773"/>
            <a:ext cx="1254105" cy="317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0453" y="0"/>
            <a:ext cx="2729024" cy="276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676"/>
            <a:ext cx="1655769" cy="199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814456">
            <a:off x="1116677" y="4447718"/>
            <a:ext cx="536574" cy="46503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/>
          <p:nvPr/>
        </p:nvSpPr>
        <p:spPr>
          <a:xfrm>
            <a:off x="713490" y="-4320093"/>
            <a:ext cx="3034089" cy="75587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860818" y="-4320093"/>
            <a:ext cx="3034089" cy="7558743"/>
          </a:xfrm>
          <a:prstGeom prst="roundRect">
            <a:avLst>
              <a:gd name="adj" fmla="val 50000"/>
            </a:avLst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H SarabunPSK" panose="020B0500040200020003" pitchFamily="34" charset="-34"/>
              <a:ea typeface="Calibri"/>
              <a:cs typeface="TH SarabunPSK" panose="020B0500040200020003" pitchFamily="34" charset="-34"/>
              <a:sym typeface="Calibri"/>
            </a:endParaRPr>
          </a:p>
        </p:txBody>
      </p:sp>
      <p:sp>
        <p:nvSpPr>
          <p:cNvPr id="295" name="Google Shape;295;p9"/>
          <p:cNvSpPr txBox="1"/>
          <p:nvPr/>
        </p:nvSpPr>
        <p:spPr>
          <a:xfrm>
            <a:off x="713490" y="202511"/>
            <a:ext cx="318141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000" b="1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ผลการประเมิน</a:t>
            </a:r>
            <a:endParaRPr sz="5000" b="1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Arial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787153" y="1061770"/>
            <a:ext cx="303408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b="1">
                <a:solidFill>
                  <a:schemeClr val="lt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/>
              </a:rPr>
              <a:t>ม.2</a:t>
            </a:r>
            <a:endParaRPr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92478" y="183766"/>
            <a:ext cx="2700455" cy="6538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9"/>
          <p:cNvGrpSpPr/>
          <p:nvPr/>
        </p:nvGrpSpPr>
        <p:grpSpPr>
          <a:xfrm>
            <a:off x="3821242" y="256680"/>
            <a:ext cx="5604577" cy="3075475"/>
            <a:chOff x="3821242" y="256680"/>
            <a:chExt cx="5604577" cy="3075475"/>
          </a:xfrm>
        </p:grpSpPr>
        <p:sp>
          <p:nvSpPr>
            <p:cNvPr id="299" name="Google Shape;299;p9"/>
            <p:cNvSpPr/>
            <p:nvPr/>
          </p:nvSpPr>
          <p:spPr>
            <a:xfrm>
              <a:off x="3821242" y="256680"/>
              <a:ext cx="2700455" cy="861774"/>
            </a:xfrm>
            <a:prstGeom prst="roundRect">
              <a:avLst>
                <a:gd name="adj" fmla="val 49765"/>
              </a:avLst>
            </a:prstGeom>
            <a:solidFill>
              <a:srgbClr val="B7C8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lt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การพิจารณาผ่านเกณฑ์</a:t>
              </a:r>
              <a:endParaRPr sz="2500">
                <a:solidFill>
                  <a:schemeClr val="lt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34833" y="1333048"/>
              <a:ext cx="4790986" cy="861774"/>
            </a:xfrm>
            <a:prstGeom prst="roundRect">
              <a:avLst>
                <a:gd name="adj" fmla="val 49765"/>
              </a:avLst>
            </a:prstGeom>
            <a:solidFill>
              <a:srgbClr val="F4CF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1. พิจารณาตามเกณฑ์ </a:t>
              </a:r>
              <a:r>
                <a:rPr lang="th-TH" sz="2500" dirty="0" err="1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Robic</a:t>
              </a:r>
              <a:r>
                <a:rPr lang="th-TH" sz="2500" dirty="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</a:t>
              </a:r>
              <a:r>
                <a:rPr lang="th-TH" sz="2500" dirty="0" err="1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scroll</a:t>
              </a:r>
              <a:r>
                <a:rPr lang="th-TH" sz="2500" dirty="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 คะแนนเต็ม 20 คะแนน ผ่านเกณฑ์คือ 10 คะแนนขึ้นไป </a:t>
              </a:r>
              <a:endParaRPr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4634833" y="2470381"/>
              <a:ext cx="4790986" cy="861774"/>
            </a:xfrm>
            <a:prstGeom prst="roundRect">
              <a:avLst>
                <a:gd name="adj" fmla="val 49765"/>
              </a:avLst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lt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2. พิจารณาตามเกณฑ์คะแนนการสังเกตพฤติกรรมเป็นรายบุคคล ผ่านเกณฑ์คือ 60 % </a:t>
              </a:r>
              <a:endParaRPr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02" name="Google Shape;302;p9"/>
            <p:cNvCxnSpPr/>
            <p:nvPr/>
          </p:nvCxnSpPr>
          <p:spPr>
            <a:xfrm>
              <a:off x="4307602" y="1061770"/>
              <a:ext cx="0" cy="1839498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9"/>
            <p:cNvCxnSpPr>
              <a:endCxn id="301" idx="1"/>
            </p:cNvCxnSpPr>
            <p:nvPr/>
          </p:nvCxnSpPr>
          <p:spPr>
            <a:xfrm>
              <a:off x="4297633" y="2901268"/>
              <a:ext cx="337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9"/>
            <p:cNvCxnSpPr>
              <a:endCxn id="300" idx="1"/>
            </p:cNvCxnSpPr>
            <p:nvPr/>
          </p:nvCxnSpPr>
          <p:spPr>
            <a:xfrm>
              <a:off x="4307533" y="1763935"/>
              <a:ext cx="3273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5" name="Google Shape;305;p9"/>
          <p:cNvGrpSpPr/>
          <p:nvPr/>
        </p:nvGrpSpPr>
        <p:grpSpPr>
          <a:xfrm>
            <a:off x="99067" y="3470912"/>
            <a:ext cx="4322569" cy="2587612"/>
            <a:chOff x="99067" y="3619351"/>
            <a:chExt cx="4322569" cy="2587612"/>
          </a:xfrm>
        </p:grpSpPr>
        <p:cxnSp>
          <p:nvCxnSpPr>
            <p:cNvPr id="306" name="Google Shape;306;p9"/>
            <p:cNvCxnSpPr>
              <a:cxnSpLocks/>
            </p:cNvCxnSpPr>
            <p:nvPr/>
          </p:nvCxnSpPr>
          <p:spPr>
            <a:xfrm>
              <a:off x="416322" y="4344240"/>
              <a:ext cx="0" cy="1318351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8" name="Google Shape;308;p9"/>
            <p:cNvCxnSpPr/>
            <p:nvPr/>
          </p:nvCxnSpPr>
          <p:spPr>
            <a:xfrm>
              <a:off x="416322" y="5662591"/>
              <a:ext cx="327231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9" name="Google Shape;309;p9"/>
            <p:cNvSpPr/>
            <p:nvPr/>
          </p:nvSpPr>
          <p:spPr>
            <a:xfrm>
              <a:off x="99067" y="3619351"/>
              <a:ext cx="3034087" cy="861774"/>
            </a:xfrm>
            <a:prstGeom prst="roundRect">
              <a:avLst>
                <a:gd name="adj" fmla="val 49765"/>
              </a:avLst>
            </a:prstGeom>
            <a:solidFill>
              <a:srgbClr val="33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พฤติกรรมที่ทำให้ไม่ผ่านเกณฑ์</a:t>
              </a:r>
              <a:endParaRPr sz="250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692954" y="5101293"/>
              <a:ext cx="3728682" cy="1105670"/>
            </a:xfrm>
            <a:prstGeom prst="roundRect">
              <a:avLst>
                <a:gd name="adj" fmla="val 49765"/>
              </a:avLst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นักเรียนทำงานไม่ครบตามที่ได้รับมอบหมาย และไม่ส่งตามเวลาที่กำหนด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</p:grpSp>
      <p:grpSp>
        <p:nvGrpSpPr>
          <p:cNvPr id="312" name="Google Shape;312;p9"/>
          <p:cNvGrpSpPr/>
          <p:nvPr/>
        </p:nvGrpSpPr>
        <p:grpSpPr>
          <a:xfrm>
            <a:off x="4508116" y="3798189"/>
            <a:ext cx="5512001" cy="2253856"/>
            <a:chOff x="99067" y="3619351"/>
            <a:chExt cx="5512001" cy="2253856"/>
          </a:xfrm>
        </p:grpSpPr>
        <p:cxnSp>
          <p:nvCxnSpPr>
            <p:cNvPr id="313" name="Google Shape;313;p9"/>
            <p:cNvCxnSpPr/>
            <p:nvPr/>
          </p:nvCxnSpPr>
          <p:spPr>
            <a:xfrm>
              <a:off x="416322" y="4344240"/>
              <a:ext cx="0" cy="922392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416322" y="5266633"/>
              <a:ext cx="56002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9"/>
            <p:cNvSpPr/>
            <p:nvPr/>
          </p:nvSpPr>
          <p:spPr>
            <a:xfrm>
              <a:off x="99067" y="3619351"/>
              <a:ext cx="3728682" cy="861774"/>
            </a:xfrm>
            <a:prstGeom prst="roundRect">
              <a:avLst>
                <a:gd name="adj" fmla="val 49765"/>
              </a:avLst>
            </a:prstGeom>
            <a:solidFill>
              <a:srgbClr val="FF7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Calibri"/>
                  <a:cs typeface="TH SarabunPSK" panose="020B0500040200020003" pitchFamily="34" charset="-34"/>
                  <a:sym typeface="Calibri"/>
                </a:rPr>
                <a:t>การดำเนินการนักเรียนที่ไม่ผ่านเกณฑ์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Calibri"/>
                <a:cs typeface="TH SarabunPSK" panose="020B0500040200020003" pitchFamily="34" charset="-34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963139" y="4666901"/>
              <a:ext cx="4647929" cy="1206306"/>
            </a:xfrm>
            <a:prstGeom prst="roundRect">
              <a:avLst>
                <a:gd name="adj" fmla="val 49765"/>
              </a:avLst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dirty="0">
                  <a:solidFill>
                    <a:schemeClr val="dk1"/>
                  </a:solidFill>
                  <a:latin typeface="TH SarabunPSK" panose="020B0500040200020003" pitchFamily="34" charset="-34"/>
                  <a:ea typeface="Angsana New"/>
                  <a:cs typeface="TH SarabunPSK" panose="020B0500040200020003" pitchFamily="34" charset="-34"/>
                  <a:sym typeface="Angsana New"/>
                </a:rPr>
                <a:t>สอน ฝึกทักษะการออกแบบและทำแผนธุรกิจ ให้กับนักเรียนที่ไม่ผ่านเกณฑ์เพิ่มเติม</a:t>
              </a:r>
              <a:endParaRPr sz="2500" dirty="0">
                <a:solidFill>
                  <a:schemeClr val="dk1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0" descr="mnm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26737" y="4369037"/>
            <a:ext cx="4533265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366772" y="3861117"/>
            <a:ext cx="4114165" cy="495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10720339" y="0"/>
            <a:ext cx="2717165" cy="85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81795" y="220345"/>
            <a:ext cx="726440" cy="62928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0"/>
          <p:cNvSpPr txBox="1"/>
          <p:nvPr/>
        </p:nvSpPr>
        <p:spPr>
          <a:xfrm>
            <a:off x="1031133" y="1658853"/>
            <a:ext cx="924555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000" dirty="0">
                <a:solidFill>
                  <a:srgbClr val="0C0C0C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	นักเรียนสามารถสร้างงานประดิษฐ์บรรจุภัณฑ์จากธรรมชาติ สามารถเลือกและสร้างกระบวนการเรียนรู้ด้วยตนเอง โดยใช้วิธีการและแหล่งการเรียนรู้ที่หลากหลาย ยึดหลักการออกแบบและปฏิบัติงานตามขั้นตอน โดยมีการวางแผนการทำงาน รวมทั้งสามารถจัดอาหารสำรับให้มีคุณค่าทางอาหารครบทุกหมู่ ถูกสุขลักษณะ มีรสชาติ สีสันชวนรับประทาน</a:t>
            </a:r>
            <a:endParaRPr sz="3000" b="1" dirty="0">
              <a:solidFill>
                <a:srgbClr val="0C0C0C"/>
              </a:solidFill>
              <a:latin typeface="TH SarabunPSK" panose="020B0500040200020003" pitchFamily="34" charset="-34"/>
              <a:ea typeface="Angsana New"/>
              <a:cs typeface="TH SarabunPSK" panose="020B0500040200020003" pitchFamily="34" charset="-34"/>
              <a:sym typeface="Angsana New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285184" y="37515"/>
            <a:ext cx="10875683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ม.3 :</a:t>
            </a:r>
            <a:r>
              <a:rPr lang="en-US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 </a:t>
            </a: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พัฒนาความสามารถในการใช้ทักษะชีวิต </a:t>
            </a:r>
            <a:endParaRPr lang="en-US" sz="4500" b="1" dirty="0">
              <a:solidFill>
                <a:schemeClr val="accent2"/>
              </a:solidFill>
              <a:latin typeface="TH SarabunPSK" panose="020B0500040200020003" pitchFamily="34" charset="-34"/>
              <a:ea typeface="Angsana New"/>
              <a:cs typeface="TH SarabunPSK" panose="020B0500040200020003" pitchFamily="34" charset="-34"/>
              <a:sym typeface="Angsana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		- </a:t>
            </a:r>
            <a: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  <a:t>เสริมสร้างความร่วมมือการทำงานเป็นทีมและภาวะผู้นำ</a:t>
            </a:r>
            <a:br>
              <a:rPr lang="th-TH" sz="4500" b="1" dirty="0">
                <a:solidFill>
                  <a:schemeClr val="accent2"/>
                </a:solidFill>
                <a:latin typeface="TH SarabunPSK" panose="020B0500040200020003" pitchFamily="34" charset="-34"/>
                <a:ea typeface="Angsana New"/>
                <a:cs typeface="TH SarabunPSK" panose="020B0500040200020003" pitchFamily="34" charset="-34"/>
                <a:sym typeface="Angsana New"/>
              </a:rPr>
            </a:br>
            <a:endParaRPr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08395" y="5465365"/>
            <a:ext cx="53657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44643" y="5926012"/>
            <a:ext cx="351392" cy="351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8873"/>
      </a:accent1>
      <a:accent2>
        <a:srgbClr val="55705A"/>
      </a:accent2>
      <a:accent3>
        <a:srgbClr val="E48873"/>
      </a:accent3>
      <a:accent4>
        <a:srgbClr val="55705A"/>
      </a:accent4>
      <a:accent5>
        <a:srgbClr val="E48873"/>
      </a:accent5>
      <a:accent6>
        <a:srgbClr val="55705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676</Words>
  <Application>Microsoft Office PowerPoint</Application>
  <PresentationFormat>แบบจอกว้าง</PresentationFormat>
  <Paragraphs>97</Paragraphs>
  <Slides>13</Slides>
  <Notes>11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4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ผู้ใช้ที่ไม่รู้จัก</cp:lastModifiedBy>
  <cp:revision>2</cp:revision>
  <dcterms:created xsi:type="dcterms:W3CDTF">2020-06-19T13:22:00Z</dcterms:created>
  <dcterms:modified xsi:type="dcterms:W3CDTF">2021-10-28T06:41:18Z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