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B6D6-15E9-4114-8E5D-C8F317E22A21}" type="datetimeFigureOut">
              <a:rPr lang="th-TH" smtClean="0"/>
              <a:t>10/06/62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291F5-554D-4EF5-A330-3D6D2BF4AB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7135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B6D6-15E9-4114-8E5D-C8F317E22A21}" type="datetimeFigureOut">
              <a:rPr lang="th-TH" smtClean="0"/>
              <a:t>10/06/62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291F5-554D-4EF5-A330-3D6D2BF4AB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335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B6D6-15E9-4114-8E5D-C8F317E22A21}" type="datetimeFigureOut">
              <a:rPr lang="th-TH" smtClean="0"/>
              <a:t>10/06/62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291F5-554D-4EF5-A330-3D6D2BF4AB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04190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B6D6-15E9-4114-8E5D-C8F317E22A21}" type="datetimeFigureOut">
              <a:rPr lang="th-TH" smtClean="0"/>
              <a:t>10/06/62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291F5-554D-4EF5-A330-3D6D2BF4AB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98717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B6D6-15E9-4114-8E5D-C8F317E22A21}" type="datetimeFigureOut">
              <a:rPr lang="th-TH" smtClean="0"/>
              <a:t>10/06/62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291F5-554D-4EF5-A330-3D6D2BF4AB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74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B6D6-15E9-4114-8E5D-C8F317E22A21}" type="datetimeFigureOut">
              <a:rPr lang="th-TH" smtClean="0"/>
              <a:t>10/06/62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291F5-554D-4EF5-A330-3D6D2BF4AB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8515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B6D6-15E9-4114-8E5D-C8F317E22A21}" type="datetimeFigureOut">
              <a:rPr lang="th-TH" smtClean="0"/>
              <a:t>10/06/62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291F5-554D-4EF5-A330-3D6D2BF4AB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029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B6D6-15E9-4114-8E5D-C8F317E22A21}" type="datetimeFigureOut">
              <a:rPr lang="th-TH" smtClean="0"/>
              <a:t>10/06/62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291F5-554D-4EF5-A330-3D6D2BF4AB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8785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B6D6-15E9-4114-8E5D-C8F317E22A21}" type="datetimeFigureOut">
              <a:rPr lang="th-TH" smtClean="0"/>
              <a:t>10/06/62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291F5-554D-4EF5-A330-3D6D2BF4AB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8964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B6D6-15E9-4114-8E5D-C8F317E22A21}" type="datetimeFigureOut">
              <a:rPr lang="th-TH" smtClean="0"/>
              <a:t>10/06/62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291F5-554D-4EF5-A330-3D6D2BF4AB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00810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B6D6-15E9-4114-8E5D-C8F317E22A21}" type="datetimeFigureOut">
              <a:rPr lang="th-TH" smtClean="0"/>
              <a:t>10/06/62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291F5-554D-4EF5-A330-3D6D2BF4AB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87263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7B6D6-15E9-4114-8E5D-C8F317E22A21}" type="datetimeFigureOut">
              <a:rPr lang="th-TH" smtClean="0"/>
              <a:t>10/06/62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291F5-554D-4EF5-A330-3D6D2BF4AB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3696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sz="6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แนวคิดเกี่ยวกับการเขียนโปรแกรม</a:t>
            </a:r>
            <a:endParaRPr lang="th-TH" sz="6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3569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3"/>
            <a:ext cx="8229600" cy="1296144"/>
          </a:xfrm>
        </p:spPr>
        <p:txBody>
          <a:bodyPr/>
          <a:lstStyle/>
          <a:p>
            <a:r>
              <a:rPr lang="th-TH" b="1" dirty="0" smtClean="0"/>
              <a:t>การเขียนโปรแกรมคอมพิวเตอร์</a:t>
            </a:r>
            <a:r>
              <a:rPr lang="th-TH" dirty="0" smtClean="0"/>
              <a:t> คือ การเขียนคำสั่ง </a:t>
            </a:r>
            <a:r>
              <a:rPr lang="en-US" dirty="0" smtClean="0"/>
              <a:t>(coding)</a:t>
            </a:r>
            <a:r>
              <a:rPr lang="th-TH" dirty="0" smtClean="0"/>
              <a:t> ลำดับการทำงานของโปรแกรมตามโครงสร้างการออกแบบ</a:t>
            </a:r>
            <a:endParaRPr lang="th-T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34" y="2006530"/>
            <a:ext cx="7591425" cy="461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2252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หลักการทำงานของโปรแกรม</a:t>
            </a:r>
            <a:endParaRPr lang="th-TH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35" t="39484" r="17116" b="36508"/>
          <a:stretch/>
        </p:blipFill>
        <p:spPr bwMode="auto">
          <a:xfrm>
            <a:off x="219387" y="2348880"/>
            <a:ext cx="8817109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4504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ขั้นตอนการพัฒนาโปรแกรม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ศึกษาวิเคราะห์ปัญหา </a:t>
            </a:r>
            <a:r>
              <a:rPr lang="en-US" dirty="0" smtClean="0"/>
              <a:t>(Problem Analysis)</a:t>
            </a:r>
          </a:p>
          <a:p>
            <a:r>
              <a:rPr lang="th-TH" dirty="0" smtClean="0"/>
              <a:t>วางแผนและออกแบบ </a:t>
            </a:r>
            <a:r>
              <a:rPr lang="en-US" dirty="0" smtClean="0"/>
              <a:t>(Planning and Design)</a:t>
            </a:r>
          </a:p>
          <a:p>
            <a:r>
              <a:rPr lang="th-TH" dirty="0" smtClean="0"/>
              <a:t>การเขียนโปรแกรม </a:t>
            </a:r>
            <a:r>
              <a:rPr lang="en-US" dirty="0" smtClean="0"/>
              <a:t>(Coding)</a:t>
            </a:r>
          </a:p>
          <a:p>
            <a:r>
              <a:rPr lang="th-TH" dirty="0" smtClean="0"/>
              <a:t>การทดสอบโปรแกรม </a:t>
            </a:r>
            <a:r>
              <a:rPr lang="en-US" dirty="0" smtClean="0"/>
              <a:t>(Testing) </a:t>
            </a:r>
          </a:p>
          <a:p>
            <a:r>
              <a:rPr lang="th-TH" dirty="0" smtClean="0"/>
              <a:t>จัดทำเอกสารคู่มือการพัฒนาหรือใช้งาน </a:t>
            </a:r>
            <a:r>
              <a:rPr lang="en-US" dirty="0" smtClean="0"/>
              <a:t>(Document)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5703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ศึกษาวิเคราะห์ปัญหาสำหรับเขียนโปรแกรม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เป็นการวิเคราะห์ความต้องการของโปรแกรม มี 5 ขั้นตอน</a:t>
            </a:r>
          </a:p>
          <a:p>
            <a:pPr marL="514350" indent="-514350">
              <a:buAutoNum type="arabicPeriod"/>
            </a:pPr>
            <a:r>
              <a:rPr lang="th-TH" dirty="0" smtClean="0"/>
              <a:t>บอกสิ่งที่ต้องการ (สรุปการโปรแกรมต้องมีคุณสมบัติอย่างไร)</a:t>
            </a:r>
          </a:p>
          <a:p>
            <a:pPr marL="514350" indent="-514350">
              <a:buAutoNum type="arabicPeriod"/>
            </a:pPr>
            <a:r>
              <a:rPr lang="th-TH" dirty="0" smtClean="0">
                <a:latin typeface="Cordia New (Body)"/>
              </a:rPr>
              <a:t>ผลลัพธ์ที่ต้องการ</a:t>
            </a:r>
          </a:p>
          <a:p>
            <a:pPr marL="514350" indent="-514350">
              <a:buAutoNum type="arabicPeriod"/>
            </a:pPr>
            <a:r>
              <a:rPr lang="th-TH" dirty="0" smtClean="0">
                <a:latin typeface="Cordia New (Body)"/>
              </a:rPr>
              <a:t>ข้อมูลที่ต้องนำเข้า</a:t>
            </a:r>
          </a:p>
          <a:p>
            <a:pPr marL="514350" indent="-514350">
              <a:buAutoNum type="arabicPeriod"/>
            </a:pPr>
            <a:r>
              <a:rPr lang="th-TH" dirty="0" smtClean="0">
                <a:latin typeface="Cordia New (Body)"/>
              </a:rPr>
              <a:t>ตัวแปรที่ใช้</a:t>
            </a:r>
          </a:p>
          <a:p>
            <a:pPr marL="514350" indent="-514350">
              <a:buAutoNum type="arabicPeriod"/>
            </a:pPr>
            <a:r>
              <a:rPr lang="th-TH" dirty="0" smtClean="0">
                <a:latin typeface="Cordia New (Body)"/>
              </a:rPr>
              <a:t>วิธีการประมวลผล</a:t>
            </a:r>
            <a:endParaRPr lang="th-TH" dirty="0">
              <a:latin typeface="Cordia New (Body)"/>
            </a:endParaRPr>
          </a:p>
        </p:txBody>
      </p:sp>
    </p:spTree>
    <p:extLst>
      <p:ext uri="{BB962C8B-B14F-4D97-AF65-F5344CB8AC3E}">
        <p14:creationId xmlns:p14="http://schemas.microsoft.com/office/powerpoint/2010/main" val="2406090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ขั้นการออกแบบขั้นตอนการทำงาน</a:t>
            </a:r>
            <a:endParaRPr lang="th-TH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67" t="48214" r="9084" b="18182"/>
          <a:stretch/>
        </p:blipFill>
        <p:spPr bwMode="auto">
          <a:xfrm>
            <a:off x="72007" y="1700807"/>
            <a:ext cx="8964489" cy="2948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9806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ผังงาน </a:t>
            </a:r>
            <a:r>
              <a:rPr lang="en-US" dirty="0" smtClean="0"/>
              <a:t>(Flow chart)</a:t>
            </a:r>
            <a:endParaRPr lang="th-TH" dirty="0"/>
          </a:p>
        </p:txBody>
      </p:sp>
      <p:pic>
        <p:nvPicPr>
          <p:cNvPr id="4098" name="Picture 2" descr="Image result for flow chart à¸à¸±à¸à¸à¸²à¸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294"/>
          <a:stretch/>
        </p:blipFill>
        <p:spPr bwMode="auto">
          <a:xfrm>
            <a:off x="2026568" y="1283536"/>
            <a:ext cx="5112568" cy="5371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619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125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แนวคิดเกี่ยวกับการเขียนโปรแกรม</vt:lpstr>
      <vt:lpstr>PowerPoint Presentation</vt:lpstr>
      <vt:lpstr>หลักการทำงานของโปรแกรม</vt:lpstr>
      <vt:lpstr>ขั้นตอนการพัฒนาโปรแกรม</vt:lpstr>
      <vt:lpstr>ศึกษาวิเคราะห์ปัญหาสำหรับเขียนโปรแกรม</vt:lpstr>
      <vt:lpstr>ขั้นการออกแบบขั้นตอนการทำงาน</vt:lpstr>
      <vt:lpstr>ผังงาน (Flow chart)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แนวคิดเกี่ยวกับการเขียนโปรแกรม</dc:title>
  <dc:creator>SDSSRU</dc:creator>
  <cp:lastModifiedBy>SDSSRU</cp:lastModifiedBy>
  <cp:revision>2</cp:revision>
  <dcterms:created xsi:type="dcterms:W3CDTF">2019-06-10T02:30:52Z</dcterms:created>
  <dcterms:modified xsi:type="dcterms:W3CDTF">2019-06-10T02:46:16Z</dcterms:modified>
</cp:coreProperties>
</file>