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66" r:id="rId3"/>
    <p:sldId id="260" r:id="rId4"/>
    <p:sldId id="276" r:id="rId5"/>
    <p:sldId id="277" r:id="rId6"/>
  </p:sldIdLst>
  <p:sldSz cx="13322300" cy="7467600"/>
  <p:notesSz cx="6797675" cy="9928225"/>
  <p:embeddedFontLst>
    <p:embeddedFont>
      <p:font typeface="Cordia New" pitchFamily="34" charset="-34"/>
      <p:regular r:id="rId9"/>
      <p:bold r:id="rId10"/>
      <p:italic r:id="rId11"/>
      <p:boldItalic r:id="rId12"/>
    </p:embeddedFont>
    <p:embeddedFont>
      <p:font typeface="Angsana New" pitchFamily="18" charset="-34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TH Sarabun New" pitchFamily="34" charset="-34"/>
      <p:regular r:id="rId21"/>
      <p:bold r:id="rId22"/>
      <p:italic r:id="rId23"/>
      <p:boldItalic r:id="rId24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2D2"/>
    <a:srgbClr val="45F1DD"/>
    <a:srgbClr val="D3B5E9"/>
    <a:srgbClr val="FDE3EE"/>
    <a:srgbClr val="FEF0F6"/>
    <a:srgbClr val="F88CBA"/>
    <a:srgbClr val="F33184"/>
    <a:srgbClr val="E80E6B"/>
    <a:srgbClr val="61D6FF"/>
    <a:srgbClr val="D9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6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216" y="-42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F137-A356-4C02-A44B-7B983C0D6411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4FD6E-F437-413C-A16D-04D920C077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788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4538"/>
            <a:ext cx="6638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50438" y="9430085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t="-147" r="58" b="11191"/>
          <a:stretch/>
        </p:blipFill>
        <p:spPr bwMode="auto">
          <a:xfrm>
            <a:off x="2960" y="-11803"/>
            <a:ext cx="13319339" cy="7472494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2961" y="-11803"/>
            <a:ext cx="13328863" cy="7472494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Flowchart: Data 2"/>
          <p:cNvSpPr/>
          <p:nvPr/>
        </p:nvSpPr>
        <p:spPr>
          <a:xfrm rot="10800000">
            <a:off x="5570401" y="-1"/>
            <a:ext cx="7754860" cy="19867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2992D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77" name="Flowchart: Data 2"/>
          <p:cNvSpPr/>
          <p:nvPr/>
        </p:nvSpPr>
        <p:spPr>
          <a:xfrm rot="10800000">
            <a:off x="5484047" y="0"/>
            <a:ext cx="7845953" cy="18818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2992D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-5696" y="-11803"/>
            <a:ext cx="9022402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6" name="Flowchart: Data 2"/>
          <p:cNvSpPr/>
          <p:nvPr/>
        </p:nvSpPr>
        <p:spPr>
          <a:xfrm>
            <a:off x="-6564" y="9525"/>
            <a:ext cx="9243053" cy="174207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  <a:gd name="connsiteX0" fmla="*/ 6 w 9744"/>
              <a:gd name="connsiteY0" fmla="*/ 10073 h 10073"/>
              <a:gd name="connsiteX1" fmla="*/ 0 w 9744"/>
              <a:gd name="connsiteY1" fmla="*/ 0 h 10073"/>
              <a:gd name="connsiteX2" fmla="*/ 9744 w 9744"/>
              <a:gd name="connsiteY2" fmla="*/ 118 h 10073"/>
              <a:gd name="connsiteX3" fmla="*/ 8006 w 9744"/>
              <a:gd name="connsiteY3" fmla="*/ 10073 h 10073"/>
              <a:gd name="connsiteX4" fmla="*/ 6 w 9744"/>
              <a:gd name="connsiteY4" fmla="*/ 10073 h 10073"/>
              <a:gd name="connsiteX0" fmla="*/ 6 w 9836"/>
              <a:gd name="connsiteY0" fmla="*/ 10000 h 10000"/>
              <a:gd name="connsiteX1" fmla="*/ 0 w 9836"/>
              <a:gd name="connsiteY1" fmla="*/ 0 h 10000"/>
              <a:gd name="connsiteX2" fmla="*/ 9836 w 9836"/>
              <a:gd name="connsiteY2" fmla="*/ 162 h 10000"/>
              <a:gd name="connsiteX3" fmla="*/ 8216 w 9836"/>
              <a:gd name="connsiteY3" fmla="*/ 10000 h 10000"/>
              <a:gd name="connsiteX4" fmla="*/ 6 w 9836"/>
              <a:gd name="connsiteY4" fmla="*/ 10000 h 10000"/>
              <a:gd name="connsiteX0" fmla="*/ 6 w 10061"/>
              <a:gd name="connsiteY0" fmla="*/ 10000 h 10000"/>
              <a:gd name="connsiteX1" fmla="*/ 0 w 10061"/>
              <a:gd name="connsiteY1" fmla="*/ 0 h 10000"/>
              <a:gd name="connsiteX2" fmla="*/ 10061 w 10061"/>
              <a:gd name="connsiteY2" fmla="*/ 117 h 10000"/>
              <a:gd name="connsiteX3" fmla="*/ 8353 w 10061"/>
              <a:gd name="connsiteY3" fmla="*/ 10000 h 10000"/>
              <a:gd name="connsiteX4" fmla="*/ 6 w 10061"/>
              <a:gd name="connsiteY4" fmla="*/ 10000 h 10000"/>
              <a:gd name="connsiteX0" fmla="*/ 6 w 10122"/>
              <a:gd name="connsiteY0" fmla="*/ 10000 h 10000"/>
              <a:gd name="connsiteX1" fmla="*/ 0 w 10122"/>
              <a:gd name="connsiteY1" fmla="*/ 0 h 10000"/>
              <a:gd name="connsiteX2" fmla="*/ 10122 w 10122"/>
              <a:gd name="connsiteY2" fmla="*/ 117 h 10000"/>
              <a:gd name="connsiteX3" fmla="*/ 8353 w 10122"/>
              <a:gd name="connsiteY3" fmla="*/ 10000 h 10000"/>
              <a:gd name="connsiteX4" fmla="*/ 6 w 10122"/>
              <a:gd name="connsiteY4" fmla="*/ 10000 h 10000"/>
              <a:gd name="connsiteX0" fmla="*/ 6 w 10221"/>
              <a:gd name="connsiteY0" fmla="*/ 10000 h 10000"/>
              <a:gd name="connsiteX1" fmla="*/ 0 w 10221"/>
              <a:gd name="connsiteY1" fmla="*/ 0 h 10000"/>
              <a:gd name="connsiteX2" fmla="*/ 10221 w 10221"/>
              <a:gd name="connsiteY2" fmla="*/ 117 h 10000"/>
              <a:gd name="connsiteX3" fmla="*/ 8353 w 10221"/>
              <a:gd name="connsiteY3" fmla="*/ 10000 h 10000"/>
              <a:gd name="connsiteX4" fmla="*/ 6 w 10221"/>
              <a:gd name="connsiteY4" fmla="*/ 10000 h 10000"/>
              <a:gd name="connsiteX0" fmla="*/ 6 w 10254"/>
              <a:gd name="connsiteY0" fmla="*/ 10000 h 10000"/>
              <a:gd name="connsiteX1" fmla="*/ 0 w 10254"/>
              <a:gd name="connsiteY1" fmla="*/ 0 h 10000"/>
              <a:gd name="connsiteX2" fmla="*/ 10254 w 10254"/>
              <a:gd name="connsiteY2" fmla="*/ 52 h 10000"/>
              <a:gd name="connsiteX3" fmla="*/ 8353 w 10254"/>
              <a:gd name="connsiteY3" fmla="*/ 10000 h 10000"/>
              <a:gd name="connsiteX4" fmla="*/ 6 w 10254"/>
              <a:gd name="connsiteY4" fmla="*/ 10000 h 10000"/>
              <a:gd name="connsiteX0" fmla="*/ 6 w 9857"/>
              <a:gd name="connsiteY0" fmla="*/ 10000 h 10000"/>
              <a:gd name="connsiteX1" fmla="*/ 0 w 9857"/>
              <a:gd name="connsiteY1" fmla="*/ 0 h 10000"/>
              <a:gd name="connsiteX2" fmla="*/ 9857 w 9857"/>
              <a:gd name="connsiteY2" fmla="*/ 117 h 10000"/>
              <a:gd name="connsiteX3" fmla="*/ 8353 w 9857"/>
              <a:gd name="connsiteY3" fmla="*/ 10000 h 10000"/>
              <a:gd name="connsiteX4" fmla="*/ 6 w 9857"/>
              <a:gd name="connsiteY4" fmla="*/ 10000 h 10000"/>
              <a:gd name="connsiteX0" fmla="*/ 6 w 10000"/>
              <a:gd name="connsiteY0" fmla="*/ 10000 h 10131"/>
              <a:gd name="connsiteX1" fmla="*/ 0 w 10000"/>
              <a:gd name="connsiteY1" fmla="*/ 0 h 10131"/>
              <a:gd name="connsiteX2" fmla="*/ 10000 w 10000"/>
              <a:gd name="connsiteY2" fmla="*/ 117 h 10131"/>
              <a:gd name="connsiteX3" fmla="*/ 7970 w 10000"/>
              <a:gd name="connsiteY3" fmla="*/ 10131 h 10131"/>
              <a:gd name="connsiteX4" fmla="*/ 6 w 10000"/>
              <a:gd name="connsiteY4" fmla="*/ 10000 h 10131"/>
              <a:gd name="connsiteX0" fmla="*/ 6 w 9866"/>
              <a:gd name="connsiteY0" fmla="*/ 10000 h 10131"/>
              <a:gd name="connsiteX1" fmla="*/ 0 w 9866"/>
              <a:gd name="connsiteY1" fmla="*/ 0 h 10131"/>
              <a:gd name="connsiteX2" fmla="*/ 9866 w 9866"/>
              <a:gd name="connsiteY2" fmla="*/ 248 h 10131"/>
              <a:gd name="connsiteX3" fmla="*/ 7970 w 9866"/>
              <a:gd name="connsiteY3" fmla="*/ 10131 h 10131"/>
              <a:gd name="connsiteX4" fmla="*/ 6 w 9866"/>
              <a:gd name="connsiteY4" fmla="*/ 10000 h 10131"/>
              <a:gd name="connsiteX0" fmla="*/ 6 w 9938"/>
              <a:gd name="connsiteY0" fmla="*/ 9871 h 10000"/>
              <a:gd name="connsiteX1" fmla="*/ 0 w 9938"/>
              <a:gd name="connsiteY1" fmla="*/ 0 h 10000"/>
              <a:gd name="connsiteX2" fmla="*/ 9938 w 9938"/>
              <a:gd name="connsiteY2" fmla="*/ 112 h 10000"/>
              <a:gd name="connsiteX3" fmla="*/ 8078 w 9938"/>
              <a:gd name="connsiteY3" fmla="*/ 10000 h 10000"/>
              <a:gd name="connsiteX4" fmla="*/ 6 w 9938"/>
              <a:gd name="connsiteY4" fmla="*/ 9871 h 10000"/>
              <a:gd name="connsiteX0" fmla="*/ 6 w 9898"/>
              <a:gd name="connsiteY0" fmla="*/ 9871 h 10000"/>
              <a:gd name="connsiteX1" fmla="*/ 0 w 9898"/>
              <a:gd name="connsiteY1" fmla="*/ 0 h 10000"/>
              <a:gd name="connsiteX2" fmla="*/ 9898 w 9898"/>
              <a:gd name="connsiteY2" fmla="*/ 156 h 10000"/>
              <a:gd name="connsiteX3" fmla="*/ 8128 w 9898"/>
              <a:gd name="connsiteY3" fmla="*/ 10000 h 10000"/>
              <a:gd name="connsiteX4" fmla="*/ 6 w 9898"/>
              <a:gd name="connsiteY4" fmla="*/ 9871 h 10000"/>
              <a:gd name="connsiteX0" fmla="*/ 6 w 10000"/>
              <a:gd name="connsiteY0" fmla="*/ 9871 h 9956"/>
              <a:gd name="connsiteX1" fmla="*/ 0 w 10000"/>
              <a:gd name="connsiteY1" fmla="*/ 0 h 9956"/>
              <a:gd name="connsiteX2" fmla="*/ 10000 w 10000"/>
              <a:gd name="connsiteY2" fmla="*/ 156 h 9956"/>
              <a:gd name="connsiteX3" fmla="*/ 8037 w 10000"/>
              <a:gd name="connsiteY3" fmla="*/ 9956 h 9956"/>
              <a:gd name="connsiteX4" fmla="*/ 6 w 10000"/>
              <a:gd name="connsiteY4" fmla="*/ 9871 h 9956"/>
              <a:gd name="connsiteX0" fmla="*/ 6 w 9952"/>
              <a:gd name="connsiteY0" fmla="*/ 9915 h 10000"/>
              <a:gd name="connsiteX1" fmla="*/ 0 w 9952"/>
              <a:gd name="connsiteY1" fmla="*/ 0 h 10000"/>
              <a:gd name="connsiteX2" fmla="*/ 9952 w 9952"/>
              <a:gd name="connsiteY2" fmla="*/ 157 h 10000"/>
              <a:gd name="connsiteX3" fmla="*/ 8037 w 9952"/>
              <a:gd name="connsiteY3" fmla="*/ 10000 h 10000"/>
              <a:gd name="connsiteX4" fmla="*/ 6 w 9952"/>
              <a:gd name="connsiteY4" fmla="*/ 9915 h 10000"/>
              <a:gd name="connsiteX0" fmla="*/ 6 w 10237"/>
              <a:gd name="connsiteY0" fmla="*/ 9960 h 10045"/>
              <a:gd name="connsiteX1" fmla="*/ 0 w 10237"/>
              <a:gd name="connsiteY1" fmla="*/ 45 h 10045"/>
              <a:gd name="connsiteX2" fmla="*/ 10237 w 10237"/>
              <a:gd name="connsiteY2" fmla="*/ 0 h 10045"/>
              <a:gd name="connsiteX3" fmla="*/ 8076 w 10237"/>
              <a:gd name="connsiteY3" fmla="*/ 10045 h 10045"/>
              <a:gd name="connsiteX4" fmla="*/ 6 w 10237"/>
              <a:gd name="connsiteY4" fmla="*/ 9960 h 1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" h="10045">
                <a:moveTo>
                  <a:pt x="6" y="9960"/>
                </a:moveTo>
                <a:cubicBezTo>
                  <a:pt x="4" y="6710"/>
                  <a:pt x="2" y="3294"/>
                  <a:pt x="0" y="45"/>
                </a:cubicBezTo>
                <a:lnTo>
                  <a:pt x="10237" y="0"/>
                </a:lnTo>
                <a:lnTo>
                  <a:pt x="8076" y="10045"/>
                </a:lnTo>
                <a:lnTo>
                  <a:pt x="6" y="9960"/>
                </a:lnTo>
                <a:close/>
              </a:path>
            </a:pathLst>
          </a:custGeom>
          <a:solidFill>
            <a:srgbClr val="2992D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dirty="0" smtClean="0"/>
              <a:t> 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3022952" y="3206897"/>
            <a:ext cx="7288879" cy="1856422"/>
          </a:xfrm>
          <a:prstGeom prst="roundRect">
            <a:avLst>
              <a:gd name="adj" fmla="val 11577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618353" y="4499133"/>
            <a:ext cx="4174823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กลุ่มสาระการ</a:t>
            </a:r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เรียนรู้วิทยาศาสตร์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rgbClr val="2992D2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13765" y="3929237"/>
            <a:ext cx="3384000" cy="58162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ชั้นมัธยมศึกษาปีที่ 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33387" y="3173342"/>
            <a:ext cx="506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2992D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วิทยาการคำนวณ</a:t>
            </a:r>
            <a:endParaRPr lang="en-US" sz="6000" b="1" dirty="0">
              <a:solidFill>
                <a:srgbClr val="2992D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16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r="11817"/>
          <a:stretch/>
        </p:blipFill>
        <p:spPr bwMode="auto">
          <a:xfrm>
            <a:off x="2961" y="-15018"/>
            <a:ext cx="13327039" cy="748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2963" y="943390"/>
            <a:ext cx="8093287" cy="1274840"/>
          </a:xfrm>
          <a:prstGeom prst="round1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 flipV="1">
            <a:off x="209550" y="1480887"/>
            <a:ext cx="5591175" cy="55380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285773" y="334054"/>
            <a:ext cx="3071071" cy="548860"/>
          </a:xfrm>
          <a:prstGeom prst="round2DiagRect">
            <a:avLst>
              <a:gd name="adj1" fmla="val 48791"/>
              <a:gd name="adj2" fmla="val 0"/>
            </a:avLst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 rot="10800000" flipV="1">
            <a:off x="-30" y="334057"/>
            <a:ext cx="971580" cy="548862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 13"/>
          <p:cNvSpPr/>
          <p:nvPr/>
        </p:nvSpPr>
        <p:spPr>
          <a:xfrm>
            <a:off x="7700" y="2428513"/>
            <a:ext cx="13322300" cy="402162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091" y="1064143"/>
            <a:ext cx="7597609" cy="1154087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>
              <a:lnSpc>
                <a:spcPct val="70000"/>
              </a:lnSpc>
            </a:pPr>
            <a:r>
              <a:rPr lang="th-TH" sz="4800" b="1" dirty="0" smtClean="0">
                <a:solidFill>
                  <a:srgbClr val="2992D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วิทยาการคอมพิวเตอร์ สื่อดิ</a:t>
            </a:r>
            <a:r>
              <a:rPr lang="th-TH" sz="4800" b="1" dirty="0" err="1" smtClean="0">
                <a:solidFill>
                  <a:srgbClr val="2992D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จิทัล</a:t>
            </a:r>
            <a:r>
              <a:rPr lang="en-US" sz="4800" b="1" dirty="0" smtClean="0">
                <a:solidFill>
                  <a:srgbClr val="2992D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4800" b="1" dirty="0" smtClean="0">
              <a:solidFill>
                <a:srgbClr val="2992D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lnSpc>
                <a:spcPct val="70000"/>
              </a:lnSpc>
            </a:pPr>
            <a:r>
              <a:rPr lang="th-TH" sz="4800" b="1" dirty="0" smtClean="0">
                <a:solidFill>
                  <a:srgbClr val="2992D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และเทคโนโลยีสารสนเทศกับการดำเนินชีวิต</a:t>
            </a:r>
            <a:endParaRPr lang="th-TH" sz="4800" b="1" dirty="0">
              <a:solidFill>
                <a:srgbClr val="2992D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มนมุมสี่เหลี่ยมผืนผ้าด้านทแยงมุม 24"/>
          <p:cNvSpPr/>
          <p:nvPr/>
        </p:nvSpPr>
        <p:spPr>
          <a:xfrm>
            <a:off x="2558343" y="199349"/>
            <a:ext cx="994481" cy="683570"/>
          </a:xfrm>
          <a:prstGeom prst="round2DiagRect">
            <a:avLst>
              <a:gd name="adj1" fmla="val 48791"/>
              <a:gd name="adj2" fmla="val 0"/>
            </a:avLst>
          </a:prstGeom>
          <a:solidFill>
            <a:srgbClr val="217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 flipV="1">
            <a:off x="209550" y="2014287"/>
            <a:ext cx="7467600" cy="55380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22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0279" y="219075"/>
            <a:ext cx="12964221" cy="7052822"/>
          </a:xfrm>
          <a:prstGeom prst="rect">
            <a:avLst/>
          </a:prstGeom>
          <a:solidFill>
            <a:srgbClr val="C9F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rapezoid 13"/>
          <p:cNvSpPr/>
          <p:nvPr/>
        </p:nvSpPr>
        <p:spPr>
          <a:xfrm rot="10800000">
            <a:off x="3136606" y="223294"/>
            <a:ext cx="7028590" cy="4762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rapezoid 26"/>
          <p:cNvSpPr/>
          <p:nvPr/>
        </p:nvSpPr>
        <p:spPr>
          <a:xfrm rot="10800000">
            <a:off x="3231181" y="-1"/>
            <a:ext cx="6848693" cy="635235"/>
          </a:xfrm>
          <a:prstGeom prst="trapezoid">
            <a:avLst/>
          </a:prstGeom>
          <a:solidFill>
            <a:srgbClr val="00D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0344" y="694534"/>
            <a:ext cx="6728950" cy="2318339"/>
            <a:chOff x="170344" y="694534"/>
            <a:chExt cx="6728950" cy="23183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44" y="694534"/>
              <a:ext cx="6728950" cy="2318339"/>
            </a:xfrm>
            <a:prstGeom prst="rect">
              <a:avLst/>
            </a:prstGeom>
          </p:spPr>
        </p:pic>
        <p:sp>
          <p:nvSpPr>
            <p:cNvPr id="18" name="สี่เหลี่ยมผืนผ้า 1"/>
            <p:cNvSpPr/>
            <p:nvPr/>
          </p:nvSpPr>
          <p:spPr>
            <a:xfrm>
              <a:off x="2096267" y="1012467"/>
              <a:ext cx="3918771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rgbClr val="2992D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การพัฒนาซอฟต์แวร์</a:t>
              </a:r>
            </a:p>
            <a:p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ทักษะเขียนโปรแกรมด้านภาษาต่าง</a:t>
              </a:r>
              <a:r>
                <a:rPr lang="th-TH" sz="1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ๆ</a:t>
              </a:r>
              <a:r>
                <a:rPr lang="th-TH" sz="1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เช่น </a:t>
              </a:r>
            </a:p>
            <a:p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ภาษาไพทอน ภาษาจาวา เพื่อนำไปใช้งาน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0344" y="2628098"/>
            <a:ext cx="6728950" cy="2318339"/>
            <a:chOff x="170344" y="2628098"/>
            <a:chExt cx="6728950" cy="23183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44" y="2628098"/>
              <a:ext cx="6728950" cy="2318339"/>
            </a:xfrm>
            <a:prstGeom prst="rect">
              <a:avLst/>
            </a:prstGeom>
          </p:spPr>
        </p:pic>
        <p:sp>
          <p:nvSpPr>
            <p:cNvPr id="19" name="สี่เหลี่ยมผืนผ้า 1"/>
            <p:cNvSpPr/>
            <p:nvPr/>
          </p:nvSpPr>
          <p:spPr>
            <a:xfrm>
              <a:off x="2096267" y="3012717"/>
              <a:ext cx="4128321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โครงสร้างและการควบคุมระบบคอมพิวเตอร์</a:t>
              </a:r>
            </a:p>
            <a:p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เรียนรู้โครงสร้างและสถาปัตยกรรมทั้งฮาร์ดแวร์</a:t>
              </a:r>
            </a:p>
            <a:p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และซอฟต์แวร์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0345" y="4562399"/>
            <a:ext cx="6728949" cy="2309111"/>
            <a:chOff x="170345" y="4562399"/>
            <a:chExt cx="6728949" cy="23091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45" y="4562399"/>
              <a:ext cx="6728949" cy="2309111"/>
            </a:xfrm>
            <a:prstGeom prst="rect">
              <a:avLst/>
            </a:prstGeom>
          </p:spPr>
        </p:pic>
        <p:sp>
          <p:nvSpPr>
            <p:cNvPr id="20" name="สี่เหลี่ยมผืนผ้า 1"/>
            <p:cNvSpPr/>
            <p:nvPr/>
          </p:nvSpPr>
          <p:spPr>
            <a:xfrm>
              <a:off x="2112770" y="4847969"/>
              <a:ext cx="4214046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th-TH" sz="2400" b="1" dirty="0" smtClean="0">
                  <a:solidFill>
                    <a:srgbClr val="C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การสื่อสารระหว่างเครื่องคอมพิวเตอร์</a:t>
              </a:r>
            </a:p>
            <a:p>
              <a:pPr>
                <a:lnSpc>
                  <a:spcPct val="70000"/>
                </a:lnSpc>
              </a:pPr>
              <a:r>
                <a:rPr lang="th-TH" sz="2400" b="1" dirty="0" smtClean="0">
                  <a:solidFill>
                    <a:srgbClr val="C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และอุปกรณ์สื่อสาร</a:t>
              </a:r>
            </a:p>
            <a:p>
              <a:pPr>
                <a:lnSpc>
                  <a:spcPct val="90000"/>
                </a:lnSpc>
              </a:pPr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เป็นการสื่อสารข้อมูล โครงสร้างโปรโตคอล</a:t>
              </a:r>
            </a:p>
            <a:p>
              <a:pPr>
                <a:lnSpc>
                  <a:spcPct val="90000"/>
                </a:lnSpc>
              </a:pPr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ของระบบเครือข่ายรวมถึงนำอุปกรณ์อิเล็กทรอนิกส์ </a:t>
              </a:r>
            </a:p>
            <a:p>
              <a:pPr>
                <a:lnSpc>
                  <a:spcPct val="90000"/>
                </a:lnSpc>
              </a:pPr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มาเชื่อมต่อผ่านเครือข่ายคอมพิวเตอร์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68823" y="700761"/>
            <a:ext cx="6728949" cy="2306804"/>
            <a:chOff x="6768823" y="700761"/>
            <a:chExt cx="6728949" cy="23068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823" y="700761"/>
              <a:ext cx="6728949" cy="2306804"/>
            </a:xfrm>
            <a:prstGeom prst="rect">
              <a:avLst/>
            </a:prstGeom>
          </p:spPr>
        </p:pic>
        <p:sp>
          <p:nvSpPr>
            <p:cNvPr id="21" name="สี่เหลี่ยมผืนผ้า 1"/>
            <p:cNvSpPr/>
            <p:nvPr/>
          </p:nvSpPr>
          <p:spPr>
            <a:xfrm>
              <a:off x="8701854" y="920825"/>
              <a:ext cx="391877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rgbClr val="00B05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นำไปใช้งานด้านกราฟิกและมัลติมีเดีย</a:t>
              </a:r>
            </a:p>
            <a:p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นำคอมพิวเตอร์ ไปใช้งานด้านการออกแบบ ประมวลผล สร้างภาพ จัดการทั้งภาพนิ่งและภาพเคลื่อนไหว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823" y="2627426"/>
            <a:ext cx="6728949" cy="2306804"/>
            <a:chOff x="6768823" y="2627426"/>
            <a:chExt cx="6728949" cy="23068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823" y="2627426"/>
              <a:ext cx="6728949" cy="2306804"/>
            </a:xfrm>
            <a:prstGeom prst="rect">
              <a:avLst/>
            </a:prstGeom>
          </p:spPr>
        </p:pic>
        <p:sp>
          <p:nvSpPr>
            <p:cNvPr id="22" name="สี่เหลี่ยมผืนผ้า 1"/>
            <p:cNvSpPr/>
            <p:nvPr/>
          </p:nvSpPr>
          <p:spPr>
            <a:xfrm>
              <a:off x="8701854" y="2980451"/>
              <a:ext cx="3918771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rgbClr val="A27B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การประยุกต์ใช้งานอย่างชาญฉลาด</a:t>
              </a:r>
            </a:p>
            <a:p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สร้างระบบสารสนเทศที่มีความชาญฉลาด หรือปัญญาประดิษฐ์ (</a:t>
              </a:r>
              <a:r>
                <a:rPr lang="en-US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AI</a:t>
              </a:r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68822" y="4553171"/>
            <a:ext cx="6728950" cy="2318339"/>
            <a:chOff x="6768822" y="4553171"/>
            <a:chExt cx="6728950" cy="23183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822" y="4553171"/>
              <a:ext cx="6728950" cy="2318339"/>
            </a:xfrm>
            <a:prstGeom prst="rect">
              <a:avLst/>
            </a:prstGeom>
          </p:spPr>
        </p:pic>
        <p:sp>
          <p:nvSpPr>
            <p:cNvPr id="23" name="สี่เหลี่ยมผืนผ้า 1"/>
            <p:cNvSpPr/>
            <p:nvPr/>
          </p:nvSpPr>
          <p:spPr>
            <a:xfrm>
              <a:off x="8710076" y="4981772"/>
              <a:ext cx="4093905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rgbClr val="2176AB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การคำนวณและการประยุกต์ใช้งานระดับสูง</a:t>
              </a:r>
            </a:p>
            <a:p>
              <a:r>
                <a:rPr lang="th-TH" sz="22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นำไปประยุกต์ใช้งานระดับสูงที่มีการประมวลผล การคำนวณระดับยาก ซับซ้อนมาก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481495" y="103611"/>
            <a:ext cx="473819" cy="4738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สี่เหลี่ยมผืนผ้า 1"/>
          <p:cNvSpPr/>
          <p:nvPr/>
        </p:nvSpPr>
        <p:spPr>
          <a:xfrm>
            <a:off x="3519392" y="18547"/>
            <a:ext cx="6271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  วิทยาการคอมพิวเตอร์กับการดำเนินชีวิต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89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9646" y="208442"/>
            <a:ext cx="12964221" cy="7052822"/>
          </a:xfrm>
          <a:prstGeom prst="rect">
            <a:avLst/>
          </a:prstGeom>
          <a:solidFill>
            <a:srgbClr val="C9F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" name="Group 7"/>
          <p:cNvGrpSpPr/>
          <p:nvPr/>
        </p:nvGrpSpPr>
        <p:grpSpPr>
          <a:xfrm>
            <a:off x="925424" y="106326"/>
            <a:ext cx="11418982" cy="6581556"/>
            <a:chOff x="925424" y="106326"/>
            <a:chExt cx="11418982" cy="6581556"/>
          </a:xfrm>
        </p:grpSpPr>
        <p:sp>
          <p:nvSpPr>
            <p:cNvPr id="104" name="Round Same Side Corner Rectangle 103"/>
            <p:cNvSpPr/>
            <p:nvPr/>
          </p:nvSpPr>
          <p:spPr>
            <a:xfrm rot="10800000">
              <a:off x="946303" y="882505"/>
              <a:ext cx="11398103" cy="5805377"/>
            </a:xfrm>
            <a:prstGeom prst="round2SameRect">
              <a:avLst>
                <a:gd name="adj1" fmla="val 5129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45F1D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71353" y="917436"/>
              <a:ext cx="9548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 New" pitchFamily="34" charset="-34"/>
                  <a:cs typeface="TH Sarabun New" pitchFamily="34" charset="-34"/>
                </a:rPr>
                <a:t>วัฏจักรการพัฒนาระบบ (</a:t>
              </a:r>
              <a:r>
                <a:rPr lang="en-US" b="1" dirty="0" smtClean="0">
                  <a:latin typeface="TH Sarabun New" pitchFamily="34" charset="-34"/>
                  <a:cs typeface="TH Sarabun New" pitchFamily="34" charset="-34"/>
                </a:rPr>
                <a:t>System Development </a:t>
              </a:r>
              <a:r>
                <a:rPr lang="en-US" b="1" dirty="0">
                  <a:latin typeface="TH Sarabun New" pitchFamily="34" charset="-34"/>
                  <a:cs typeface="TH Sarabun New" pitchFamily="34" charset="-34"/>
                </a:rPr>
                <a:t>Life Cycle : SDLC)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6" name="Round Same Side Corner Rectangle 105"/>
            <p:cNvSpPr/>
            <p:nvPr/>
          </p:nvSpPr>
          <p:spPr>
            <a:xfrm>
              <a:off x="925424" y="106326"/>
              <a:ext cx="4093535" cy="800477"/>
            </a:xfrm>
            <a:prstGeom prst="round2SameRect">
              <a:avLst/>
            </a:prstGeom>
            <a:solidFill>
              <a:srgbClr val="45F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53070" y="208442"/>
              <a:ext cx="34307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4000" b="1" dirty="0">
                  <a:latin typeface="TH Sarabun New" pitchFamily="34" charset="-34"/>
                  <a:cs typeface="TH Sarabun New" pitchFamily="34" charset="-34"/>
                </a:rPr>
                <a:t>วัฏจักรการพัฒนาระบบ</a:t>
              </a: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99" y="5049620"/>
            <a:ext cx="2282825" cy="1640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6" y="5261099"/>
            <a:ext cx="1985130" cy="142678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52196" y="3423057"/>
            <a:ext cx="2653520" cy="2803571"/>
            <a:chOff x="2552196" y="3423057"/>
            <a:chExt cx="2653520" cy="2803571"/>
          </a:xfrm>
        </p:grpSpPr>
        <p:grpSp>
          <p:nvGrpSpPr>
            <p:cNvPr id="46" name="Group 45"/>
            <p:cNvGrpSpPr/>
            <p:nvPr/>
          </p:nvGrpSpPr>
          <p:grpSpPr>
            <a:xfrm rot="16200000">
              <a:off x="2477170" y="3498083"/>
              <a:ext cx="2803571" cy="2653520"/>
              <a:chOff x="9380016" y="1877933"/>
              <a:chExt cx="2803571" cy="2010394"/>
            </a:xfrm>
            <a:solidFill>
              <a:srgbClr val="FFC000"/>
            </a:solidFill>
          </p:grpSpPr>
          <p:sp>
            <p:nvSpPr>
              <p:cNvPr id="47" name="Pentagon 46"/>
              <p:cNvSpPr/>
              <p:nvPr/>
            </p:nvSpPr>
            <p:spPr>
              <a:xfrm>
                <a:off x="9380016" y="1877933"/>
                <a:ext cx="2803571" cy="1736057"/>
              </a:xfrm>
              <a:prstGeom prst="homePlate">
                <a:avLst>
                  <a:gd name="adj" fmla="val 162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Rectangle 9"/>
              <p:cNvSpPr/>
              <p:nvPr/>
            </p:nvSpPr>
            <p:spPr>
              <a:xfrm rot="16200000">
                <a:off x="10108878" y="2881131"/>
                <a:ext cx="278334" cy="1736057"/>
              </a:xfrm>
              <a:custGeom>
                <a:avLst/>
                <a:gdLst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0 w 367373"/>
                  <a:gd name="connsiteY4" fmla="*/ 0 h 1736057"/>
                  <a:gd name="connsiteX0" fmla="*/ 8370 w 375743"/>
                  <a:gd name="connsiteY0" fmla="*/ 0 h 1736057"/>
                  <a:gd name="connsiteX1" fmla="*/ 375743 w 375743"/>
                  <a:gd name="connsiteY1" fmla="*/ 0 h 1736057"/>
                  <a:gd name="connsiteX2" fmla="*/ 375743 w 375743"/>
                  <a:gd name="connsiteY2" fmla="*/ 1736057 h 1736057"/>
                  <a:gd name="connsiteX3" fmla="*/ 8370 w 375743"/>
                  <a:gd name="connsiteY3" fmla="*/ 1736057 h 1736057"/>
                  <a:gd name="connsiteX4" fmla="*/ 0 w 375743"/>
                  <a:gd name="connsiteY4" fmla="*/ 854045 h 1736057"/>
                  <a:gd name="connsiteX5" fmla="*/ 8370 w 375743"/>
                  <a:gd name="connsiteY5" fmla="*/ 0 h 1736057"/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248805 w 367373"/>
                  <a:gd name="connsiteY4" fmla="*/ 844520 h 1736057"/>
                  <a:gd name="connsiteX5" fmla="*/ 0 w 367373"/>
                  <a:gd name="connsiteY5" fmla="*/ 0 h 1736057"/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286905 w 367373"/>
                  <a:gd name="connsiteY4" fmla="*/ 844520 h 1736057"/>
                  <a:gd name="connsiteX5" fmla="*/ 0 w 367373"/>
                  <a:gd name="connsiteY5" fmla="*/ 0 h 173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373" h="1736057">
                    <a:moveTo>
                      <a:pt x="0" y="0"/>
                    </a:moveTo>
                    <a:lnTo>
                      <a:pt x="367373" y="0"/>
                    </a:lnTo>
                    <a:lnTo>
                      <a:pt x="367373" y="1736057"/>
                    </a:lnTo>
                    <a:lnTo>
                      <a:pt x="0" y="1736057"/>
                    </a:lnTo>
                    <a:lnTo>
                      <a:pt x="286905" y="8445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968714" y="4783253"/>
              <a:ext cx="15648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การซ่อม</a:t>
              </a:r>
            </a:p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บำรุงระบบ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2638312" y="5391594"/>
              <a:ext cx="739592" cy="739592"/>
            </a:xfrm>
            <a:prstGeom prst="halfFrame">
              <a:avLst>
                <a:gd name="adj1" fmla="val 10566"/>
                <a:gd name="adj2" fmla="val 114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61571" y="1564732"/>
            <a:ext cx="2803571" cy="2103432"/>
            <a:chOff x="2561571" y="1564732"/>
            <a:chExt cx="2803571" cy="2103432"/>
          </a:xfrm>
        </p:grpSpPr>
        <p:grpSp>
          <p:nvGrpSpPr>
            <p:cNvPr id="49" name="Group 48"/>
            <p:cNvGrpSpPr/>
            <p:nvPr/>
          </p:nvGrpSpPr>
          <p:grpSpPr>
            <a:xfrm>
              <a:off x="2561571" y="1564732"/>
              <a:ext cx="2803571" cy="2103432"/>
              <a:chOff x="9380017" y="2294698"/>
              <a:chExt cx="2803571" cy="1593629"/>
            </a:xfrm>
            <a:solidFill>
              <a:srgbClr val="00B050"/>
            </a:solidFill>
          </p:grpSpPr>
          <p:sp>
            <p:nvSpPr>
              <p:cNvPr id="50" name="Pentagon 49"/>
              <p:cNvSpPr/>
              <p:nvPr/>
            </p:nvSpPr>
            <p:spPr>
              <a:xfrm>
                <a:off x="9380017" y="2294698"/>
                <a:ext cx="2803571" cy="1319292"/>
              </a:xfrm>
              <a:prstGeom prst="homePlate">
                <a:avLst>
                  <a:gd name="adj" fmla="val 162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1" name="Rectangle 9"/>
              <p:cNvSpPr/>
              <p:nvPr/>
            </p:nvSpPr>
            <p:spPr>
              <a:xfrm rot="16200000">
                <a:off x="10382795" y="2607218"/>
                <a:ext cx="278334" cy="2283883"/>
              </a:xfrm>
              <a:custGeom>
                <a:avLst/>
                <a:gdLst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0 w 367373"/>
                  <a:gd name="connsiteY4" fmla="*/ 0 h 1736057"/>
                  <a:gd name="connsiteX0" fmla="*/ 8370 w 375743"/>
                  <a:gd name="connsiteY0" fmla="*/ 0 h 1736057"/>
                  <a:gd name="connsiteX1" fmla="*/ 375743 w 375743"/>
                  <a:gd name="connsiteY1" fmla="*/ 0 h 1736057"/>
                  <a:gd name="connsiteX2" fmla="*/ 375743 w 375743"/>
                  <a:gd name="connsiteY2" fmla="*/ 1736057 h 1736057"/>
                  <a:gd name="connsiteX3" fmla="*/ 8370 w 375743"/>
                  <a:gd name="connsiteY3" fmla="*/ 1736057 h 1736057"/>
                  <a:gd name="connsiteX4" fmla="*/ 0 w 375743"/>
                  <a:gd name="connsiteY4" fmla="*/ 854045 h 1736057"/>
                  <a:gd name="connsiteX5" fmla="*/ 8370 w 375743"/>
                  <a:gd name="connsiteY5" fmla="*/ 0 h 1736057"/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248805 w 367373"/>
                  <a:gd name="connsiteY4" fmla="*/ 844520 h 1736057"/>
                  <a:gd name="connsiteX5" fmla="*/ 0 w 367373"/>
                  <a:gd name="connsiteY5" fmla="*/ 0 h 1736057"/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363105 w 367373"/>
                  <a:gd name="connsiteY4" fmla="*/ 866241 h 1736057"/>
                  <a:gd name="connsiteX5" fmla="*/ 0 w 367373"/>
                  <a:gd name="connsiteY5" fmla="*/ 0 h 173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373" h="1736057">
                    <a:moveTo>
                      <a:pt x="0" y="0"/>
                    </a:moveTo>
                    <a:lnTo>
                      <a:pt x="367373" y="0"/>
                    </a:lnTo>
                    <a:lnTo>
                      <a:pt x="367373" y="1736057"/>
                    </a:lnTo>
                    <a:lnTo>
                      <a:pt x="0" y="1736057"/>
                    </a:lnTo>
                    <a:lnTo>
                      <a:pt x="363105" y="866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926664" y="2111878"/>
              <a:ext cx="17251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การวางแผน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3" name="Half Frame 62"/>
            <p:cNvSpPr/>
            <p:nvPr/>
          </p:nvSpPr>
          <p:spPr>
            <a:xfrm>
              <a:off x="2638312" y="1671160"/>
              <a:ext cx="739592" cy="739592"/>
            </a:xfrm>
            <a:prstGeom prst="halfFrame">
              <a:avLst>
                <a:gd name="adj1" fmla="val 10566"/>
                <a:gd name="adj2" fmla="val 114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84487" y="4118948"/>
            <a:ext cx="2803571" cy="2103432"/>
            <a:chOff x="7784487" y="4118948"/>
            <a:chExt cx="2803571" cy="2103432"/>
          </a:xfrm>
        </p:grpSpPr>
        <p:grpSp>
          <p:nvGrpSpPr>
            <p:cNvPr id="41" name="Group 40"/>
            <p:cNvGrpSpPr/>
            <p:nvPr/>
          </p:nvGrpSpPr>
          <p:grpSpPr>
            <a:xfrm rot="10800000">
              <a:off x="7784487" y="4118948"/>
              <a:ext cx="2803571" cy="2103432"/>
              <a:chOff x="9380017" y="2294698"/>
              <a:chExt cx="2803571" cy="1593629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2" name="Pentagon 41"/>
              <p:cNvSpPr/>
              <p:nvPr/>
            </p:nvSpPr>
            <p:spPr>
              <a:xfrm>
                <a:off x="9380017" y="2294698"/>
                <a:ext cx="2803571" cy="1319292"/>
              </a:xfrm>
              <a:prstGeom prst="homePlate">
                <a:avLst>
                  <a:gd name="adj" fmla="val 162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Rectangle 9"/>
              <p:cNvSpPr/>
              <p:nvPr/>
            </p:nvSpPr>
            <p:spPr>
              <a:xfrm rot="16200000">
                <a:off x="10382795" y="2607218"/>
                <a:ext cx="278334" cy="2283883"/>
              </a:xfrm>
              <a:custGeom>
                <a:avLst/>
                <a:gdLst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0 w 367373"/>
                  <a:gd name="connsiteY4" fmla="*/ 0 h 1736057"/>
                  <a:gd name="connsiteX0" fmla="*/ 8370 w 375743"/>
                  <a:gd name="connsiteY0" fmla="*/ 0 h 1736057"/>
                  <a:gd name="connsiteX1" fmla="*/ 375743 w 375743"/>
                  <a:gd name="connsiteY1" fmla="*/ 0 h 1736057"/>
                  <a:gd name="connsiteX2" fmla="*/ 375743 w 375743"/>
                  <a:gd name="connsiteY2" fmla="*/ 1736057 h 1736057"/>
                  <a:gd name="connsiteX3" fmla="*/ 8370 w 375743"/>
                  <a:gd name="connsiteY3" fmla="*/ 1736057 h 1736057"/>
                  <a:gd name="connsiteX4" fmla="*/ 0 w 375743"/>
                  <a:gd name="connsiteY4" fmla="*/ 854045 h 1736057"/>
                  <a:gd name="connsiteX5" fmla="*/ 8370 w 375743"/>
                  <a:gd name="connsiteY5" fmla="*/ 0 h 1736057"/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248805 w 367373"/>
                  <a:gd name="connsiteY4" fmla="*/ 844520 h 1736057"/>
                  <a:gd name="connsiteX5" fmla="*/ 0 w 367373"/>
                  <a:gd name="connsiteY5" fmla="*/ 0 h 1736057"/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363105 w 367373"/>
                  <a:gd name="connsiteY4" fmla="*/ 866241 h 1736057"/>
                  <a:gd name="connsiteX5" fmla="*/ 0 w 367373"/>
                  <a:gd name="connsiteY5" fmla="*/ 0 h 173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373" h="1736057">
                    <a:moveTo>
                      <a:pt x="0" y="0"/>
                    </a:moveTo>
                    <a:lnTo>
                      <a:pt x="367373" y="0"/>
                    </a:lnTo>
                    <a:lnTo>
                      <a:pt x="367373" y="1736057"/>
                    </a:lnTo>
                    <a:lnTo>
                      <a:pt x="0" y="1736057"/>
                    </a:lnTo>
                    <a:lnTo>
                      <a:pt x="363105" y="8662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8146655" y="5023579"/>
              <a:ext cx="2226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การพัฒนาระบบ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4" name="Half Frame 63"/>
            <p:cNvSpPr/>
            <p:nvPr/>
          </p:nvSpPr>
          <p:spPr>
            <a:xfrm rot="10800000">
              <a:off x="9772537" y="5391594"/>
              <a:ext cx="739592" cy="739592"/>
            </a:xfrm>
            <a:prstGeom prst="halfFrame">
              <a:avLst>
                <a:gd name="adj1" fmla="val 10566"/>
                <a:gd name="adj2" fmla="val 114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42081" y="1579770"/>
            <a:ext cx="2653520" cy="2803571"/>
            <a:chOff x="7942081" y="1579770"/>
            <a:chExt cx="2653520" cy="2803571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7867055" y="1654796"/>
              <a:ext cx="2803571" cy="2653520"/>
              <a:chOff x="9380016" y="1877933"/>
              <a:chExt cx="2803571" cy="2010394"/>
            </a:xfrm>
            <a:solidFill>
              <a:srgbClr val="00B0F0"/>
            </a:solidFill>
          </p:grpSpPr>
          <p:sp>
            <p:nvSpPr>
              <p:cNvPr id="38" name="Pentagon 37"/>
              <p:cNvSpPr/>
              <p:nvPr/>
            </p:nvSpPr>
            <p:spPr>
              <a:xfrm>
                <a:off x="9380016" y="1877933"/>
                <a:ext cx="2803571" cy="1736057"/>
              </a:xfrm>
              <a:prstGeom prst="homePlate">
                <a:avLst>
                  <a:gd name="adj" fmla="val 162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6200000">
                <a:off x="10108878" y="2881131"/>
                <a:ext cx="278334" cy="1736057"/>
              </a:xfrm>
              <a:custGeom>
                <a:avLst/>
                <a:gdLst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0 w 367373"/>
                  <a:gd name="connsiteY4" fmla="*/ 0 h 1736057"/>
                  <a:gd name="connsiteX0" fmla="*/ 8370 w 375743"/>
                  <a:gd name="connsiteY0" fmla="*/ 0 h 1736057"/>
                  <a:gd name="connsiteX1" fmla="*/ 375743 w 375743"/>
                  <a:gd name="connsiteY1" fmla="*/ 0 h 1736057"/>
                  <a:gd name="connsiteX2" fmla="*/ 375743 w 375743"/>
                  <a:gd name="connsiteY2" fmla="*/ 1736057 h 1736057"/>
                  <a:gd name="connsiteX3" fmla="*/ 8370 w 375743"/>
                  <a:gd name="connsiteY3" fmla="*/ 1736057 h 1736057"/>
                  <a:gd name="connsiteX4" fmla="*/ 0 w 375743"/>
                  <a:gd name="connsiteY4" fmla="*/ 854045 h 1736057"/>
                  <a:gd name="connsiteX5" fmla="*/ 8370 w 375743"/>
                  <a:gd name="connsiteY5" fmla="*/ 0 h 1736057"/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248805 w 367373"/>
                  <a:gd name="connsiteY4" fmla="*/ 844520 h 1736057"/>
                  <a:gd name="connsiteX5" fmla="*/ 0 w 367373"/>
                  <a:gd name="connsiteY5" fmla="*/ 0 h 1736057"/>
                  <a:gd name="connsiteX0" fmla="*/ 0 w 367373"/>
                  <a:gd name="connsiteY0" fmla="*/ 0 h 1736057"/>
                  <a:gd name="connsiteX1" fmla="*/ 367373 w 367373"/>
                  <a:gd name="connsiteY1" fmla="*/ 0 h 1736057"/>
                  <a:gd name="connsiteX2" fmla="*/ 367373 w 367373"/>
                  <a:gd name="connsiteY2" fmla="*/ 1736057 h 1736057"/>
                  <a:gd name="connsiteX3" fmla="*/ 0 w 367373"/>
                  <a:gd name="connsiteY3" fmla="*/ 1736057 h 1736057"/>
                  <a:gd name="connsiteX4" fmla="*/ 286905 w 367373"/>
                  <a:gd name="connsiteY4" fmla="*/ 844520 h 1736057"/>
                  <a:gd name="connsiteX5" fmla="*/ 0 w 367373"/>
                  <a:gd name="connsiteY5" fmla="*/ 0 h 173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373" h="1736057">
                    <a:moveTo>
                      <a:pt x="0" y="0"/>
                    </a:moveTo>
                    <a:lnTo>
                      <a:pt x="367373" y="0"/>
                    </a:lnTo>
                    <a:lnTo>
                      <a:pt x="367373" y="1736057"/>
                    </a:lnTo>
                    <a:lnTo>
                      <a:pt x="0" y="1736057"/>
                    </a:lnTo>
                    <a:lnTo>
                      <a:pt x="286905" y="8445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8417297" y="2111877"/>
              <a:ext cx="18101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การออกแบบ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6" name="Half Frame 65"/>
            <p:cNvSpPr/>
            <p:nvPr/>
          </p:nvSpPr>
          <p:spPr>
            <a:xfrm rot="5400000">
              <a:off x="9772537" y="1671160"/>
              <a:ext cx="739592" cy="739592"/>
            </a:xfrm>
            <a:prstGeom prst="halfFrame">
              <a:avLst>
                <a:gd name="adj1" fmla="val 10566"/>
                <a:gd name="adj2" fmla="val 114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03831" y="4490571"/>
            <a:ext cx="2803571" cy="1736057"/>
            <a:chOff x="5103831" y="4490571"/>
            <a:chExt cx="2803571" cy="1736057"/>
          </a:xfrm>
        </p:grpSpPr>
        <p:sp>
          <p:nvSpPr>
            <p:cNvPr id="44" name="Pentagon 43"/>
            <p:cNvSpPr/>
            <p:nvPr/>
          </p:nvSpPr>
          <p:spPr>
            <a:xfrm rot="10800000">
              <a:off x="5103831" y="4490571"/>
              <a:ext cx="2803571" cy="1736057"/>
            </a:xfrm>
            <a:custGeom>
              <a:avLst/>
              <a:gdLst>
                <a:gd name="connsiteX0" fmla="*/ 0 w 2803571"/>
                <a:gd name="connsiteY0" fmla="*/ 0 h 1736057"/>
                <a:gd name="connsiteX1" fmla="*/ 2521566 w 2803571"/>
                <a:gd name="connsiteY1" fmla="*/ 0 h 1736057"/>
                <a:gd name="connsiteX2" fmla="*/ 2803571 w 2803571"/>
                <a:gd name="connsiteY2" fmla="*/ 868029 h 1736057"/>
                <a:gd name="connsiteX3" fmla="*/ 2521566 w 2803571"/>
                <a:gd name="connsiteY3" fmla="*/ 1736057 h 1736057"/>
                <a:gd name="connsiteX4" fmla="*/ 0 w 2803571"/>
                <a:gd name="connsiteY4" fmla="*/ 1736057 h 1736057"/>
                <a:gd name="connsiteX5" fmla="*/ 0 w 2803571"/>
                <a:gd name="connsiteY5" fmla="*/ 0 h 1736057"/>
                <a:gd name="connsiteX0" fmla="*/ 0 w 2803571"/>
                <a:gd name="connsiteY0" fmla="*/ 0 h 1736057"/>
                <a:gd name="connsiteX1" fmla="*/ 2521566 w 2803571"/>
                <a:gd name="connsiteY1" fmla="*/ 0 h 1736057"/>
                <a:gd name="connsiteX2" fmla="*/ 2803571 w 2803571"/>
                <a:gd name="connsiteY2" fmla="*/ 868029 h 1736057"/>
                <a:gd name="connsiteX3" fmla="*/ 2521566 w 2803571"/>
                <a:gd name="connsiteY3" fmla="*/ 1736057 h 1736057"/>
                <a:gd name="connsiteX4" fmla="*/ 0 w 2803571"/>
                <a:gd name="connsiteY4" fmla="*/ 1736057 h 1736057"/>
                <a:gd name="connsiteX5" fmla="*/ 12639 w 2803571"/>
                <a:gd name="connsiteY5" fmla="*/ 840064 h 1736057"/>
                <a:gd name="connsiteX6" fmla="*/ 0 w 2803571"/>
                <a:gd name="connsiteY6" fmla="*/ 0 h 1736057"/>
                <a:gd name="connsiteX0" fmla="*/ 0 w 2803571"/>
                <a:gd name="connsiteY0" fmla="*/ 0 h 1736057"/>
                <a:gd name="connsiteX1" fmla="*/ 2521566 w 2803571"/>
                <a:gd name="connsiteY1" fmla="*/ 0 h 1736057"/>
                <a:gd name="connsiteX2" fmla="*/ 2803571 w 2803571"/>
                <a:gd name="connsiteY2" fmla="*/ 868029 h 1736057"/>
                <a:gd name="connsiteX3" fmla="*/ 2521566 w 2803571"/>
                <a:gd name="connsiteY3" fmla="*/ 1736057 h 1736057"/>
                <a:gd name="connsiteX4" fmla="*/ 0 w 2803571"/>
                <a:gd name="connsiteY4" fmla="*/ 1736057 h 1736057"/>
                <a:gd name="connsiteX5" fmla="*/ 231714 w 2803571"/>
                <a:gd name="connsiteY5" fmla="*/ 849589 h 1736057"/>
                <a:gd name="connsiteX6" fmla="*/ 0 w 2803571"/>
                <a:gd name="connsiteY6" fmla="*/ 0 h 1736057"/>
                <a:gd name="connsiteX0" fmla="*/ 0 w 2803571"/>
                <a:gd name="connsiteY0" fmla="*/ 0 h 1736057"/>
                <a:gd name="connsiteX1" fmla="*/ 2521566 w 2803571"/>
                <a:gd name="connsiteY1" fmla="*/ 0 h 1736057"/>
                <a:gd name="connsiteX2" fmla="*/ 2803571 w 2803571"/>
                <a:gd name="connsiteY2" fmla="*/ 868029 h 1736057"/>
                <a:gd name="connsiteX3" fmla="*/ 2521566 w 2803571"/>
                <a:gd name="connsiteY3" fmla="*/ 1736057 h 1736057"/>
                <a:gd name="connsiteX4" fmla="*/ 0 w 2803571"/>
                <a:gd name="connsiteY4" fmla="*/ 1736057 h 1736057"/>
                <a:gd name="connsiteX5" fmla="*/ 279339 w 2803571"/>
                <a:gd name="connsiteY5" fmla="*/ 878164 h 1736057"/>
                <a:gd name="connsiteX6" fmla="*/ 0 w 2803571"/>
                <a:gd name="connsiteY6" fmla="*/ 0 h 173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3571" h="1736057">
                  <a:moveTo>
                    <a:pt x="0" y="0"/>
                  </a:moveTo>
                  <a:lnTo>
                    <a:pt x="2521566" y="0"/>
                  </a:lnTo>
                  <a:lnTo>
                    <a:pt x="2803571" y="868029"/>
                  </a:lnTo>
                  <a:lnTo>
                    <a:pt x="2521566" y="1736057"/>
                  </a:lnTo>
                  <a:lnTo>
                    <a:pt x="0" y="1736057"/>
                  </a:lnTo>
                  <a:lnTo>
                    <a:pt x="279339" y="878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84073" y="5060253"/>
              <a:ext cx="21034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การติดตั้งระบบ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516237" y="6035655"/>
              <a:ext cx="2187416" cy="95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56198" y="1580734"/>
            <a:ext cx="2803571" cy="1736057"/>
            <a:chOff x="5256198" y="1580734"/>
            <a:chExt cx="2803571" cy="1736057"/>
          </a:xfrm>
        </p:grpSpPr>
        <p:sp>
          <p:nvSpPr>
            <p:cNvPr id="52" name="Pentagon 43"/>
            <p:cNvSpPr/>
            <p:nvPr/>
          </p:nvSpPr>
          <p:spPr>
            <a:xfrm>
              <a:off x="5256198" y="1580734"/>
              <a:ext cx="2803571" cy="1736057"/>
            </a:xfrm>
            <a:custGeom>
              <a:avLst/>
              <a:gdLst>
                <a:gd name="connsiteX0" fmla="*/ 0 w 2803571"/>
                <a:gd name="connsiteY0" fmla="*/ 0 h 1736057"/>
                <a:gd name="connsiteX1" fmla="*/ 2521566 w 2803571"/>
                <a:gd name="connsiteY1" fmla="*/ 0 h 1736057"/>
                <a:gd name="connsiteX2" fmla="*/ 2803571 w 2803571"/>
                <a:gd name="connsiteY2" fmla="*/ 868029 h 1736057"/>
                <a:gd name="connsiteX3" fmla="*/ 2521566 w 2803571"/>
                <a:gd name="connsiteY3" fmla="*/ 1736057 h 1736057"/>
                <a:gd name="connsiteX4" fmla="*/ 0 w 2803571"/>
                <a:gd name="connsiteY4" fmla="*/ 1736057 h 1736057"/>
                <a:gd name="connsiteX5" fmla="*/ 0 w 2803571"/>
                <a:gd name="connsiteY5" fmla="*/ 0 h 1736057"/>
                <a:gd name="connsiteX0" fmla="*/ 0 w 2803571"/>
                <a:gd name="connsiteY0" fmla="*/ 0 h 1736057"/>
                <a:gd name="connsiteX1" fmla="*/ 2521566 w 2803571"/>
                <a:gd name="connsiteY1" fmla="*/ 0 h 1736057"/>
                <a:gd name="connsiteX2" fmla="*/ 2803571 w 2803571"/>
                <a:gd name="connsiteY2" fmla="*/ 868029 h 1736057"/>
                <a:gd name="connsiteX3" fmla="*/ 2521566 w 2803571"/>
                <a:gd name="connsiteY3" fmla="*/ 1736057 h 1736057"/>
                <a:gd name="connsiteX4" fmla="*/ 0 w 2803571"/>
                <a:gd name="connsiteY4" fmla="*/ 1736057 h 1736057"/>
                <a:gd name="connsiteX5" fmla="*/ 12639 w 2803571"/>
                <a:gd name="connsiteY5" fmla="*/ 840064 h 1736057"/>
                <a:gd name="connsiteX6" fmla="*/ 0 w 2803571"/>
                <a:gd name="connsiteY6" fmla="*/ 0 h 1736057"/>
                <a:gd name="connsiteX0" fmla="*/ 0 w 2803571"/>
                <a:gd name="connsiteY0" fmla="*/ 0 h 1736057"/>
                <a:gd name="connsiteX1" fmla="*/ 2521566 w 2803571"/>
                <a:gd name="connsiteY1" fmla="*/ 0 h 1736057"/>
                <a:gd name="connsiteX2" fmla="*/ 2803571 w 2803571"/>
                <a:gd name="connsiteY2" fmla="*/ 868029 h 1736057"/>
                <a:gd name="connsiteX3" fmla="*/ 2521566 w 2803571"/>
                <a:gd name="connsiteY3" fmla="*/ 1736057 h 1736057"/>
                <a:gd name="connsiteX4" fmla="*/ 0 w 2803571"/>
                <a:gd name="connsiteY4" fmla="*/ 1736057 h 1736057"/>
                <a:gd name="connsiteX5" fmla="*/ 231714 w 2803571"/>
                <a:gd name="connsiteY5" fmla="*/ 849589 h 1736057"/>
                <a:gd name="connsiteX6" fmla="*/ 0 w 2803571"/>
                <a:gd name="connsiteY6" fmla="*/ 0 h 1736057"/>
                <a:gd name="connsiteX0" fmla="*/ 0 w 2803571"/>
                <a:gd name="connsiteY0" fmla="*/ 0 h 1736057"/>
                <a:gd name="connsiteX1" fmla="*/ 2521566 w 2803571"/>
                <a:gd name="connsiteY1" fmla="*/ 0 h 1736057"/>
                <a:gd name="connsiteX2" fmla="*/ 2803571 w 2803571"/>
                <a:gd name="connsiteY2" fmla="*/ 868029 h 1736057"/>
                <a:gd name="connsiteX3" fmla="*/ 2521566 w 2803571"/>
                <a:gd name="connsiteY3" fmla="*/ 1736057 h 1736057"/>
                <a:gd name="connsiteX4" fmla="*/ 0 w 2803571"/>
                <a:gd name="connsiteY4" fmla="*/ 1736057 h 1736057"/>
                <a:gd name="connsiteX5" fmla="*/ 279339 w 2803571"/>
                <a:gd name="connsiteY5" fmla="*/ 878164 h 1736057"/>
                <a:gd name="connsiteX6" fmla="*/ 0 w 2803571"/>
                <a:gd name="connsiteY6" fmla="*/ 0 h 173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3571" h="1736057">
                  <a:moveTo>
                    <a:pt x="0" y="0"/>
                  </a:moveTo>
                  <a:lnTo>
                    <a:pt x="2521566" y="0"/>
                  </a:lnTo>
                  <a:lnTo>
                    <a:pt x="2803571" y="868029"/>
                  </a:lnTo>
                  <a:lnTo>
                    <a:pt x="2521566" y="1736057"/>
                  </a:lnTo>
                  <a:lnTo>
                    <a:pt x="0" y="1736057"/>
                  </a:lnTo>
                  <a:lnTo>
                    <a:pt x="279339" y="878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09682" y="1868421"/>
              <a:ext cx="18982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การวิเคราะห์</a:t>
              </a:r>
            </a:p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ความต้องการ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08922" y="1671160"/>
              <a:ext cx="2187416" cy="95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76039" y="3202960"/>
            <a:ext cx="3202515" cy="1569660"/>
            <a:chOff x="4976039" y="3202960"/>
            <a:chExt cx="3202515" cy="1569660"/>
          </a:xfrm>
        </p:grpSpPr>
        <p:sp>
          <p:nvSpPr>
            <p:cNvPr id="4" name="Rectangle 3"/>
            <p:cNvSpPr/>
            <p:nvPr/>
          </p:nvSpPr>
          <p:spPr>
            <a:xfrm>
              <a:off x="4976039" y="3465589"/>
              <a:ext cx="3202515" cy="898866"/>
            </a:xfrm>
            <a:prstGeom prst="rect">
              <a:avLst/>
            </a:prstGeom>
            <a:solidFill>
              <a:srgbClr val="45F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97764" y="3202960"/>
              <a:ext cx="217399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b="1" dirty="0" smtClean="0">
                  <a:latin typeface="TH Sarabun New" pitchFamily="34" charset="-34"/>
                  <a:cs typeface="TH Sarabun New" pitchFamily="34" charset="-34"/>
                </a:rPr>
                <a:t>SDLC</a:t>
              </a:r>
              <a:endParaRPr lang="th-TH" sz="96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7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9646" y="208442"/>
            <a:ext cx="12964221" cy="7052822"/>
          </a:xfrm>
          <a:prstGeom prst="rect">
            <a:avLst/>
          </a:prstGeom>
          <a:solidFill>
            <a:srgbClr val="C9F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" name="Group 7"/>
          <p:cNvGrpSpPr/>
          <p:nvPr/>
        </p:nvGrpSpPr>
        <p:grpSpPr>
          <a:xfrm>
            <a:off x="925423" y="106326"/>
            <a:ext cx="11878557" cy="6581556"/>
            <a:chOff x="925424" y="106326"/>
            <a:chExt cx="11418982" cy="6581556"/>
          </a:xfrm>
        </p:grpSpPr>
        <p:sp>
          <p:nvSpPr>
            <p:cNvPr id="104" name="Round Same Side Corner Rectangle 103"/>
            <p:cNvSpPr/>
            <p:nvPr/>
          </p:nvSpPr>
          <p:spPr>
            <a:xfrm rot="10800000">
              <a:off x="946303" y="882505"/>
              <a:ext cx="11398103" cy="5805377"/>
            </a:xfrm>
            <a:prstGeom prst="round2SameRect">
              <a:avLst>
                <a:gd name="adj1" fmla="val 5129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45F1D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71353" y="917436"/>
              <a:ext cx="9548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 New" pitchFamily="34" charset="-34"/>
                  <a:cs typeface="TH Sarabun New" pitchFamily="34" charset="-34"/>
                </a:rPr>
                <a:t>กระบวนการ </a:t>
              </a:r>
              <a:r>
                <a:rPr lang="en-US" b="1" dirty="0" smtClean="0">
                  <a:latin typeface="TH Sarabun New" pitchFamily="34" charset="-34"/>
                  <a:cs typeface="TH Sarabun New" pitchFamily="34" charset="-34"/>
                </a:rPr>
                <a:t>6W2H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6" name="Round Same Side Corner Rectangle 105"/>
            <p:cNvSpPr/>
            <p:nvPr/>
          </p:nvSpPr>
          <p:spPr>
            <a:xfrm>
              <a:off x="925424" y="106326"/>
              <a:ext cx="4093535" cy="800477"/>
            </a:xfrm>
            <a:prstGeom prst="round2SameRect">
              <a:avLst/>
            </a:prstGeom>
            <a:solidFill>
              <a:srgbClr val="45F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53070" y="208442"/>
              <a:ext cx="34307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4000" b="1" dirty="0">
                  <a:latin typeface="TH Sarabun New" pitchFamily="34" charset="-34"/>
                  <a:cs typeface="TH Sarabun New" pitchFamily="34" charset="-34"/>
                </a:rPr>
                <a:t>วัฏจักรการพัฒนาระบบ</a:t>
              </a: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99" y="5049620"/>
            <a:ext cx="2282825" cy="1640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6" y="5261099"/>
            <a:ext cx="1985130" cy="142678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86929" y="1506574"/>
            <a:ext cx="5558425" cy="838596"/>
            <a:chOff x="2552195" y="1522229"/>
            <a:chExt cx="2803571" cy="1741335"/>
          </a:xfrm>
        </p:grpSpPr>
        <p:sp>
          <p:nvSpPr>
            <p:cNvPr id="50" name="Pentagon 49"/>
            <p:cNvSpPr/>
            <p:nvPr/>
          </p:nvSpPr>
          <p:spPr>
            <a:xfrm>
              <a:off x="2552195" y="1522229"/>
              <a:ext cx="2803571" cy="1741335"/>
            </a:xfrm>
            <a:prstGeom prst="homePlate">
              <a:avLst>
                <a:gd name="adj" fmla="val 1624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74427" y="1834878"/>
              <a:ext cx="1379553" cy="1051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1. </a:t>
              </a:r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ทำไมต้องต้องพัฒนา</a:t>
              </a:r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 (Why)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401209" y="433071"/>
            <a:ext cx="3202515" cy="898866"/>
            <a:chOff x="4976039" y="3465589"/>
            <a:chExt cx="3202515" cy="898866"/>
          </a:xfrm>
        </p:grpSpPr>
        <p:sp>
          <p:nvSpPr>
            <p:cNvPr id="4" name="Rectangle 3"/>
            <p:cNvSpPr/>
            <p:nvPr/>
          </p:nvSpPr>
          <p:spPr>
            <a:xfrm>
              <a:off x="4976039" y="3465589"/>
              <a:ext cx="3202515" cy="898866"/>
            </a:xfrm>
            <a:prstGeom prst="rect">
              <a:avLst/>
            </a:prstGeom>
            <a:solidFill>
              <a:srgbClr val="45F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24830" y="3484476"/>
              <a:ext cx="23198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5000" b="1" dirty="0" smtClean="0">
                  <a:latin typeface="TH Sarabun New" pitchFamily="34" charset="-34"/>
                  <a:cs typeface="TH Sarabun New" pitchFamily="34" charset="-34"/>
                </a:rPr>
                <a:t>การวางแผน</a:t>
              </a:r>
              <a:endParaRPr lang="th-TH" sz="50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86928" y="2433377"/>
            <a:ext cx="5564827" cy="838596"/>
            <a:chOff x="2552195" y="1522229"/>
            <a:chExt cx="2803571" cy="1741335"/>
          </a:xfrm>
        </p:grpSpPr>
        <p:sp>
          <p:nvSpPr>
            <p:cNvPr id="62" name="Pentagon 61"/>
            <p:cNvSpPr/>
            <p:nvPr/>
          </p:nvSpPr>
          <p:spPr>
            <a:xfrm>
              <a:off x="2552195" y="1522229"/>
              <a:ext cx="2803571" cy="1741335"/>
            </a:xfrm>
            <a:prstGeom prst="homePlate">
              <a:avLst>
                <a:gd name="adj" fmla="val 1624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80890" y="1834878"/>
              <a:ext cx="2545306" cy="134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2. </a:t>
              </a:r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จะเริ่มพัฒนาเกมส์นี้เมื่อไร </a:t>
              </a:r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(When)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2941" y="3365895"/>
            <a:ext cx="5564827" cy="838596"/>
            <a:chOff x="2552195" y="1522229"/>
            <a:chExt cx="2803571" cy="1741335"/>
          </a:xfrm>
        </p:grpSpPr>
        <p:sp>
          <p:nvSpPr>
            <p:cNvPr id="68" name="Pentagon 67"/>
            <p:cNvSpPr/>
            <p:nvPr/>
          </p:nvSpPr>
          <p:spPr>
            <a:xfrm>
              <a:off x="2552195" y="1522229"/>
              <a:ext cx="2803571" cy="1741335"/>
            </a:xfrm>
            <a:prstGeom prst="homePlate">
              <a:avLst>
                <a:gd name="adj" fmla="val 1624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580890" y="1834878"/>
              <a:ext cx="2545306" cy="134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3. </a:t>
              </a:r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จะพัฒนาที่ไหน </a:t>
              </a:r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(Where)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86929" y="4319043"/>
            <a:ext cx="5564827" cy="838596"/>
            <a:chOff x="2552195" y="1522229"/>
            <a:chExt cx="2803571" cy="1741335"/>
          </a:xfrm>
        </p:grpSpPr>
        <p:sp>
          <p:nvSpPr>
            <p:cNvPr id="73" name="Pentagon 72"/>
            <p:cNvSpPr/>
            <p:nvPr/>
          </p:nvSpPr>
          <p:spPr>
            <a:xfrm>
              <a:off x="2552195" y="1522229"/>
              <a:ext cx="2803571" cy="1741335"/>
            </a:xfrm>
            <a:prstGeom prst="homePlate">
              <a:avLst>
                <a:gd name="adj" fmla="val 1624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80890" y="1834878"/>
              <a:ext cx="2545306" cy="134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4. </a:t>
              </a:r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จะพัฒนาให้ใคร </a:t>
              </a:r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(Whom)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945455" y="1469706"/>
            <a:ext cx="5564827" cy="838596"/>
            <a:chOff x="2552195" y="1522229"/>
            <a:chExt cx="2803571" cy="1741335"/>
          </a:xfrm>
        </p:grpSpPr>
        <p:sp>
          <p:nvSpPr>
            <p:cNvPr id="76" name="Pentagon 75"/>
            <p:cNvSpPr/>
            <p:nvPr/>
          </p:nvSpPr>
          <p:spPr>
            <a:xfrm>
              <a:off x="2552195" y="1522229"/>
              <a:ext cx="2803571" cy="1741335"/>
            </a:xfrm>
            <a:prstGeom prst="homePlate">
              <a:avLst>
                <a:gd name="adj" fmla="val 1624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80890" y="1834878"/>
              <a:ext cx="2545306" cy="134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5. </a:t>
              </a:r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จะใช้อะไรพัฒนา </a:t>
              </a:r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(What)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945454" y="2433696"/>
            <a:ext cx="5564827" cy="838596"/>
            <a:chOff x="2552195" y="1522229"/>
            <a:chExt cx="2803571" cy="1741335"/>
          </a:xfrm>
        </p:grpSpPr>
        <p:sp>
          <p:nvSpPr>
            <p:cNvPr id="79" name="Pentagon 78"/>
            <p:cNvSpPr/>
            <p:nvPr/>
          </p:nvSpPr>
          <p:spPr>
            <a:xfrm>
              <a:off x="2552195" y="1522229"/>
              <a:ext cx="2803571" cy="1741335"/>
            </a:xfrm>
            <a:prstGeom prst="homePlate">
              <a:avLst>
                <a:gd name="adj" fmla="val 1624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580890" y="1834878"/>
              <a:ext cx="2545306" cy="134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6. </a:t>
              </a:r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ใครเป็นผู้พัฒนา </a:t>
              </a:r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(Who)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945455" y="3365895"/>
            <a:ext cx="5564827" cy="838596"/>
            <a:chOff x="2552195" y="1522229"/>
            <a:chExt cx="2803571" cy="1741335"/>
          </a:xfrm>
        </p:grpSpPr>
        <p:sp>
          <p:nvSpPr>
            <p:cNvPr id="90" name="Pentagon 89"/>
            <p:cNvSpPr/>
            <p:nvPr/>
          </p:nvSpPr>
          <p:spPr>
            <a:xfrm>
              <a:off x="2552195" y="1522229"/>
              <a:ext cx="2803571" cy="1741335"/>
            </a:xfrm>
            <a:prstGeom prst="homePlate">
              <a:avLst>
                <a:gd name="adj" fmla="val 1624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80890" y="1834878"/>
              <a:ext cx="2545306" cy="115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7. </a:t>
              </a:r>
              <a:r>
                <a:rPr lang="th-TH" sz="30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ใช้ต้นทุนเท่าไรในการพัฒนา </a:t>
              </a:r>
              <a:r>
                <a:rPr lang="en-US" sz="3000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(How Much)</a:t>
              </a:r>
              <a:endParaRPr lang="th-TH" sz="3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945453" y="4319043"/>
            <a:ext cx="5564827" cy="838596"/>
            <a:chOff x="2552195" y="1522229"/>
            <a:chExt cx="2803571" cy="1741335"/>
          </a:xfrm>
        </p:grpSpPr>
        <p:sp>
          <p:nvSpPr>
            <p:cNvPr id="93" name="Pentagon 92"/>
            <p:cNvSpPr/>
            <p:nvPr/>
          </p:nvSpPr>
          <p:spPr>
            <a:xfrm>
              <a:off x="2552195" y="1522229"/>
              <a:ext cx="2803571" cy="1741335"/>
            </a:xfrm>
            <a:prstGeom prst="homePlate">
              <a:avLst>
                <a:gd name="adj" fmla="val 1624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80890" y="1834878"/>
              <a:ext cx="2545306" cy="134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8. </a:t>
              </a:r>
              <a:r>
                <a:rPr lang="th-TH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จะพัฒนาอย่างไร </a:t>
              </a:r>
              <a:r>
                <a:rPr lang="en-US" b="1" dirty="0" smtClean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(How to)</a:t>
              </a:r>
              <a:endPara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6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280</Words>
  <Application>Microsoft Office PowerPoint</Application>
  <PresentationFormat>Custom</PresentationFormat>
  <Paragraphs>50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Cordia New</vt:lpstr>
      <vt:lpstr>Angsana New</vt:lpstr>
      <vt:lpstr>Calibri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nj_kung</cp:lastModifiedBy>
  <cp:revision>461</cp:revision>
  <cp:lastPrinted>2018-11-28T09:15:33Z</cp:lastPrinted>
  <dcterms:created xsi:type="dcterms:W3CDTF">2017-09-19T00:56:44Z</dcterms:created>
  <dcterms:modified xsi:type="dcterms:W3CDTF">2019-05-20T10:25:09Z</dcterms:modified>
</cp:coreProperties>
</file>