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830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612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278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790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726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33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963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384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96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98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0338C-977B-4918-8C33-0C34C409A423}" type="datetimeFigureOut">
              <a:rPr lang="th-TH" smtClean="0"/>
              <a:t>05/06/62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F12A-38F8-407F-8287-BB9D69FC79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051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78688" cy="5832647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/>
              <a:t>กฎการตั้งตัวแปร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    1. ขึ้นต้นด้วยตัวอักษรตั้งแต่ 1 ตัวขึ้นไป</a:t>
            </a:r>
            <a:br>
              <a:rPr lang="th-TH" dirty="0" smtClean="0"/>
            </a:br>
            <a:r>
              <a:rPr lang="th-TH" dirty="0"/>
              <a:t> </a:t>
            </a:r>
            <a:r>
              <a:rPr lang="th-TH" dirty="0" smtClean="0"/>
              <a:t>   2. ตัวแปรห้ามมีช่องว่าง</a:t>
            </a:r>
            <a:br>
              <a:rPr lang="th-TH" dirty="0" smtClean="0"/>
            </a:br>
            <a:r>
              <a:rPr lang="th-TH" dirty="0"/>
              <a:t> </a:t>
            </a:r>
            <a:r>
              <a:rPr lang="th-TH" dirty="0" smtClean="0"/>
              <a:t>   3. ห้ามมีสัญลักษณ์พิเศษ เช่น </a:t>
            </a:r>
            <a:r>
              <a:rPr lang="en-US" dirty="0" smtClean="0"/>
              <a:t>#, ?, $, … , @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th-TH" dirty="0" smtClean="0"/>
              <a:t>4. ตัวแปรต้องไม่ซ้ำกับคำสงวน</a:t>
            </a:r>
            <a:br>
              <a:rPr lang="th-TH" dirty="0" smtClean="0"/>
            </a:br>
            <a:r>
              <a:rPr lang="th-TH" dirty="0"/>
              <a:t> </a:t>
            </a:r>
            <a:r>
              <a:rPr lang="th-TH" dirty="0" smtClean="0"/>
              <a:t>    5. ตัวแปรใช้ตัวพิมพ์เล็ก พิมพ์ใหญ่ มีความหมาย</a:t>
            </a:r>
            <a:br>
              <a:rPr lang="th-TH" dirty="0" smtClean="0"/>
            </a:br>
            <a:r>
              <a:rPr lang="th-TH" dirty="0"/>
              <a:t> </a:t>
            </a:r>
            <a:r>
              <a:rPr lang="th-TH" dirty="0" smtClean="0"/>
              <a:t>        ต่างกัน</a:t>
            </a:r>
            <a:br>
              <a:rPr lang="th-TH" dirty="0" smtClean="0"/>
            </a:br>
            <a:r>
              <a:rPr lang="th-TH" dirty="0"/>
              <a:t> </a:t>
            </a:r>
            <a:r>
              <a:rPr lang="th-TH" dirty="0" smtClean="0"/>
              <a:t>   6. ห้ามขึ้นต้นด้วยตัวเลข แต่ตามท้ายด้วยตัวเลขได้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8983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 smtClean="0"/>
              <a:t>คำสงวนที่ห้ามใช้ตั้งตัวแปร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nd, as, assert, break, class, continue, </a:t>
            </a:r>
            <a:r>
              <a:rPr lang="en-US" dirty="0" err="1" smtClean="0"/>
              <a:t>def</a:t>
            </a:r>
            <a:r>
              <a:rPr lang="en-US" dirty="0" smtClean="0"/>
              <a:t>, del, </a:t>
            </a:r>
            <a:r>
              <a:rPr lang="en-US" dirty="0" err="1" smtClean="0"/>
              <a:t>elif</a:t>
            </a:r>
            <a:r>
              <a:rPr lang="en-US" dirty="0" smtClean="0"/>
              <a:t>, else, except, exec, finally, for, from, global, if, import, in, is ,lambda, not, or , pass, print, raise, return, try, while, with, yield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1928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dirty="0" smtClean="0"/>
              <a:t>ตัวดำเนินการทางคณิตศาสตร์ </a:t>
            </a:r>
            <a:r>
              <a:rPr lang="en-US" dirty="0" smtClean="0"/>
              <a:t>(operator)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ลำดับความสำคัญ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1. </a:t>
            </a:r>
            <a:r>
              <a:rPr lang="en-US" dirty="0" smtClean="0"/>
              <a:t>(   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th-TH" dirty="0" smtClean="0"/>
              <a:t>2. **  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th-TH" dirty="0" smtClean="0">
                <a:sym typeface="Wingdings" panose="05000000000000000000" pitchFamily="2" charset="2"/>
              </a:rPr>
              <a:t>ยกกำลัง</a:t>
            </a:r>
          </a:p>
          <a:p>
            <a:pPr marL="0" indent="0">
              <a:buNone/>
            </a:pPr>
            <a:r>
              <a:rPr lang="th-TH" dirty="0">
                <a:sym typeface="Wingdings" panose="05000000000000000000" pitchFamily="2" charset="2"/>
              </a:rPr>
              <a:t> </a:t>
            </a:r>
            <a:r>
              <a:rPr lang="th-TH" dirty="0" smtClean="0">
                <a:sym typeface="Wingdings" panose="05000000000000000000" pitchFamily="2" charset="2"/>
              </a:rPr>
              <a:t>        3. *, / , // , </a:t>
            </a:r>
            <a:r>
              <a:rPr lang="en-US" dirty="0" smtClean="0">
                <a:sym typeface="Wingdings" panose="05000000000000000000" pitchFamily="2" charset="2"/>
              </a:rPr>
              <a:t>%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     </a:t>
            </a:r>
            <a:r>
              <a:rPr lang="th-TH" dirty="0" smtClean="0">
                <a:sym typeface="Wingdings" panose="05000000000000000000" pitchFamily="2" charset="2"/>
              </a:rPr>
              <a:t>4. +, -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8742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กฎการตั้งตัวแปร     1. ขึ้นต้นด้วยตัวอักษรตั้งแต่ 1 ตัวขึ้นไป     2. ตัวแปรห้ามมีช่องว่าง     3. ห้ามมีสัญลักษณ์พิเศษ เช่น #, ?, $, … , @    4. ตัวแปรต้องไม่ซ้ำกับคำสงวน      5. ตัวแปรใช้ตัวพิมพ์เล็ก พิมพ์ใหญ่ มีความหมาย          ต่างกัน     6. ห้ามขึ้นต้นด้วยตัวเลข แต่ตามท้ายด้วยตัวเลขได้</vt:lpstr>
      <vt:lpstr>คำสงวนที่ห้ามใช้ตั้งตัวแปร</vt:lpstr>
      <vt:lpstr>ตัวดำเนินการทางคณิตศาสตร์ (operator)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กฎการตั้งตัวแปร     1. ขึ้นต้นด้วยตัวอักษรตั้งแต่ 1 ตัวขึ้นไป     2. ตัวแปรห้ามมีช่องว่าง     3. ห้ามมีสัญลักษณ์พิเศษ เช่น #, ?, $, … , @    4. ตัวแปรต้องไม่ซ้ำกับคำสงวน      5. ตัวแปรใช้ตัวพิมพ์เล็ก พิมพ์ใหญ่ มีความหมาย          ต่างกัน     6. ห้ามขึ้นต้นด้วยตัวเลข แต่ตามท้ายด้วยตัวเลขได้</dc:title>
  <dc:creator>SDSSRU</dc:creator>
  <cp:lastModifiedBy>SDSSRU</cp:lastModifiedBy>
  <cp:revision>1</cp:revision>
  <dcterms:created xsi:type="dcterms:W3CDTF">2019-06-05T00:09:34Z</dcterms:created>
  <dcterms:modified xsi:type="dcterms:W3CDTF">2019-06-05T00:19:28Z</dcterms:modified>
</cp:coreProperties>
</file>