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3A284B-1EF6-4C83-B804-43A5B1BDD594}" type="datetimeFigureOut">
              <a:rPr lang="th-TH" smtClean="0"/>
              <a:t>25/06/62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11820C5-4B6A-49AE-9A8A-508E27FCA4BE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132856"/>
            <a:ext cx="7774632" cy="1470025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การแก้ไขปัญหาด้วยคอมพิวเตอร์</a:t>
            </a:r>
            <a:endParaRPr lang="th-TH" sz="6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4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ผังงานแบบมีเงื่อนไข</a:t>
            </a:r>
            <a:endParaRPr lang="th-TH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5" t="40675" r="50000" b="14772"/>
          <a:stretch/>
        </p:blipFill>
        <p:spPr bwMode="auto">
          <a:xfrm>
            <a:off x="1187624" y="1700808"/>
            <a:ext cx="4023632" cy="3259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à¸à¸¥à¸à¸²à¸£à¸à¹à¸à¸«à¸²à¸£à¸¹à¸à¸ à¸²à¸à¸ªà¸³à¸«à¸£à¸±à¸ à¸à¸±à¸à¸à¸²à¸à¹à¸à¸à¸¡à¸µà¹à¸à¸·à¹à¸­à¸à¹à¸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247" y="1340765"/>
            <a:ext cx="3837249" cy="496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1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ผังงานแบบทำซ้ำ</a:t>
            </a:r>
            <a:endParaRPr lang="th-TH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5" t="32387" r="50000" b="32143"/>
          <a:stretch/>
        </p:blipFill>
        <p:spPr bwMode="auto">
          <a:xfrm>
            <a:off x="1106354" y="1844824"/>
            <a:ext cx="4023632" cy="259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72" t="20549" r="16565" b="6345"/>
          <a:stretch/>
        </p:blipFill>
        <p:spPr bwMode="auto">
          <a:xfrm>
            <a:off x="5153891" y="1124744"/>
            <a:ext cx="3768436" cy="534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9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b="1" dirty="0" smtClean="0"/>
              <a:t>หลักการแก้ไขปัญหา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dirty="0" smtClean="0"/>
              <a:t>วิเคราะห์และกำหนดรายละเอียดของปัญหา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การเลือกเครื่องมือและวิธีออกแบบขั้นตอนในการแก้ปัญหา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การดำเนินการแก้ปัญหา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การตรวจสอบและปรับปรุงวิธีการ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57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b="1" dirty="0" smtClean="0"/>
              <a:t>วิเคราะห์และกำหนดรายละเอียดของปัญหา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848" y="1556792"/>
            <a:ext cx="8229600" cy="226084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h-TH" dirty="0" smtClean="0"/>
              <a:t>การระบุข้อมูลเข้า </a:t>
            </a:r>
            <a:r>
              <a:rPr lang="en-US" dirty="0" smtClean="0"/>
              <a:t>(input)</a:t>
            </a:r>
            <a:r>
              <a:rPr lang="th-TH" dirty="0" smtClean="0"/>
              <a:t> คือ ข้อมูลเริ่มต้นหรือเงื่อนไขที่โจทย์กำหนดมา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การระบุข้อมูลออก </a:t>
            </a:r>
            <a:r>
              <a:rPr lang="en-US" dirty="0" smtClean="0"/>
              <a:t>(output)</a:t>
            </a:r>
            <a:r>
              <a:rPr lang="th-TH" dirty="0" smtClean="0"/>
              <a:t> คือ คำตอบตามสิ่งที่โจทย์ต้องการ</a:t>
            </a:r>
          </a:p>
          <a:p>
            <a:pPr marL="514350" indent="-514350">
              <a:buAutoNum type="arabicPeriod"/>
            </a:pPr>
            <a:r>
              <a:rPr lang="th-TH" dirty="0" smtClean="0"/>
              <a:t>เงื่อนไขของปัญหาหรือรายละเอียดของปัญหา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18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สถานการณ์สมมติ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cs typeface="+mj-cs"/>
              </a:rPr>
              <a:t>ครูได้ตรวจข้อสอบของนักเรียน </a:t>
            </a:r>
            <a:r>
              <a:rPr lang="en-US" dirty="0" smtClean="0">
                <a:cs typeface="+mj-cs"/>
              </a:rPr>
              <a:t>40 </a:t>
            </a:r>
            <a:r>
              <a:rPr lang="th-TH" dirty="0" smtClean="0">
                <a:cs typeface="+mj-cs"/>
              </a:rPr>
              <a:t>คน และได้ประกาศคะแนนไว้หน้าห้อง หากต้องการหาคะแนนสูงสุด คะแนนต่ำสุด และคะแนนเฉลี่ยของนักเรียนทุกคน ในกรณีนี้สามารถ ระบุข้อมูลนำเข้า ข้อมูลออก และเงื่อนไขในการพิจารณา ได้ดังต่อไปนี้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  </a:t>
            </a:r>
            <a:r>
              <a:rPr lang="th-TH" b="1" dirty="0" smtClean="0">
                <a:cs typeface="+mj-cs"/>
              </a:rPr>
              <a:t>ข้อมูลเข้า </a:t>
            </a:r>
            <a:r>
              <a:rPr lang="en-US" b="1" dirty="0" smtClean="0">
                <a:cs typeface="+mj-cs"/>
              </a:rPr>
              <a:t>: </a:t>
            </a:r>
            <a:r>
              <a:rPr lang="th-TH" dirty="0" smtClean="0">
                <a:cs typeface="+mj-cs"/>
              </a:rPr>
              <a:t>รายการคะแนนสอบของนักเรียน </a:t>
            </a:r>
            <a:r>
              <a:rPr lang="en-US" dirty="0" smtClean="0">
                <a:cs typeface="+mj-cs"/>
              </a:rPr>
              <a:t>40 </a:t>
            </a:r>
            <a:r>
              <a:rPr lang="th-TH" dirty="0" smtClean="0">
                <a:cs typeface="+mj-cs"/>
              </a:rPr>
              <a:t>คน</a:t>
            </a:r>
          </a:p>
          <a:p>
            <a:pPr marL="0" indent="0">
              <a:buNone/>
            </a:pPr>
            <a:r>
              <a:rPr lang="th-TH" b="1" dirty="0">
                <a:cs typeface="+mj-cs"/>
              </a:rPr>
              <a:t> </a:t>
            </a:r>
            <a:r>
              <a:rPr lang="th-TH" b="1" dirty="0" smtClean="0">
                <a:cs typeface="+mj-cs"/>
              </a:rPr>
              <a:t>     ข้อมูลออก </a:t>
            </a:r>
            <a:r>
              <a:rPr lang="en-US" b="1" dirty="0" smtClean="0">
                <a:cs typeface="+mj-cs"/>
              </a:rPr>
              <a:t>: </a:t>
            </a:r>
            <a:r>
              <a:rPr lang="th-TH" dirty="0" smtClean="0">
                <a:cs typeface="+mj-cs"/>
              </a:rPr>
              <a:t>คะแนนสูงสุด คะแนนต่ำสุด คะแนนเฉลี่ย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   </a:t>
            </a:r>
            <a:r>
              <a:rPr lang="th-TH" b="1" dirty="0" smtClean="0">
                <a:cs typeface="+mj-cs"/>
              </a:rPr>
              <a:t>เงื่อนไขในการพิจารณา </a:t>
            </a:r>
            <a:r>
              <a:rPr lang="en-US" b="1" dirty="0" smtClean="0">
                <a:cs typeface="+mj-cs"/>
              </a:rPr>
              <a:t>: </a:t>
            </a:r>
            <a:r>
              <a:rPr lang="th-TH" dirty="0" smtClean="0">
                <a:cs typeface="+mj-cs"/>
              </a:rPr>
              <a:t>เปรียบเทียบคะแนนของนักเรียน </a:t>
            </a:r>
            <a:r>
              <a:rPr lang="en-US" dirty="0" smtClean="0">
                <a:cs typeface="+mj-cs"/>
              </a:rPr>
              <a:t>40 </a:t>
            </a:r>
            <a:r>
              <a:rPr lang="th-TH" dirty="0" smtClean="0">
                <a:cs typeface="+mj-cs"/>
              </a:rPr>
              <a:t>คน และเก็บค่าข้อมูลคะแนนสูงที่สุด และต่ำที่สุด และทำการหาค่าเฉลี่ยทั้งหมด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54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ออกแบบขั้นตอนในการแก้ปัญหา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49865"/>
            <a:ext cx="8229600" cy="1396752"/>
          </a:xfrm>
        </p:spPr>
        <p:txBody>
          <a:bodyPr/>
          <a:lstStyle/>
          <a:p>
            <a:r>
              <a:rPr lang="th-TH" dirty="0" smtClean="0"/>
              <a:t>ผังงาน </a:t>
            </a:r>
            <a:r>
              <a:rPr lang="en-US" dirty="0" smtClean="0"/>
              <a:t>(Flowchart)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th-TH" dirty="0" smtClean="0"/>
              <a:t>เป็นสัญลักษณ์ ที่ใช้แทนขั้นตอนของงานหรือสิ่งที่ต้องการอธิบาย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9" t="24008" r="16113" b="24207"/>
          <a:stretch/>
        </p:blipFill>
        <p:spPr bwMode="auto">
          <a:xfrm>
            <a:off x="3635896" y="2924944"/>
            <a:ext cx="2510973" cy="378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1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คุณลักษณะของผังงาน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ใช้สัญลักษณ์ตามที่กำหนดไว้</a:t>
            </a:r>
          </a:p>
          <a:p>
            <a:r>
              <a:rPr lang="th-TH" dirty="0" smtClean="0"/>
              <a:t>ใช้ลูกศรแสดงทิศทางการไหลของข้อมูลจากบนลงล่าง หรือจากซ้ายไปขวา</a:t>
            </a:r>
          </a:p>
          <a:p>
            <a:r>
              <a:rPr lang="th-TH" dirty="0" smtClean="0"/>
              <a:t>คำอธิบายในภาพควรสั้นกระทัดรัดและเข้าใจง่าย</a:t>
            </a:r>
          </a:p>
          <a:p>
            <a:r>
              <a:rPr lang="th-TH" dirty="0" smtClean="0"/>
              <a:t>ทุกแผนภาพต้องมีลูกศรแสดงทิศทางเข้าออก</a:t>
            </a:r>
          </a:p>
          <a:p>
            <a:r>
              <a:rPr lang="th-TH" dirty="0" smtClean="0"/>
              <a:t>ไม่ควรโยงเส้นเชื่อมผังงานที่อยู่ไกลมากๆ ควรใช้สัญลักษณ์จุดเชื่อมแทน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26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à¸à¸¥à¸à¸²à¸£à¸à¹à¸à¸«à¸²à¸£à¸¹à¸à¸ à¸²à¸à¸ªà¸³à¸«à¸£à¸±à¸ à¸ªà¸±à¸à¸¥à¸±à¸à¸©à¸à¹ flow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118"/>
            <a:ext cx="8136904" cy="64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9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รูปแบบของผังงานโปรแกรม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cs typeface="+mj-cs"/>
              </a:rPr>
              <a:t>มี </a:t>
            </a:r>
            <a:r>
              <a:rPr lang="en-US" dirty="0" smtClean="0">
                <a:cs typeface="+mj-cs"/>
              </a:rPr>
              <a:t>3</a:t>
            </a:r>
            <a:r>
              <a:rPr lang="th-TH" dirty="0" smtClean="0">
                <a:cs typeface="+mj-cs"/>
              </a:rPr>
              <a:t> รูปแบบ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</a:t>
            </a:r>
            <a:r>
              <a:rPr lang="en-US" dirty="0" smtClean="0">
                <a:cs typeface="+mj-cs"/>
              </a:rPr>
              <a:t>1. </a:t>
            </a:r>
            <a:r>
              <a:rPr lang="th-TH" dirty="0" smtClean="0">
                <a:cs typeface="+mj-cs"/>
              </a:rPr>
              <a:t>ผังงานเรียงลำดับ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</a:t>
            </a:r>
            <a:r>
              <a:rPr lang="en-US" dirty="0" smtClean="0">
                <a:cs typeface="+mj-cs"/>
              </a:rPr>
              <a:t>2. </a:t>
            </a:r>
            <a:r>
              <a:rPr lang="th-TH" dirty="0" smtClean="0">
                <a:cs typeface="+mj-cs"/>
              </a:rPr>
              <a:t>ผังงานแบบมีเงื่อนไข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</a:t>
            </a:r>
            <a:r>
              <a:rPr lang="en-US" dirty="0" smtClean="0">
                <a:cs typeface="+mj-cs"/>
              </a:rPr>
              <a:t>3. </a:t>
            </a:r>
            <a:r>
              <a:rPr lang="th-TH" dirty="0" smtClean="0">
                <a:cs typeface="+mj-cs"/>
              </a:rPr>
              <a:t>ผังงานแบบทำซ้ำ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42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ผังงานแบบเรียงลำดับ</a:t>
            </a:r>
            <a:endParaRPr lang="th-TH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58" t="22348" r="17371" b="13492"/>
          <a:stretch/>
        </p:blipFill>
        <p:spPr bwMode="auto">
          <a:xfrm>
            <a:off x="3347864" y="1196752"/>
            <a:ext cx="2592288" cy="5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3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</TotalTime>
  <Words>296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การแก้ไขปัญหาด้วยคอมพิวเตอร์</vt:lpstr>
      <vt:lpstr>หลักการแก้ไขปัญหา</vt:lpstr>
      <vt:lpstr>วิเคราะห์และกำหนดรายละเอียดของปัญหา</vt:lpstr>
      <vt:lpstr>ตัวอย่าง สถานการณ์สมมติ</vt:lpstr>
      <vt:lpstr>ออกแบบขั้นตอนในการแก้ปัญหา</vt:lpstr>
      <vt:lpstr>คุณลักษณะของผังงาน</vt:lpstr>
      <vt:lpstr>PowerPoint Presentation</vt:lpstr>
      <vt:lpstr>รูปแบบของผังงานโปรแกรม</vt:lpstr>
      <vt:lpstr>ผังงานแบบเรียงลำดับ</vt:lpstr>
      <vt:lpstr>ผังงานแบบมีเงื่อนไข</vt:lpstr>
      <vt:lpstr>ผังงานแบบทำซ้ำ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การแก้ไขปัญหาด้วยคอมพิวเตอร์</dc:title>
  <dc:creator>Satit-SD</dc:creator>
  <cp:lastModifiedBy>Satit-SD</cp:lastModifiedBy>
  <cp:revision>14</cp:revision>
  <dcterms:created xsi:type="dcterms:W3CDTF">2019-06-25T13:20:50Z</dcterms:created>
  <dcterms:modified xsi:type="dcterms:W3CDTF">2019-06-25T16:26:33Z</dcterms:modified>
</cp:coreProperties>
</file>