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7" r:id="rId2"/>
    <p:sldId id="258" r:id="rId3"/>
    <p:sldId id="264" r:id="rId4"/>
    <p:sldId id="263" r:id="rId5"/>
    <p:sldId id="265" r:id="rId6"/>
    <p:sldId id="266" r:id="rId7"/>
    <p:sldId id="267" r:id="rId8"/>
    <p:sldId id="268" r:id="rId9"/>
    <p:sldId id="269" r:id="rId10"/>
    <p:sldId id="270" r:id="rId11"/>
    <p:sldId id="273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DB67E0-7EF0-4F20-A571-3C6791510AC2}" type="datetimeFigureOut">
              <a:rPr lang="th-TH" smtClean="0"/>
              <a:t>12/11/64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16E01-A7EB-4664-AC33-A8F5A4ED589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2614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8" name="Google Shape;168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7927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804e9800b4_0_1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2" name="Google Shape;2222;g804e9800b4_0_1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0784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336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804e9800b4_0_1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2" name="Google Shape;2222;g804e9800b4_0_1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4819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688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804e9800b4_0_1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2" name="Google Shape;2222;g804e9800b4_0_1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121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46896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804e9800b4_0_1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2" name="Google Shape;2222;g804e9800b4_0_1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111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3794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804e9800b4_0_1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2" name="Google Shape;2222;g804e9800b4_0_1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1739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00835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804e9800b4_0_1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2" name="Google Shape;2222;g804e9800b4_0_1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9112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70540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804e9800b4_0_1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2" name="Google Shape;2222;g804e9800b4_0_1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0846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436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31723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804e9800b4_0_1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2" name="Google Shape;2222;g804e9800b4_0_1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86506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59052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804e9800b4_0_1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2" name="Google Shape;2222;g804e9800b4_0_1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53781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4489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804e9800b4_0_1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2" name="Google Shape;2222;g804e9800b4_0_1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74576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804e9800b4_0_1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2" name="Google Shape;2222;g804e9800b4_0_1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8380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6858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804e9800b4_0_1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2" name="Google Shape;2222;g804e9800b4_0_1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6216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938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804e9800b4_0_1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2" name="Google Shape;2222;g804e9800b4_0_1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5677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3185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804e9800b4_0_1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2" name="Google Shape;2222;g804e9800b4_0_1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349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 txBox="1">
            <a:spLocks noGrp="1"/>
          </p:cNvSpPr>
          <p:nvPr>
            <p:ph type="ctrTitle"/>
          </p:nvPr>
        </p:nvSpPr>
        <p:spPr>
          <a:xfrm>
            <a:off x="6998208" y="2670048"/>
            <a:ext cx="4352400" cy="23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98208" y="4962144"/>
            <a:ext cx="4352400" cy="11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37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37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37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37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37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37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37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37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37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cxnSp>
        <p:nvCxnSpPr>
          <p:cNvPr id="10" name="Google Shape;10;p2"/>
          <p:cNvCxnSpPr/>
          <p:nvPr/>
        </p:nvCxnSpPr>
        <p:spPr>
          <a:xfrm flipH="1">
            <a:off x="7769400" y="601733"/>
            <a:ext cx="2230000" cy="16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11;p2"/>
          <p:cNvCxnSpPr/>
          <p:nvPr/>
        </p:nvCxnSpPr>
        <p:spPr>
          <a:xfrm rot="10800000">
            <a:off x="10017233" y="610467"/>
            <a:ext cx="1106000" cy="99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 flipH="1">
            <a:off x="11131967" y="-8833"/>
            <a:ext cx="1062000" cy="1584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oogle Shape;13;p2"/>
          <p:cNvGrpSpPr/>
          <p:nvPr/>
        </p:nvGrpSpPr>
        <p:grpSpPr>
          <a:xfrm>
            <a:off x="10752367" y="1183800"/>
            <a:ext cx="775733" cy="776467"/>
            <a:chOff x="8064275" y="887850"/>
            <a:chExt cx="581800" cy="582350"/>
          </a:xfrm>
        </p:grpSpPr>
        <p:sp>
          <p:nvSpPr>
            <p:cNvPr id="14" name="Google Shape;14;p2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9804067" y="421701"/>
            <a:ext cx="389367" cy="390100"/>
            <a:chOff x="7353050" y="316275"/>
            <a:chExt cx="292025" cy="292575"/>
          </a:xfrm>
        </p:grpSpPr>
        <p:sp>
          <p:nvSpPr>
            <p:cNvPr id="21" name="Google Shape;21;p2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7587440" y="567744"/>
            <a:ext cx="384819" cy="384449"/>
          </a:xfrm>
          <a:custGeom>
            <a:avLst/>
            <a:gdLst/>
            <a:ahLst/>
            <a:cxnLst/>
            <a:rect l="l" t="t" r="r" b="b"/>
            <a:pathLst>
              <a:path w="22915" h="22893" extrusionOk="0">
                <a:moveTo>
                  <a:pt x="11457" y="0"/>
                </a:moveTo>
                <a:cubicBezTo>
                  <a:pt x="5127" y="0"/>
                  <a:pt x="0" y="5127"/>
                  <a:pt x="0" y="11435"/>
                </a:cubicBezTo>
                <a:cubicBezTo>
                  <a:pt x="0" y="17766"/>
                  <a:pt x="5127" y="22892"/>
                  <a:pt x="11457" y="22892"/>
                </a:cubicBezTo>
                <a:cubicBezTo>
                  <a:pt x="17788" y="22892"/>
                  <a:pt x="22914" y="17766"/>
                  <a:pt x="22914" y="11435"/>
                </a:cubicBezTo>
                <a:cubicBezTo>
                  <a:pt x="22914" y="5127"/>
                  <a:pt x="17788" y="0"/>
                  <a:pt x="114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6" name="Google Shape;26;p2"/>
          <p:cNvSpPr/>
          <p:nvPr/>
        </p:nvSpPr>
        <p:spPr>
          <a:xfrm>
            <a:off x="7584434" y="564367"/>
            <a:ext cx="390815" cy="391184"/>
          </a:xfrm>
          <a:custGeom>
            <a:avLst/>
            <a:gdLst/>
            <a:ahLst/>
            <a:cxnLst/>
            <a:rect l="l" t="t" r="r" b="b"/>
            <a:pathLst>
              <a:path w="23272" h="23294" extrusionOk="0">
                <a:moveTo>
                  <a:pt x="11636" y="380"/>
                </a:moveTo>
                <a:cubicBezTo>
                  <a:pt x="14757" y="380"/>
                  <a:pt x="17566" y="1628"/>
                  <a:pt x="19594" y="3679"/>
                </a:cubicBezTo>
                <a:cubicBezTo>
                  <a:pt x="21645" y="5707"/>
                  <a:pt x="22893" y="8538"/>
                  <a:pt x="22893" y="11636"/>
                </a:cubicBezTo>
                <a:cubicBezTo>
                  <a:pt x="22893" y="14757"/>
                  <a:pt x="21645" y="17565"/>
                  <a:pt x="19594" y="19616"/>
                </a:cubicBezTo>
                <a:cubicBezTo>
                  <a:pt x="17566" y="21644"/>
                  <a:pt x="14757" y="22915"/>
                  <a:pt x="11636" y="22915"/>
                </a:cubicBezTo>
                <a:cubicBezTo>
                  <a:pt x="8516" y="22915"/>
                  <a:pt x="5707" y="21644"/>
                  <a:pt x="3657" y="19616"/>
                </a:cubicBezTo>
                <a:cubicBezTo>
                  <a:pt x="1628" y="17565"/>
                  <a:pt x="358" y="14757"/>
                  <a:pt x="358" y="11636"/>
                </a:cubicBezTo>
                <a:cubicBezTo>
                  <a:pt x="358" y="8538"/>
                  <a:pt x="1628" y="5707"/>
                  <a:pt x="3657" y="3679"/>
                </a:cubicBezTo>
                <a:cubicBezTo>
                  <a:pt x="5707" y="1628"/>
                  <a:pt x="8516" y="380"/>
                  <a:pt x="11636" y="380"/>
                </a:cubicBezTo>
                <a:close/>
                <a:moveTo>
                  <a:pt x="11636" y="1"/>
                </a:moveTo>
                <a:cubicBezTo>
                  <a:pt x="5217" y="1"/>
                  <a:pt x="1" y="5217"/>
                  <a:pt x="1" y="11636"/>
                </a:cubicBezTo>
                <a:cubicBezTo>
                  <a:pt x="1" y="18078"/>
                  <a:pt x="5217" y="23294"/>
                  <a:pt x="11636" y="23294"/>
                </a:cubicBezTo>
                <a:cubicBezTo>
                  <a:pt x="18056" y="23294"/>
                  <a:pt x="23272" y="18078"/>
                  <a:pt x="23272" y="11636"/>
                </a:cubicBezTo>
                <a:cubicBezTo>
                  <a:pt x="23272" y="5217"/>
                  <a:pt x="18056" y="1"/>
                  <a:pt x="116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7" name="Google Shape;27;p2"/>
          <p:cNvSpPr/>
          <p:nvPr/>
        </p:nvSpPr>
        <p:spPr>
          <a:xfrm>
            <a:off x="7636092" y="616413"/>
            <a:ext cx="287501" cy="287116"/>
          </a:xfrm>
          <a:custGeom>
            <a:avLst/>
            <a:gdLst/>
            <a:ahLst/>
            <a:cxnLst/>
            <a:rect l="l" t="t" r="r" b="b"/>
            <a:pathLst>
              <a:path w="17120" h="17097" extrusionOk="0">
                <a:moveTo>
                  <a:pt x="8560" y="0"/>
                </a:moveTo>
                <a:cubicBezTo>
                  <a:pt x="3835" y="0"/>
                  <a:pt x="1" y="3812"/>
                  <a:pt x="1" y="8537"/>
                </a:cubicBezTo>
                <a:cubicBezTo>
                  <a:pt x="1" y="13263"/>
                  <a:pt x="3835" y="17097"/>
                  <a:pt x="8560" y="17097"/>
                </a:cubicBezTo>
                <a:cubicBezTo>
                  <a:pt x="13286" y="17097"/>
                  <a:pt x="17120" y="13263"/>
                  <a:pt x="17120" y="8537"/>
                </a:cubicBezTo>
                <a:cubicBezTo>
                  <a:pt x="17120" y="3812"/>
                  <a:pt x="13286" y="0"/>
                  <a:pt x="85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8" name="Google Shape;28;p2"/>
          <p:cNvSpPr/>
          <p:nvPr/>
        </p:nvSpPr>
        <p:spPr>
          <a:xfrm>
            <a:off x="7633104" y="613036"/>
            <a:ext cx="293497" cy="293867"/>
          </a:xfrm>
          <a:custGeom>
            <a:avLst/>
            <a:gdLst/>
            <a:ahLst/>
            <a:cxnLst/>
            <a:rect l="l" t="t" r="r" b="b"/>
            <a:pathLst>
              <a:path w="17477" h="17499" extrusionOk="0">
                <a:moveTo>
                  <a:pt x="8738" y="379"/>
                </a:moveTo>
                <a:cubicBezTo>
                  <a:pt x="11057" y="379"/>
                  <a:pt x="13130" y="1316"/>
                  <a:pt x="14645" y="2831"/>
                </a:cubicBezTo>
                <a:cubicBezTo>
                  <a:pt x="16161" y="4347"/>
                  <a:pt x="17097" y="6442"/>
                  <a:pt x="17097" y="8738"/>
                </a:cubicBezTo>
                <a:cubicBezTo>
                  <a:pt x="17097" y="11056"/>
                  <a:pt x="16161" y="13152"/>
                  <a:pt x="14645" y="14667"/>
                </a:cubicBezTo>
                <a:cubicBezTo>
                  <a:pt x="13130" y="16183"/>
                  <a:pt x="11057" y="17119"/>
                  <a:pt x="8738" y="17119"/>
                </a:cubicBezTo>
                <a:cubicBezTo>
                  <a:pt x="6420" y="17119"/>
                  <a:pt x="4325" y="16183"/>
                  <a:pt x="2809" y="14667"/>
                </a:cubicBezTo>
                <a:cubicBezTo>
                  <a:pt x="1293" y="13152"/>
                  <a:pt x="357" y="11056"/>
                  <a:pt x="357" y="8738"/>
                </a:cubicBezTo>
                <a:cubicBezTo>
                  <a:pt x="357" y="6442"/>
                  <a:pt x="1293" y="4347"/>
                  <a:pt x="2809" y="2831"/>
                </a:cubicBezTo>
                <a:cubicBezTo>
                  <a:pt x="4325" y="1316"/>
                  <a:pt x="6420" y="379"/>
                  <a:pt x="8738" y="379"/>
                </a:cubicBezTo>
                <a:close/>
                <a:moveTo>
                  <a:pt x="8738" y="0"/>
                </a:moveTo>
                <a:cubicBezTo>
                  <a:pt x="3901" y="0"/>
                  <a:pt x="1" y="3924"/>
                  <a:pt x="1" y="8738"/>
                </a:cubicBezTo>
                <a:cubicBezTo>
                  <a:pt x="1" y="13575"/>
                  <a:pt x="3901" y="17498"/>
                  <a:pt x="8738" y="17498"/>
                </a:cubicBezTo>
                <a:cubicBezTo>
                  <a:pt x="13553" y="17498"/>
                  <a:pt x="17476" y="13575"/>
                  <a:pt x="17476" y="8738"/>
                </a:cubicBezTo>
                <a:cubicBezTo>
                  <a:pt x="17476" y="3924"/>
                  <a:pt x="13553" y="0"/>
                  <a:pt x="87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9" name="Google Shape;29;p2"/>
          <p:cNvSpPr/>
          <p:nvPr/>
        </p:nvSpPr>
        <p:spPr>
          <a:xfrm>
            <a:off x="7688877" y="669180"/>
            <a:ext cx="181569" cy="181569"/>
          </a:xfrm>
          <a:custGeom>
            <a:avLst/>
            <a:gdLst/>
            <a:ahLst/>
            <a:cxnLst/>
            <a:rect l="l" t="t" r="r" b="b"/>
            <a:pathLst>
              <a:path w="10812" h="10812" extrusionOk="0">
                <a:moveTo>
                  <a:pt x="5417" y="1"/>
                </a:moveTo>
                <a:cubicBezTo>
                  <a:pt x="2430" y="1"/>
                  <a:pt x="1" y="2431"/>
                  <a:pt x="1" y="5395"/>
                </a:cubicBezTo>
                <a:cubicBezTo>
                  <a:pt x="1" y="8382"/>
                  <a:pt x="2430" y="10812"/>
                  <a:pt x="5417" y="10812"/>
                </a:cubicBezTo>
                <a:cubicBezTo>
                  <a:pt x="8404" y="10812"/>
                  <a:pt x="10812" y="8382"/>
                  <a:pt x="10812" y="5395"/>
                </a:cubicBezTo>
                <a:cubicBezTo>
                  <a:pt x="10812" y="2431"/>
                  <a:pt x="8404" y="1"/>
                  <a:pt x="54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0" name="Google Shape;30;p2"/>
          <p:cNvSpPr/>
          <p:nvPr/>
        </p:nvSpPr>
        <p:spPr>
          <a:xfrm>
            <a:off x="7685887" y="666190"/>
            <a:ext cx="187935" cy="187565"/>
          </a:xfrm>
          <a:custGeom>
            <a:avLst/>
            <a:gdLst/>
            <a:ahLst/>
            <a:cxnLst/>
            <a:rect l="l" t="t" r="r" b="b"/>
            <a:pathLst>
              <a:path w="11191" h="11169" extrusionOk="0">
                <a:moveTo>
                  <a:pt x="5595" y="357"/>
                </a:moveTo>
                <a:cubicBezTo>
                  <a:pt x="7044" y="357"/>
                  <a:pt x="8337" y="937"/>
                  <a:pt x="9273" y="1895"/>
                </a:cubicBezTo>
                <a:cubicBezTo>
                  <a:pt x="10232" y="2832"/>
                  <a:pt x="10811" y="4147"/>
                  <a:pt x="10811" y="5573"/>
                </a:cubicBezTo>
                <a:cubicBezTo>
                  <a:pt x="10811" y="7022"/>
                  <a:pt x="10232" y="8337"/>
                  <a:pt x="9273" y="9273"/>
                </a:cubicBezTo>
                <a:cubicBezTo>
                  <a:pt x="8337" y="10210"/>
                  <a:pt x="7044" y="10789"/>
                  <a:pt x="5595" y="10789"/>
                </a:cubicBezTo>
                <a:cubicBezTo>
                  <a:pt x="4147" y="10789"/>
                  <a:pt x="2854" y="10210"/>
                  <a:pt x="1895" y="9273"/>
                </a:cubicBezTo>
                <a:cubicBezTo>
                  <a:pt x="959" y="8337"/>
                  <a:pt x="379" y="7022"/>
                  <a:pt x="379" y="5573"/>
                </a:cubicBezTo>
                <a:cubicBezTo>
                  <a:pt x="379" y="4147"/>
                  <a:pt x="959" y="2832"/>
                  <a:pt x="1895" y="1895"/>
                </a:cubicBezTo>
                <a:cubicBezTo>
                  <a:pt x="2854" y="937"/>
                  <a:pt x="4147" y="357"/>
                  <a:pt x="5595" y="357"/>
                </a:cubicBezTo>
                <a:close/>
                <a:moveTo>
                  <a:pt x="5595" y="1"/>
                </a:moveTo>
                <a:cubicBezTo>
                  <a:pt x="2497" y="1"/>
                  <a:pt x="1" y="2497"/>
                  <a:pt x="1" y="5573"/>
                </a:cubicBezTo>
                <a:cubicBezTo>
                  <a:pt x="1" y="8672"/>
                  <a:pt x="2497" y="11168"/>
                  <a:pt x="5595" y="11168"/>
                </a:cubicBezTo>
                <a:cubicBezTo>
                  <a:pt x="8671" y="11168"/>
                  <a:pt x="11190" y="8672"/>
                  <a:pt x="11190" y="5573"/>
                </a:cubicBezTo>
                <a:cubicBezTo>
                  <a:pt x="11190" y="2497"/>
                  <a:pt x="8671" y="1"/>
                  <a:pt x="55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31" name="Google Shape;31;p2"/>
          <p:cNvGrpSpPr/>
          <p:nvPr/>
        </p:nvGrpSpPr>
        <p:grpSpPr>
          <a:xfrm>
            <a:off x="7257800" y="385700"/>
            <a:ext cx="233351" cy="36000"/>
            <a:chOff x="5662375" y="212375"/>
            <a:chExt cx="175013" cy="27000"/>
          </a:xfrm>
        </p:grpSpPr>
        <p:sp>
          <p:nvSpPr>
            <p:cNvPr id="32" name="Google Shape;32;p2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11320067" y="227833"/>
            <a:ext cx="233351" cy="36000"/>
            <a:chOff x="5662375" y="212375"/>
            <a:chExt cx="175013" cy="27000"/>
          </a:xfrm>
        </p:grpSpPr>
        <p:sp>
          <p:nvSpPr>
            <p:cNvPr id="36" name="Google Shape;36;p2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10758334" y="2109067"/>
            <a:ext cx="233351" cy="36000"/>
            <a:chOff x="5662375" y="212375"/>
            <a:chExt cx="175013" cy="27000"/>
          </a:xfrm>
        </p:grpSpPr>
        <p:sp>
          <p:nvSpPr>
            <p:cNvPr id="40" name="Google Shape;40;p2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</p:spTree>
    <p:extLst>
      <p:ext uri="{BB962C8B-B14F-4D97-AF65-F5344CB8AC3E}">
        <p14:creationId xmlns:p14="http://schemas.microsoft.com/office/powerpoint/2010/main" val="409276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p11"/>
          <p:cNvGrpSpPr/>
          <p:nvPr/>
        </p:nvGrpSpPr>
        <p:grpSpPr>
          <a:xfrm rot="10800000">
            <a:off x="2606431" y="1499792"/>
            <a:ext cx="6979139" cy="4092192"/>
            <a:chOff x="1098425" y="237675"/>
            <a:chExt cx="5358675" cy="5174750"/>
          </a:xfrm>
        </p:grpSpPr>
        <p:sp>
          <p:nvSpPr>
            <p:cNvPr id="547" name="Google Shape;547;p11"/>
            <p:cNvSpPr/>
            <p:nvPr/>
          </p:nvSpPr>
          <p:spPr>
            <a:xfrm>
              <a:off x="1098425" y="237675"/>
              <a:ext cx="5358675" cy="5173850"/>
            </a:xfrm>
            <a:custGeom>
              <a:avLst/>
              <a:gdLst/>
              <a:ahLst/>
              <a:cxnLst/>
              <a:rect l="l" t="t" r="r" b="b"/>
              <a:pathLst>
                <a:path w="214347" h="206954" extrusionOk="0">
                  <a:moveTo>
                    <a:pt x="115079" y="1"/>
                  </a:moveTo>
                  <a:cubicBezTo>
                    <a:pt x="106819" y="1"/>
                    <a:pt x="98029" y="1749"/>
                    <a:pt x="88677" y="5654"/>
                  </a:cubicBezTo>
                  <a:cubicBezTo>
                    <a:pt x="67392" y="14588"/>
                    <a:pt x="50544" y="31735"/>
                    <a:pt x="37474" y="50742"/>
                  </a:cubicBezTo>
                  <a:cubicBezTo>
                    <a:pt x="17088" y="80241"/>
                    <a:pt x="4497" y="115076"/>
                    <a:pt x="1260" y="150810"/>
                  </a:cubicBezTo>
                  <a:cubicBezTo>
                    <a:pt x="1" y="164900"/>
                    <a:pt x="1140" y="181268"/>
                    <a:pt x="12472" y="189722"/>
                  </a:cubicBezTo>
                  <a:cubicBezTo>
                    <a:pt x="19127" y="194639"/>
                    <a:pt x="27881" y="195658"/>
                    <a:pt x="36155" y="196437"/>
                  </a:cubicBezTo>
                  <a:cubicBezTo>
                    <a:pt x="68471" y="199615"/>
                    <a:pt x="100788" y="202793"/>
                    <a:pt x="133105" y="205911"/>
                  </a:cubicBezTo>
                  <a:cubicBezTo>
                    <a:pt x="138433" y="206449"/>
                    <a:pt x="143882" y="206954"/>
                    <a:pt x="149263" y="206954"/>
                  </a:cubicBezTo>
                  <a:cubicBezTo>
                    <a:pt x="156478" y="206954"/>
                    <a:pt x="163573" y="206046"/>
                    <a:pt x="170098" y="203093"/>
                  </a:cubicBezTo>
                  <a:cubicBezTo>
                    <a:pt x="185747" y="196018"/>
                    <a:pt x="194081" y="179110"/>
                    <a:pt x="201216" y="163461"/>
                  </a:cubicBezTo>
                  <a:cubicBezTo>
                    <a:pt x="207451" y="149731"/>
                    <a:pt x="213867" y="135461"/>
                    <a:pt x="214106" y="120352"/>
                  </a:cubicBezTo>
                  <a:cubicBezTo>
                    <a:pt x="214346" y="105542"/>
                    <a:pt x="208710" y="91273"/>
                    <a:pt x="201875" y="78082"/>
                  </a:cubicBezTo>
                  <a:cubicBezTo>
                    <a:pt x="183394" y="42166"/>
                    <a:pt x="155643" y="1"/>
                    <a:pt x="1150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1098425" y="237675"/>
              <a:ext cx="5358675" cy="5173850"/>
            </a:xfrm>
            <a:custGeom>
              <a:avLst/>
              <a:gdLst/>
              <a:ahLst/>
              <a:cxnLst/>
              <a:rect l="l" t="t" r="r" b="b"/>
              <a:pathLst>
                <a:path w="214347" h="206954" extrusionOk="0">
                  <a:moveTo>
                    <a:pt x="115079" y="1"/>
                  </a:moveTo>
                  <a:cubicBezTo>
                    <a:pt x="106819" y="1"/>
                    <a:pt x="98029" y="1749"/>
                    <a:pt x="88677" y="5654"/>
                  </a:cubicBezTo>
                  <a:cubicBezTo>
                    <a:pt x="67392" y="14588"/>
                    <a:pt x="50544" y="31735"/>
                    <a:pt x="37474" y="50742"/>
                  </a:cubicBezTo>
                  <a:cubicBezTo>
                    <a:pt x="17088" y="80241"/>
                    <a:pt x="4497" y="115076"/>
                    <a:pt x="1260" y="150810"/>
                  </a:cubicBezTo>
                  <a:cubicBezTo>
                    <a:pt x="1" y="164900"/>
                    <a:pt x="1140" y="181268"/>
                    <a:pt x="12472" y="189722"/>
                  </a:cubicBezTo>
                  <a:cubicBezTo>
                    <a:pt x="19127" y="194639"/>
                    <a:pt x="27881" y="195658"/>
                    <a:pt x="36155" y="196437"/>
                  </a:cubicBezTo>
                  <a:cubicBezTo>
                    <a:pt x="68471" y="199615"/>
                    <a:pt x="100788" y="202793"/>
                    <a:pt x="133105" y="205911"/>
                  </a:cubicBezTo>
                  <a:cubicBezTo>
                    <a:pt x="138433" y="206449"/>
                    <a:pt x="143882" y="206954"/>
                    <a:pt x="149263" y="206954"/>
                  </a:cubicBezTo>
                  <a:cubicBezTo>
                    <a:pt x="156478" y="206954"/>
                    <a:pt x="163573" y="206046"/>
                    <a:pt x="170098" y="203093"/>
                  </a:cubicBezTo>
                  <a:cubicBezTo>
                    <a:pt x="185747" y="196018"/>
                    <a:pt x="194081" y="179110"/>
                    <a:pt x="201216" y="163461"/>
                  </a:cubicBezTo>
                  <a:cubicBezTo>
                    <a:pt x="207451" y="149731"/>
                    <a:pt x="213867" y="135461"/>
                    <a:pt x="214106" y="120352"/>
                  </a:cubicBezTo>
                  <a:cubicBezTo>
                    <a:pt x="214346" y="105542"/>
                    <a:pt x="208710" y="91273"/>
                    <a:pt x="201875" y="78082"/>
                  </a:cubicBezTo>
                  <a:cubicBezTo>
                    <a:pt x="183394" y="42166"/>
                    <a:pt x="155643" y="1"/>
                    <a:pt x="1150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1119425" y="238125"/>
              <a:ext cx="5331675" cy="5174300"/>
            </a:xfrm>
            <a:custGeom>
              <a:avLst/>
              <a:gdLst/>
              <a:ahLst/>
              <a:cxnLst/>
              <a:rect l="l" t="t" r="r" b="b"/>
              <a:pathLst>
                <a:path w="213267" h="206972" extrusionOk="0">
                  <a:moveTo>
                    <a:pt x="114278" y="0"/>
                  </a:moveTo>
                  <a:cubicBezTo>
                    <a:pt x="106004" y="0"/>
                    <a:pt x="97190" y="1739"/>
                    <a:pt x="87837" y="5636"/>
                  </a:cubicBezTo>
                  <a:cubicBezTo>
                    <a:pt x="66552" y="14570"/>
                    <a:pt x="49704" y="31717"/>
                    <a:pt x="36634" y="50724"/>
                  </a:cubicBezTo>
                  <a:cubicBezTo>
                    <a:pt x="16248" y="80223"/>
                    <a:pt x="3657" y="115058"/>
                    <a:pt x="420" y="150792"/>
                  </a:cubicBezTo>
                  <a:cubicBezTo>
                    <a:pt x="180" y="153610"/>
                    <a:pt x="0" y="156488"/>
                    <a:pt x="0" y="159366"/>
                  </a:cubicBezTo>
                  <a:cubicBezTo>
                    <a:pt x="0" y="171058"/>
                    <a:pt x="2578" y="182929"/>
                    <a:pt x="11632" y="189704"/>
                  </a:cubicBezTo>
                  <a:cubicBezTo>
                    <a:pt x="18287" y="194621"/>
                    <a:pt x="27041" y="195640"/>
                    <a:pt x="35315" y="196419"/>
                  </a:cubicBezTo>
                  <a:cubicBezTo>
                    <a:pt x="67631" y="199597"/>
                    <a:pt x="99948" y="202775"/>
                    <a:pt x="132265" y="205893"/>
                  </a:cubicBezTo>
                  <a:cubicBezTo>
                    <a:pt x="137601" y="206432"/>
                    <a:pt x="143057" y="206972"/>
                    <a:pt x="148393" y="206972"/>
                  </a:cubicBezTo>
                  <a:cubicBezTo>
                    <a:pt x="155648" y="206972"/>
                    <a:pt x="162723" y="206013"/>
                    <a:pt x="169258" y="203075"/>
                  </a:cubicBezTo>
                  <a:cubicBezTo>
                    <a:pt x="184907" y="196000"/>
                    <a:pt x="193241" y="179092"/>
                    <a:pt x="200376" y="163443"/>
                  </a:cubicBezTo>
                  <a:cubicBezTo>
                    <a:pt x="206611" y="149713"/>
                    <a:pt x="213027" y="135443"/>
                    <a:pt x="213266" y="120334"/>
                  </a:cubicBezTo>
                  <a:cubicBezTo>
                    <a:pt x="213266" y="120034"/>
                    <a:pt x="213266" y="119734"/>
                    <a:pt x="213266" y="119375"/>
                  </a:cubicBezTo>
                  <a:cubicBezTo>
                    <a:pt x="213266" y="104925"/>
                    <a:pt x="207690" y="90955"/>
                    <a:pt x="201035" y="78064"/>
                  </a:cubicBezTo>
                  <a:cubicBezTo>
                    <a:pt x="182569" y="42150"/>
                    <a:pt x="154809" y="0"/>
                    <a:pt x="114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sp>
        <p:nvSpPr>
          <p:cNvPr id="550" name="Google Shape;550;p11"/>
          <p:cNvSpPr txBox="1">
            <a:spLocks noGrp="1"/>
          </p:cNvSpPr>
          <p:nvPr>
            <p:ph type="subTitle" idx="1"/>
          </p:nvPr>
        </p:nvSpPr>
        <p:spPr>
          <a:xfrm>
            <a:off x="4303776" y="3755136"/>
            <a:ext cx="3572400" cy="8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cxnSp>
        <p:nvCxnSpPr>
          <p:cNvPr id="551" name="Google Shape;551;p11"/>
          <p:cNvCxnSpPr/>
          <p:nvPr/>
        </p:nvCxnSpPr>
        <p:spPr>
          <a:xfrm rot="5400000">
            <a:off x="9692944" y="4432733"/>
            <a:ext cx="1510800" cy="408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2" name="Google Shape;552;p11"/>
          <p:cNvCxnSpPr/>
          <p:nvPr/>
        </p:nvCxnSpPr>
        <p:spPr>
          <a:xfrm rot="-5400000" flipH="1">
            <a:off x="9575211" y="2776533"/>
            <a:ext cx="1789600" cy="420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3" name="Google Shape;553;p11"/>
          <p:cNvCxnSpPr/>
          <p:nvPr/>
        </p:nvCxnSpPr>
        <p:spPr>
          <a:xfrm rot="5400000">
            <a:off x="9643244" y="981833"/>
            <a:ext cx="1776000" cy="522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4" name="Google Shape;554;p11"/>
          <p:cNvCxnSpPr/>
          <p:nvPr/>
        </p:nvCxnSpPr>
        <p:spPr>
          <a:xfrm rot="5400000">
            <a:off x="10891244" y="-88800"/>
            <a:ext cx="365200" cy="542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55" name="Google Shape;555;p11"/>
          <p:cNvGrpSpPr/>
          <p:nvPr/>
        </p:nvGrpSpPr>
        <p:grpSpPr>
          <a:xfrm rot="5400000" flipH="1">
            <a:off x="9876444" y="1713233"/>
            <a:ext cx="775733" cy="776467"/>
            <a:chOff x="8064275" y="887850"/>
            <a:chExt cx="581800" cy="582350"/>
          </a:xfrm>
        </p:grpSpPr>
        <p:sp>
          <p:nvSpPr>
            <p:cNvPr id="556" name="Google Shape;556;p11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562" name="Google Shape;562;p11"/>
          <p:cNvGrpSpPr/>
          <p:nvPr/>
        </p:nvGrpSpPr>
        <p:grpSpPr>
          <a:xfrm rot="5400000" flipH="1">
            <a:off x="10492961" y="3672267"/>
            <a:ext cx="389367" cy="390100"/>
            <a:chOff x="7353050" y="316275"/>
            <a:chExt cx="292025" cy="292575"/>
          </a:xfrm>
        </p:grpSpPr>
        <p:sp>
          <p:nvSpPr>
            <p:cNvPr id="563" name="Google Shape;563;p11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567" name="Google Shape;567;p11"/>
          <p:cNvGrpSpPr/>
          <p:nvPr/>
        </p:nvGrpSpPr>
        <p:grpSpPr>
          <a:xfrm rot="5400000" flipH="1">
            <a:off x="10683278" y="237567"/>
            <a:ext cx="233333" cy="233333"/>
            <a:chOff x="8792300" y="321275"/>
            <a:chExt cx="175000" cy="175000"/>
          </a:xfrm>
        </p:grpSpPr>
        <p:sp>
          <p:nvSpPr>
            <p:cNvPr id="568" name="Google Shape;568;p11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572" name="Google Shape;572;p11"/>
          <p:cNvGrpSpPr/>
          <p:nvPr/>
        </p:nvGrpSpPr>
        <p:grpSpPr>
          <a:xfrm rot="5400000">
            <a:off x="10068911" y="5173235"/>
            <a:ext cx="390815" cy="391184"/>
            <a:chOff x="3164039" y="430875"/>
            <a:chExt cx="293111" cy="293388"/>
          </a:xfrm>
        </p:grpSpPr>
        <p:sp>
          <p:nvSpPr>
            <p:cNvPr id="573" name="Google Shape;573;p11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74" name="Google Shape;574;p11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75" name="Google Shape;575;p11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76" name="Google Shape;576;p11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77" name="Google Shape;577;p11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78" name="Google Shape;578;p11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579" name="Google Shape;579;p11"/>
          <p:cNvGrpSpPr/>
          <p:nvPr/>
        </p:nvGrpSpPr>
        <p:grpSpPr>
          <a:xfrm rot="5400000" flipH="1">
            <a:off x="11012070" y="430859"/>
            <a:ext cx="233351" cy="36000"/>
            <a:chOff x="5662375" y="212375"/>
            <a:chExt cx="175013" cy="27000"/>
          </a:xfrm>
        </p:grpSpPr>
        <p:sp>
          <p:nvSpPr>
            <p:cNvPr id="580" name="Google Shape;580;p11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cxnSp>
        <p:nvCxnSpPr>
          <p:cNvPr id="583" name="Google Shape;583;p11"/>
          <p:cNvCxnSpPr/>
          <p:nvPr/>
        </p:nvCxnSpPr>
        <p:spPr>
          <a:xfrm rot="5400000" flipH="1">
            <a:off x="987800" y="3464433"/>
            <a:ext cx="2230000" cy="16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11"/>
          <p:cNvCxnSpPr/>
          <p:nvPr/>
        </p:nvCxnSpPr>
        <p:spPr>
          <a:xfrm rot="-5400000">
            <a:off x="1129467" y="4738667"/>
            <a:ext cx="1106000" cy="99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5" name="Google Shape;585;p11"/>
          <p:cNvCxnSpPr/>
          <p:nvPr/>
        </p:nvCxnSpPr>
        <p:spPr>
          <a:xfrm rot="5400000" flipH="1">
            <a:off x="1474367" y="5535000"/>
            <a:ext cx="1062000" cy="1584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86" name="Google Shape;586;p11"/>
          <p:cNvGrpSpPr/>
          <p:nvPr/>
        </p:nvGrpSpPr>
        <p:grpSpPr>
          <a:xfrm rot="5400000">
            <a:off x="828634" y="5416033"/>
            <a:ext cx="775733" cy="776467"/>
            <a:chOff x="8064275" y="887850"/>
            <a:chExt cx="581800" cy="582350"/>
          </a:xfrm>
        </p:grpSpPr>
        <p:sp>
          <p:nvSpPr>
            <p:cNvPr id="587" name="Google Shape;587;p11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88" name="Google Shape;588;p11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89" name="Google Shape;589;p11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90" name="Google Shape;590;p11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91" name="Google Shape;591;p11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92" name="Google Shape;592;p11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593" name="Google Shape;593;p11"/>
          <p:cNvGrpSpPr/>
          <p:nvPr/>
        </p:nvGrpSpPr>
        <p:grpSpPr>
          <a:xfrm rot="5400000">
            <a:off x="1977101" y="4467734"/>
            <a:ext cx="389367" cy="390100"/>
            <a:chOff x="7353050" y="316275"/>
            <a:chExt cx="292025" cy="292575"/>
          </a:xfrm>
        </p:grpSpPr>
        <p:sp>
          <p:nvSpPr>
            <p:cNvPr id="594" name="Google Shape;594;p11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598" name="Google Shape;598;p11"/>
          <p:cNvGrpSpPr/>
          <p:nvPr/>
        </p:nvGrpSpPr>
        <p:grpSpPr>
          <a:xfrm rot="5400000">
            <a:off x="2126834" y="6387100"/>
            <a:ext cx="233333" cy="233333"/>
            <a:chOff x="8792300" y="321275"/>
            <a:chExt cx="175000" cy="175000"/>
          </a:xfrm>
        </p:grpSpPr>
        <p:sp>
          <p:nvSpPr>
            <p:cNvPr id="599" name="Google Shape;599;p11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sp>
        <p:nvSpPr>
          <p:cNvPr id="603" name="Google Shape;603;p11"/>
          <p:cNvSpPr/>
          <p:nvPr/>
        </p:nvSpPr>
        <p:spPr>
          <a:xfrm rot="5400000">
            <a:off x="1836156" y="2251658"/>
            <a:ext cx="384819" cy="384449"/>
          </a:xfrm>
          <a:custGeom>
            <a:avLst/>
            <a:gdLst/>
            <a:ahLst/>
            <a:cxnLst/>
            <a:rect l="l" t="t" r="r" b="b"/>
            <a:pathLst>
              <a:path w="22915" h="22893" extrusionOk="0">
                <a:moveTo>
                  <a:pt x="11457" y="0"/>
                </a:moveTo>
                <a:cubicBezTo>
                  <a:pt x="5127" y="0"/>
                  <a:pt x="0" y="5127"/>
                  <a:pt x="0" y="11435"/>
                </a:cubicBezTo>
                <a:cubicBezTo>
                  <a:pt x="0" y="17766"/>
                  <a:pt x="5127" y="22892"/>
                  <a:pt x="11457" y="22892"/>
                </a:cubicBezTo>
                <a:cubicBezTo>
                  <a:pt x="17788" y="22892"/>
                  <a:pt x="22914" y="17766"/>
                  <a:pt x="22914" y="11435"/>
                </a:cubicBezTo>
                <a:cubicBezTo>
                  <a:pt x="22914" y="5127"/>
                  <a:pt x="17788" y="0"/>
                  <a:pt x="114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604" name="Google Shape;604;p11"/>
          <p:cNvSpPr/>
          <p:nvPr/>
        </p:nvSpPr>
        <p:spPr>
          <a:xfrm rot="5400000">
            <a:off x="1833168" y="2248281"/>
            <a:ext cx="390815" cy="391184"/>
          </a:xfrm>
          <a:custGeom>
            <a:avLst/>
            <a:gdLst/>
            <a:ahLst/>
            <a:cxnLst/>
            <a:rect l="l" t="t" r="r" b="b"/>
            <a:pathLst>
              <a:path w="23272" h="23294" extrusionOk="0">
                <a:moveTo>
                  <a:pt x="11636" y="380"/>
                </a:moveTo>
                <a:cubicBezTo>
                  <a:pt x="14757" y="380"/>
                  <a:pt x="17566" y="1628"/>
                  <a:pt x="19594" y="3679"/>
                </a:cubicBezTo>
                <a:cubicBezTo>
                  <a:pt x="21645" y="5707"/>
                  <a:pt x="22893" y="8538"/>
                  <a:pt x="22893" y="11636"/>
                </a:cubicBezTo>
                <a:cubicBezTo>
                  <a:pt x="22893" y="14757"/>
                  <a:pt x="21645" y="17565"/>
                  <a:pt x="19594" y="19616"/>
                </a:cubicBezTo>
                <a:cubicBezTo>
                  <a:pt x="17566" y="21644"/>
                  <a:pt x="14757" y="22915"/>
                  <a:pt x="11636" y="22915"/>
                </a:cubicBezTo>
                <a:cubicBezTo>
                  <a:pt x="8516" y="22915"/>
                  <a:pt x="5707" y="21644"/>
                  <a:pt x="3657" y="19616"/>
                </a:cubicBezTo>
                <a:cubicBezTo>
                  <a:pt x="1628" y="17565"/>
                  <a:pt x="358" y="14757"/>
                  <a:pt x="358" y="11636"/>
                </a:cubicBezTo>
                <a:cubicBezTo>
                  <a:pt x="358" y="8538"/>
                  <a:pt x="1628" y="5707"/>
                  <a:pt x="3657" y="3679"/>
                </a:cubicBezTo>
                <a:cubicBezTo>
                  <a:pt x="5707" y="1628"/>
                  <a:pt x="8516" y="380"/>
                  <a:pt x="11636" y="380"/>
                </a:cubicBezTo>
                <a:close/>
                <a:moveTo>
                  <a:pt x="11636" y="1"/>
                </a:moveTo>
                <a:cubicBezTo>
                  <a:pt x="5217" y="1"/>
                  <a:pt x="1" y="5217"/>
                  <a:pt x="1" y="11636"/>
                </a:cubicBezTo>
                <a:cubicBezTo>
                  <a:pt x="1" y="18078"/>
                  <a:pt x="5217" y="23294"/>
                  <a:pt x="11636" y="23294"/>
                </a:cubicBezTo>
                <a:cubicBezTo>
                  <a:pt x="18056" y="23294"/>
                  <a:pt x="23272" y="18078"/>
                  <a:pt x="23272" y="11636"/>
                </a:cubicBezTo>
                <a:cubicBezTo>
                  <a:pt x="23272" y="5217"/>
                  <a:pt x="18056" y="1"/>
                  <a:pt x="116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605" name="Google Shape;605;p11"/>
          <p:cNvSpPr/>
          <p:nvPr/>
        </p:nvSpPr>
        <p:spPr>
          <a:xfrm rot="5400000">
            <a:off x="1884814" y="2300319"/>
            <a:ext cx="287501" cy="287116"/>
          </a:xfrm>
          <a:custGeom>
            <a:avLst/>
            <a:gdLst/>
            <a:ahLst/>
            <a:cxnLst/>
            <a:rect l="l" t="t" r="r" b="b"/>
            <a:pathLst>
              <a:path w="17120" h="17097" extrusionOk="0">
                <a:moveTo>
                  <a:pt x="8560" y="0"/>
                </a:moveTo>
                <a:cubicBezTo>
                  <a:pt x="3835" y="0"/>
                  <a:pt x="1" y="3812"/>
                  <a:pt x="1" y="8537"/>
                </a:cubicBezTo>
                <a:cubicBezTo>
                  <a:pt x="1" y="13263"/>
                  <a:pt x="3835" y="17097"/>
                  <a:pt x="8560" y="17097"/>
                </a:cubicBezTo>
                <a:cubicBezTo>
                  <a:pt x="13286" y="17097"/>
                  <a:pt x="17120" y="13263"/>
                  <a:pt x="17120" y="8537"/>
                </a:cubicBezTo>
                <a:cubicBezTo>
                  <a:pt x="17120" y="3812"/>
                  <a:pt x="13286" y="0"/>
                  <a:pt x="85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606" name="Google Shape;606;p11"/>
          <p:cNvSpPr/>
          <p:nvPr/>
        </p:nvSpPr>
        <p:spPr>
          <a:xfrm rot="5400000">
            <a:off x="1881817" y="2296952"/>
            <a:ext cx="293497" cy="293867"/>
          </a:xfrm>
          <a:custGeom>
            <a:avLst/>
            <a:gdLst/>
            <a:ahLst/>
            <a:cxnLst/>
            <a:rect l="l" t="t" r="r" b="b"/>
            <a:pathLst>
              <a:path w="17477" h="17499" extrusionOk="0">
                <a:moveTo>
                  <a:pt x="8738" y="379"/>
                </a:moveTo>
                <a:cubicBezTo>
                  <a:pt x="11057" y="379"/>
                  <a:pt x="13130" y="1316"/>
                  <a:pt x="14645" y="2831"/>
                </a:cubicBezTo>
                <a:cubicBezTo>
                  <a:pt x="16161" y="4347"/>
                  <a:pt x="17097" y="6442"/>
                  <a:pt x="17097" y="8738"/>
                </a:cubicBezTo>
                <a:cubicBezTo>
                  <a:pt x="17097" y="11056"/>
                  <a:pt x="16161" y="13152"/>
                  <a:pt x="14645" y="14667"/>
                </a:cubicBezTo>
                <a:cubicBezTo>
                  <a:pt x="13130" y="16183"/>
                  <a:pt x="11057" y="17119"/>
                  <a:pt x="8738" y="17119"/>
                </a:cubicBezTo>
                <a:cubicBezTo>
                  <a:pt x="6420" y="17119"/>
                  <a:pt x="4325" y="16183"/>
                  <a:pt x="2809" y="14667"/>
                </a:cubicBezTo>
                <a:cubicBezTo>
                  <a:pt x="1293" y="13152"/>
                  <a:pt x="357" y="11056"/>
                  <a:pt x="357" y="8738"/>
                </a:cubicBezTo>
                <a:cubicBezTo>
                  <a:pt x="357" y="6442"/>
                  <a:pt x="1293" y="4347"/>
                  <a:pt x="2809" y="2831"/>
                </a:cubicBezTo>
                <a:cubicBezTo>
                  <a:pt x="4325" y="1316"/>
                  <a:pt x="6420" y="379"/>
                  <a:pt x="8738" y="379"/>
                </a:cubicBezTo>
                <a:close/>
                <a:moveTo>
                  <a:pt x="8738" y="0"/>
                </a:moveTo>
                <a:cubicBezTo>
                  <a:pt x="3901" y="0"/>
                  <a:pt x="1" y="3924"/>
                  <a:pt x="1" y="8738"/>
                </a:cubicBezTo>
                <a:cubicBezTo>
                  <a:pt x="1" y="13575"/>
                  <a:pt x="3901" y="17498"/>
                  <a:pt x="8738" y="17498"/>
                </a:cubicBezTo>
                <a:cubicBezTo>
                  <a:pt x="13553" y="17498"/>
                  <a:pt x="17476" y="13575"/>
                  <a:pt x="17476" y="8738"/>
                </a:cubicBezTo>
                <a:cubicBezTo>
                  <a:pt x="17476" y="3924"/>
                  <a:pt x="13553" y="0"/>
                  <a:pt x="87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607" name="Google Shape;607;p11"/>
          <p:cNvSpPr/>
          <p:nvPr/>
        </p:nvSpPr>
        <p:spPr>
          <a:xfrm rot="5400000">
            <a:off x="1937786" y="2352910"/>
            <a:ext cx="181569" cy="181569"/>
          </a:xfrm>
          <a:custGeom>
            <a:avLst/>
            <a:gdLst/>
            <a:ahLst/>
            <a:cxnLst/>
            <a:rect l="l" t="t" r="r" b="b"/>
            <a:pathLst>
              <a:path w="10812" h="10812" extrusionOk="0">
                <a:moveTo>
                  <a:pt x="5417" y="1"/>
                </a:moveTo>
                <a:cubicBezTo>
                  <a:pt x="2430" y="1"/>
                  <a:pt x="1" y="2431"/>
                  <a:pt x="1" y="5395"/>
                </a:cubicBezTo>
                <a:cubicBezTo>
                  <a:pt x="1" y="8382"/>
                  <a:pt x="2430" y="10812"/>
                  <a:pt x="5417" y="10812"/>
                </a:cubicBezTo>
                <a:cubicBezTo>
                  <a:pt x="8404" y="10812"/>
                  <a:pt x="10812" y="8382"/>
                  <a:pt x="10812" y="5395"/>
                </a:cubicBezTo>
                <a:cubicBezTo>
                  <a:pt x="10812" y="2431"/>
                  <a:pt x="8404" y="1"/>
                  <a:pt x="54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608" name="Google Shape;608;p11"/>
          <p:cNvSpPr/>
          <p:nvPr/>
        </p:nvSpPr>
        <p:spPr>
          <a:xfrm rot="5400000">
            <a:off x="1934595" y="2350106"/>
            <a:ext cx="187935" cy="187565"/>
          </a:xfrm>
          <a:custGeom>
            <a:avLst/>
            <a:gdLst/>
            <a:ahLst/>
            <a:cxnLst/>
            <a:rect l="l" t="t" r="r" b="b"/>
            <a:pathLst>
              <a:path w="11191" h="11169" extrusionOk="0">
                <a:moveTo>
                  <a:pt x="5595" y="357"/>
                </a:moveTo>
                <a:cubicBezTo>
                  <a:pt x="7044" y="357"/>
                  <a:pt x="8337" y="937"/>
                  <a:pt x="9273" y="1895"/>
                </a:cubicBezTo>
                <a:cubicBezTo>
                  <a:pt x="10232" y="2832"/>
                  <a:pt x="10811" y="4147"/>
                  <a:pt x="10811" y="5573"/>
                </a:cubicBezTo>
                <a:cubicBezTo>
                  <a:pt x="10811" y="7022"/>
                  <a:pt x="10232" y="8337"/>
                  <a:pt x="9273" y="9273"/>
                </a:cubicBezTo>
                <a:cubicBezTo>
                  <a:pt x="8337" y="10210"/>
                  <a:pt x="7044" y="10789"/>
                  <a:pt x="5595" y="10789"/>
                </a:cubicBezTo>
                <a:cubicBezTo>
                  <a:pt x="4147" y="10789"/>
                  <a:pt x="2854" y="10210"/>
                  <a:pt x="1895" y="9273"/>
                </a:cubicBezTo>
                <a:cubicBezTo>
                  <a:pt x="959" y="8337"/>
                  <a:pt x="379" y="7022"/>
                  <a:pt x="379" y="5573"/>
                </a:cubicBezTo>
                <a:cubicBezTo>
                  <a:pt x="379" y="4147"/>
                  <a:pt x="959" y="2832"/>
                  <a:pt x="1895" y="1895"/>
                </a:cubicBezTo>
                <a:cubicBezTo>
                  <a:pt x="2854" y="937"/>
                  <a:pt x="4147" y="357"/>
                  <a:pt x="5595" y="357"/>
                </a:cubicBezTo>
                <a:close/>
                <a:moveTo>
                  <a:pt x="5595" y="1"/>
                </a:moveTo>
                <a:cubicBezTo>
                  <a:pt x="2497" y="1"/>
                  <a:pt x="1" y="2497"/>
                  <a:pt x="1" y="5573"/>
                </a:cubicBezTo>
                <a:cubicBezTo>
                  <a:pt x="1" y="8672"/>
                  <a:pt x="2497" y="11168"/>
                  <a:pt x="5595" y="11168"/>
                </a:cubicBezTo>
                <a:cubicBezTo>
                  <a:pt x="8671" y="11168"/>
                  <a:pt x="11190" y="8672"/>
                  <a:pt x="11190" y="5573"/>
                </a:cubicBezTo>
                <a:cubicBezTo>
                  <a:pt x="11190" y="2497"/>
                  <a:pt x="8671" y="1"/>
                  <a:pt x="55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609" name="Google Shape;609;p11"/>
          <p:cNvGrpSpPr/>
          <p:nvPr/>
        </p:nvGrpSpPr>
        <p:grpSpPr>
          <a:xfrm rot="5400000">
            <a:off x="2268159" y="2020508"/>
            <a:ext cx="233351" cy="36000"/>
            <a:chOff x="5662375" y="212375"/>
            <a:chExt cx="175013" cy="27000"/>
          </a:xfrm>
        </p:grpSpPr>
        <p:sp>
          <p:nvSpPr>
            <p:cNvPr id="610" name="Google Shape;610;p11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613" name="Google Shape;613;p11"/>
          <p:cNvGrpSpPr/>
          <p:nvPr/>
        </p:nvGrpSpPr>
        <p:grpSpPr>
          <a:xfrm rot="5400000">
            <a:off x="2426026" y="6082775"/>
            <a:ext cx="233351" cy="36000"/>
            <a:chOff x="5662375" y="212375"/>
            <a:chExt cx="175013" cy="27000"/>
          </a:xfrm>
        </p:grpSpPr>
        <p:sp>
          <p:nvSpPr>
            <p:cNvPr id="614" name="Google Shape;614;p11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617" name="Google Shape;617;p11"/>
          <p:cNvGrpSpPr/>
          <p:nvPr/>
        </p:nvGrpSpPr>
        <p:grpSpPr>
          <a:xfrm rot="5400000">
            <a:off x="544793" y="5521041"/>
            <a:ext cx="233351" cy="36000"/>
            <a:chOff x="5662375" y="212375"/>
            <a:chExt cx="175013" cy="27000"/>
          </a:xfrm>
        </p:grpSpPr>
        <p:sp>
          <p:nvSpPr>
            <p:cNvPr id="618" name="Google Shape;618;p11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sp>
        <p:nvSpPr>
          <p:cNvPr id="621" name="Google Shape;621;p11"/>
          <p:cNvSpPr txBox="1">
            <a:spLocks noGrp="1"/>
          </p:cNvSpPr>
          <p:nvPr>
            <p:ph type="title" hasCustomPrompt="1"/>
          </p:nvPr>
        </p:nvSpPr>
        <p:spPr>
          <a:xfrm>
            <a:off x="3499104" y="2743200"/>
            <a:ext cx="5206000" cy="10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04318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666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3"/>
          <p:cNvSpPr txBox="1">
            <a:spLocks noGrp="1"/>
          </p:cNvSpPr>
          <p:nvPr>
            <p:ph type="title"/>
          </p:nvPr>
        </p:nvSpPr>
        <p:spPr>
          <a:xfrm>
            <a:off x="7876032" y="475488"/>
            <a:ext cx="34868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3"/>
          <p:cNvSpPr txBox="1">
            <a:spLocks noGrp="1"/>
          </p:cNvSpPr>
          <p:nvPr>
            <p:ph type="subTitle" idx="1"/>
          </p:nvPr>
        </p:nvSpPr>
        <p:spPr>
          <a:xfrm>
            <a:off x="2218944" y="573024"/>
            <a:ext cx="3486800" cy="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26" name="Google Shape;626;p13"/>
          <p:cNvSpPr txBox="1">
            <a:spLocks noGrp="1"/>
          </p:cNvSpPr>
          <p:nvPr>
            <p:ph type="subTitle" idx="2"/>
          </p:nvPr>
        </p:nvSpPr>
        <p:spPr>
          <a:xfrm>
            <a:off x="2218944" y="950976"/>
            <a:ext cx="34868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27" name="Google Shape;627;p13"/>
          <p:cNvSpPr txBox="1">
            <a:spLocks noGrp="1"/>
          </p:cNvSpPr>
          <p:nvPr>
            <p:ph type="subTitle" idx="3"/>
          </p:nvPr>
        </p:nvSpPr>
        <p:spPr>
          <a:xfrm>
            <a:off x="2218944" y="2011680"/>
            <a:ext cx="3486800" cy="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28" name="Google Shape;628;p13"/>
          <p:cNvSpPr txBox="1">
            <a:spLocks noGrp="1"/>
          </p:cNvSpPr>
          <p:nvPr>
            <p:ph type="subTitle" idx="4"/>
          </p:nvPr>
        </p:nvSpPr>
        <p:spPr>
          <a:xfrm>
            <a:off x="2218944" y="2389632"/>
            <a:ext cx="34868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29" name="Google Shape;629;p13"/>
          <p:cNvSpPr txBox="1">
            <a:spLocks noGrp="1"/>
          </p:cNvSpPr>
          <p:nvPr>
            <p:ph type="subTitle" idx="5"/>
          </p:nvPr>
        </p:nvSpPr>
        <p:spPr>
          <a:xfrm>
            <a:off x="2218944" y="3450336"/>
            <a:ext cx="3486800" cy="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30" name="Google Shape;630;p13"/>
          <p:cNvSpPr txBox="1">
            <a:spLocks noGrp="1"/>
          </p:cNvSpPr>
          <p:nvPr>
            <p:ph type="subTitle" idx="6"/>
          </p:nvPr>
        </p:nvSpPr>
        <p:spPr>
          <a:xfrm>
            <a:off x="2218944" y="3828288"/>
            <a:ext cx="34868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31" name="Google Shape;631;p13"/>
          <p:cNvSpPr txBox="1">
            <a:spLocks noGrp="1"/>
          </p:cNvSpPr>
          <p:nvPr>
            <p:ph type="subTitle" idx="7"/>
          </p:nvPr>
        </p:nvSpPr>
        <p:spPr>
          <a:xfrm>
            <a:off x="2218944" y="4888992"/>
            <a:ext cx="3486800" cy="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32" name="Google Shape;632;p13"/>
          <p:cNvSpPr txBox="1">
            <a:spLocks noGrp="1"/>
          </p:cNvSpPr>
          <p:nvPr>
            <p:ph type="subTitle" idx="8"/>
          </p:nvPr>
        </p:nvSpPr>
        <p:spPr>
          <a:xfrm>
            <a:off x="2218944" y="5266944"/>
            <a:ext cx="34868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33" name="Google Shape;633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088" y="963168"/>
            <a:ext cx="609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4" name="Google Shape;634;p13"/>
          <p:cNvSpPr txBox="1">
            <a:spLocks noGrp="1"/>
          </p:cNvSpPr>
          <p:nvPr>
            <p:ph type="title" idx="13" hasCustomPrompt="1"/>
          </p:nvPr>
        </p:nvSpPr>
        <p:spPr>
          <a:xfrm>
            <a:off x="1085088" y="2401824"/>
            <a:ext cx="609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5" name="Google Shape;635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088" y="3840480"/>
            <a:ext cx="609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6" name="Google Shape;636;p13"/>
          <p:cNvSpPr txBox="1">
            <a:spLocks noGrp="1"/>
          </p:cNvSpPr>
          <p:nvPr>
            <p:ph type="title" idx="15" hasCustomPrompt="1"/>
          </p:nvPr>
        </p:nvSpPr>
        <p:spPr>
          <a:xfrm>
            <a:off x="1085088" y="5279136"/>
            <a:ext cx="609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68394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of text">
  <p:cSld name="Three columns of text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4"/>
          <p:cNvSpPr txBox="1">
            <a:spLocks noGrp="1"/>
          </p:cNvSpPr>
          <p:nvPr>
            <p:ph type="title"/>
          </p:nvPr>
        </p:nvSpPr>
        <p:spPr>
          <a:xfrm>
            <a:off x="2292096" y="451104"/>
            <a:ext cx="74372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4"/>
          <p:cNvSpPr txBox="1">
            <a:spLocks noGrp="1"/>
          </p:cNvSpPr>
          <p:nvPr>
            <p:ph type="subTitle" idx="1"/>
          </p:nvPr>
        </p:nvSpPr>
        <p:spPr>
          <a:xfrm>
            <a:off x="4925568" y="3218688"/>
            <a:ext cx="2353200" cy="4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40" name="Google Shape;640;p14"/>
          <p:cNvSpPr txBox="1">
            <a:spLocks noGrp="1"/>
          </p:cNvSpPr>
          <p:nvPr>
            <p:ph type="subTitle" idx="2"/>
          </p:nvPr>
        </p:nvSpPr>
        <p:spPr>
          <a:xfrm>
            <a:off x="1365504" y="3218688"/>
            <a:ext cx="2353200" cy="4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41" name="Google Shape;641;p14"/>
          <p:cNvSpPr txBox="1">
            <a:spLocks noGrp="1"/>
          </p:cNvSpPr>
          <p:nvPr>
            <p:ph type="subTitle" idx="3"/>
          </p:nvPr>
        </p:nvSpPr>
        <p:spPr>
          <a:xfrm>
            <a:off x="8473440" y="3218688"/>
            <a:ext cx="2353200" cy="4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42" name="Google Shape;642;p14"/>
          <p:cNvSpPr txBox="1">
            <a:spLocks noGrp="1"/>
          </p:cNvSpPr>
          <p:nvPr>
            <p:ph type="subTitle" idx="4"/>
          </p:nvPr>
        </p:nvSpPr>
        <p:spPr>
          <a:xfrm>
            <a:off x="4925568" y="3767328"/>
            <a:ext cx="2353200" cy="14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43" name="Google Shape;643;p14"/>
          <p:cNvSpPr txBox="1">
            <a:spLocks noGrp="1"/>
          </p:cNvSpPr>
          <p:nvPr>
            <p:ph type="subTitle" idx="5"/>
          </p:nvPr>
        </p:nvSpPr>
        <p:spPr>
          <a:xfrm>
            <a:off x="1365504" y="3767328"/>
            <a:ext cx="2353200" cy="14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44" name="Google Shape;644;p14"/>
          <p:cNvSpPr txBox="1">
            <a:spLocks noGrp="1"/>
          </p:cNvSpPr>
          <p:nvPr>
            <p:ph type="subTitle" idx="6"/>
          </p:nvPr>
        </p:nvSpPr>
        <p:spPr>
          <a:xfrm>
            <a:off x="8473440" y="3767328"/>
            <a:ext cx="2353200" cy="14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grpSp>
        <p:nvGrpSpPr>
          <p:cNvPr id="645" name="Google Shape;645;p14"/>
          <p:cNvGrpSpPr/>
          <p:nvPr/>
        </p:nvGrpSpPr>
        <p:grpSpPr>
          <a:xfrm>
            <a:off x="348948" y="-1544"/>
            <a:ext cx="11400435" cy="5308800"/>
            <a:chOff x="261711" y="-1158"/>
            <a:chExt cx="8550326" cy="3981600"/>
          </a:xfrm>
        </p:grpSpPr>
        <p:cxnSp>
          <p:nvCxnSpPr>
            <p:cNvPr id="646" name="Google Shape;646;p14"/>
            <p:cNvCxnSpPr/>
            <p:nvPr/>
          </p:nvCxnSpPr>
          <p:spPr>
            <a:xfrm>
              <a:off x="515925" y="-1158"/>
              <a:ext cx="0" cy="3981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14"/>
            <p:cNvCxnSpPr/>
            <p:nvPr/>
          </p:nvCxnSpPr>
          <p:spPr>
            <a:xfrm>
              <a:off x="8666025" y="-1158"/>
              <a:ext cx="0" cy="190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48" name="Google Shape;648;p14"/>
            <p:cNvGrpSpPr/>
            <p:nvPr/>
          </p:nvGrpSpPr>
          <p:grpSpPr>
            <a:xfrm rot="10800000">
              <a:off x="343275" y="3300779"/>
              <a:ext cx="344736" cy="345385"/>
              <a:chOff x="7353050" y="316275"/>
              <a:chExt cx="292025" cy="292575"/>
            </a:xfrm>
          </p:grpSpPr>
          <p:sp>
            <p:nvSpPr>
              <p:cNvPr id="649" name="Google Shape;649;p14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650" name="Google Shape;650;p14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651" name="Google Shape;651;p14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652" name="Google Shape;652;p14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653" name="Google Shape;653;p14"/>
            <p:cNvGrpSpPr/>
            <p:nvPr/>
          </p:nvGrpSpPr>
          <p:grpSpPr>
            <a:xfrm rot="10800000">
              <a:off x="8520013" y="714742"/>
              <a:ext cx="292025" cy="292575"/>
              <a:chOff x="7353050" y="316275"/>
              <a:chExt cx="292025" cy="292575"/>
            </a:xfrm>
          </p:grpSpPr>
          <p:sp>
            <p:nvSpPr>
              <p:cNvPr id="654" name="Google Shape;654;p14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655" name="Google Shape;655;p14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656" name="Google Shape;656;p14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657" name="Google Shape;657;p14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658" name="Google Shape;658;p14"/>
            <p:cNvGrpSpPr/>
            <p:nvPr/>
          </p:nvGrpSpPr>
          <p:grpSpPr>
            <a:xfrm rot="10800000">
              <a:off x="261711" y="465077"/>
              <a:ext cx="507562" cy="507984"/>
              <a:chOff x="8064275" y="887850"/>
              <a:chExt cx="581800" cy="582350"/>
            </a:xfrm>
          </p:grpSpPr>
          <p:sp>
            <p:nvSpPr>
              <p:cNvPr id="659" name="Google Shape;659;p14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660" name="Google Shape;660;p14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661" name="Google Shape;661;p14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662" name="Google Shape;662;p14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4220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of text">
  <p:cSld name="Four columns of text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5"/>
          <p:cNvSpPr txBox="1">
            <a:spLocks noGrp="1"/>
          </p:cNvSpPr>
          <p:nvPr>
            <p:ph type="title"/>
          </p:nvPr>
        </p:nvSpPr>
        <p:spPr>
          <a:xfrm>
            <a:off x="2091700" y="589800"/>
            <a:ext cx="80084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5"/>
          <p:cNvSpPr txBox="1">
            <a:spLocks noGrp="1"/>
          </p:cNvSpPr>
          <p:nvPr>
            <p:ph type="subTitle" idx="1"/>
          </p:nvPr>
        </p:nvSpPr>
        <p:spPr>
          <a:xfrm>
            <a:off x="2279904" y="2060448"/>
            <a:ext cx="25936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68" name="Google Shape;668;p15"/>
          <p:cNvSpPr txBox="1">
            <a:spLocks noGrp="1"/>
          </p:cNvSpPr>
          <p:nvPr>
            <p:ph type="subTitle" idx="2"/>
          </p:nvPr>
        </p:nvSpPr>
        <p:spPr>
          <a:xfrm>
            <a:off x="2279904" y="2584704"/>
            <a:ext cx="2593600" cy="10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69" name="Google Shape;669;p15"/>
          <p:cNvSpPr txBox="1">
            <a:spLocks noGrp="1"/>
          </p:cNvSpPr>
          <p:nvPr>
            <p:ph type="subTitle" idx="3"/>
          </p:nvPr>
        </p:nvSpPr>
        <p:spPr>
          <a:xfrm>
            <a:off x="7290816" y="2060448"/>
            <a:ext cx="25968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70" name="Google Shape;670;p15"/>
          <p:cNvSpPr txBox="1">
            <a:spLocks noGrp="1"/>
          </p:cNvSpPr>
          <p:nvPr>
            <p:ph type="subTitle" idx="4"/>
          </p:nvPr>
        </p:nvSpPr>
        <p:spPr>
          <a:xfrm>
            <a:off x="7290816" y="2584704"/>
            <a:ext cx="2596800" cy="10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71" name="Google Shape;671;p15"/>
          <p:cNvSpPr txBox="1">
            <a:spLocks noGrp="1"/>
          </p:cNvSpPr>
          <p:nvPr>
            <p:ph type="subTitle" idx="5"/>
          </p:nvPr>
        </p:nvSpPr>
        <p:spPr>
          <a:xfrm>
            <a:off x="3767328" y="4267200"/>
            <a:ext cx="25936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72" name="Google Shape;672;p15"/>
          <p:cNvSpPr txBox="1">
            <a:spLocks noGrp="1"/>
          </p:cNvSpPr>
          <p:nvPr>
            <p:ph type="subTitle" idx="6"/>
          </p:nvPr>
        </p:nvSpPr>
        <p:spPr>
          <a:xfrm>
            <a:off x="3767328" y="4791456"/>
            <a:ext cx="2593600" cy="10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73" name="Google Shape;673;p15"/>
          <p:cNvSpPr txBox="1">
            <a:spLocks noGrp="1"/>
          </p:cNvSpPr>
          <p:nvPr>
            <p:ph type="subTitle" idx="7"/>
          </p:nvPr>
        </p:nvSpPr>
        <p:spPr>
          <a:xfrm>
            <a:off x="8619744" y="4267200"/>
            <a:ext cx="26580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74" name="Google Shape;674;p15"/>
          <p:cNvSpPr txBox="1">
            <a:spLocks noGrp="1"/>
          </p:cNvSpPr>
          <p:nvPr>
            <p:ph type="subTitle" idx="8"/>
          </p:nvPr>
        </p:nvSpPr>
        <p:spPr>
          <a:xfrm>
            <a:off x="8619744" y="4791456"/>
            <a:ext cx="2658000" cy="10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cxnSp>
        <p:nvCxnSpPr>
          <p:cNvPr id="675" name="Google Shape;675;p15"/>
          <p:cNvCxnSpPr/>
          <p:nvPr/>
        </p:nvCxnSpPr>
        <p:spPr>
          <a:xfrm rot="10800000">
            <a:off x="10812000" y="668367"/>
            <a:ext cx="983600" cy="983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6" name="Google Shape;676;p15"/>
          <p:cNvCxnSpPr/>
          <p:nvPr/>
        </p:nvCxnSpPr>
        <p:spPr>
          <a:xfrm>
            <a:off x="776633" y="376251"/>
            <a:ext cx="1617200" cy="563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7" name="Google Shape;677;p15"/>
          <p:cNvCxnSpPr/>
          <p:nvPr/>
        </p:nvCxnSpPr>
        <p:spPr>
          <a:xfrm rot="10800000" flipH="1">
            <a:off x="0" y="365584"/>
            <a:ext cx="776800" cy="87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8" name="Google Shape;678;p15"/>
          <p:cNvGrpSpPr/>
          <p:nvPr/>
        </p:nvGrpSpPr>
        <p:grpSpPr>
          <a:xfrm flipH="1">
            <a:off x="565001" y="167151"/>
            <a:ext cx="389367" cy="390100"/>
            <a:chOff x="7353050" y="316275"/>
            <a:chExt cx="292025" cy="292575"/>
          </a:xfrm>
        </p:grpSpPr>
        <p:sp>
          <p:nvSpPr>
            <p:cNvPr id="679" name="Google Shape;679;p15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680" name="Google Shape;680;p15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681" name="Google Shape;681;p15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682" name="Google Shape;682;p15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683" name="Google Shape;683;p15"/>
          <p:cNvGrpSpPr/>
          <p:nvPr/>
        </p:nvGrpSpPr>
        <p:grpSpPr>
          <a:xfrm>
            <a:off x="2184986" y="744217"/>
            <a:ext cx="390815" cy="391184"/>
            <a:chOff x="3164039" y="430875"/>
            <a:chExt cx="293111" cy="293388"/>
          </a:xfrm>
        </p:grpSpPr>
        <p:sp>
          <p:nvSpPr>
            <p:cNvPr id="684" name="Google Shape;684;p15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685" name="Google Shape;685;p15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686" name="Google Shape;686;p15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687" name="Google Shape;687;p15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688" name="Google Shape;688;p15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689" name="Google Shape;689;p15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690" name="Google Shape;690;p15"/>
          <p:cNvGrpSpPr/>
          <p:nvPr/>
        </p:nvGrpSpPr>
        <p:grpSpPr>
          <a:xfrm>
            <a:off x="2122334" y="483467"/>
            <a:ext cx="233351" cy="36000"/>
            <a:chOff x="5662375" y="212375"/>
            <a:chExt cx="175013" cy="27000"/>
          </a:xfrm>
        </p:grpSpPr>
        <p:sp>
          <p:nvSpPr>
            <p:cNvPr id="691" name="Google Shape;691;p15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692" name="Google Shape;692;p15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693" name="Google Shape;693;p15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cxnSp>
        <p:nvCxnSpPr>
          <p:cNvPr id="694" name="Google Shape;694;p15"/>
          <p:cNvCxnSpPr/>
          <p:nvPr/>
        </p:nvCxnSpPr>
        <p:spPr>
          <a:xfrm flipH="1">
            <a:off x="10868433" y="9167"/>
            <a:ext cx="1336800" cy="659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95" name="Google Shape;695;p15"/>
          <p:cNvGrpSpPr/>
          <p:nvPr/>
        </p:nvGrpSpPr>
        <p:grpSpPr>
          <a:xfrm>
            <a:off x="10431834" y="269833"/>
            <a:ext cx="775733" cy="776467"/>
            <a:chOff x="8064275" y="887850"/>
            <a:chExt cx="581800" cy="582350"/>
          </a:xfrm>
        </p:grpSpPr>
        <p:sp>
          <p:nvSpPr>
            <p:cNvPr id="696" name="Google Shape;696;p15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697" name="Google Shape;697;p15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698" name="Google Shape;698;p15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699" name="Google Shape;699;p15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00" name="Google Shape;700;p15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01" name="Google Shape;701;p15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702" name="Google Shape;702;p15"/>
          <p:cNvGrpSpPr/>
          <p:nvPr/>
        </p:nvGrpSpPr>
        <p:grpSpPr>
          <a:xfrm flipH="1">
            <a:off x="11598201" y="1489985"/>
            <a:ext cx="389367" cy="390100"/>
            <a:chOff x="7353050" y="316275"/>
            <a:chExt cx="292025" cy="292575"/>
          </a:xfrm>
        </p:grpSpPr>
        <p:sp>
          <p:nvSpPr>
            <p:cNvPr id="703" name="Google Shape;703;p15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707" name="Google Shape;707;p15"/>
          <p:cNvGrpSpPr/>
          <p:nvPr/>
        </p:nvGrpSpPr>
        <p:grpSpPr>
          <a:xfrm>
            <a:off x="11571134" y="2109067"/>
            <a:ext cx="233351" cy="36000"/>
            <a:chOff x="5662375" y="212375"/>
            <a:chExt cx="175013" cy="27000"/>
          </a:xfrm>
        </p:grpSpPr>
        <p:sp>
          <p:nvSpPr>
            <p:cNvPr id="708" name="Google Shape;708;p15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09" name="Google Shape;709;p15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10" name="Google Shape;710;p15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</p:spTree>
    <p:extLst>
      <p:ext uri="{BB962C8B-B14F-4D97-AF65-F5344CB8AC3E}">
        <p14:creationId xmlns:p14="http://schemas.microsoft.com/office/powerpoint/2010/main" val="3461571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of text 2">
  <p:cSld name="Three columns of text 2"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2" name="Google Shape;712;p16"/>
          <p:cNvCxnSpPr/>
          <p:nvPr/>
        </p:nvCxnSpPr>
        <p:spPr>
          <a:xfrm>
            <a:off x="787267" y="5787467"/>
            <a:ext cx="893600" cy="564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3" name="Google Shape;713;p16"/>
          <p:cNvSpPr txBox="1">
            <a:spLocks noGrp="1"/>
          </p:cNvSpPr>
          <p:nvPr>
            <p:ph type="title"/>
          </p:nvPr>
        </p:nvSpPr>
        <p:spPr>
          <a:xfrm>
            <a:off x="2944233" y="457033"/>
            <a:ext cx="630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714" name="Google Shape;714;p16"/>
          <p:cNvCxnSpPr/>
          <p:nvPr/>
        </p:nvCxnSpPr>
        <p:spPr>
          <a:xfrm rot="10800000" flipH="1">
            <a:off x="0" y="5776733"/>
            <a:ext cx="787600" cy="885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15" name="Google Shape;715;p16"/>
          <p:cNvGrpSpPr/>
          <p:nvPr/>
        </p:nvGrpSpPr>
        <p:grpSpPr>
          <a:xfrm flipH="1">
            <a:off x="575634" y="5578367"/>
            <a:ext cx="389367" cy="390100"/>
            <a:chOff x="7353050" y="316275"/>
            <a:chExt cx="292025" cy="292575"/>
          </a:xfrm>
        </p:grpSpPr>
        <p:sp>
          <p:nvSpPr>
            <p:cNvPr id="716" name="Google Shape;716;p16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17" name="Google Shape;717;p16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18" name="Google Shape;718;p16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720" name="Google Shape;720;p16"/>
          <p:cNvGrpSpPr/>
          <p:nvPr/>
        </p:nvGrpSpPr>
        <p:grpSpPr>
          <a:xfrm>
            <a:off x="1434386" y="6139567"/>
            <a:ext cx="390815" cy="391184"/>
            <a:chOff x="3164039" y="430875"/>
            <a:chExt cx="293111" cy="293388"/>
          </a:xfrm>
        </p:grpSpPr>
        <p:sp>
          <p:nvSpPr>
            <p:cNvPr id="721" name="Google Shape;721;p16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22" name="Google Shape;722;p16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23" name="Google Shape;723;p16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24" name="Google Shape;724;p16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25" name="Google Shape;725;p16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26" name="Google Shape;726;p16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cxnSp>
        <p:nvCxnSpPr>
          <p:cNvPr id="727" name="Google Shape;727;p16"/>
          <p:cNvCxnSpPr/>
          <p:nvPr/>
        </p:nvCxnSpPr>
        <p:spPr>
          <a:xfrm rot="10800000">
            <a:off x="9595967" y="393467"/>
            <a:ext cx="1542800" cy="723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8" name="Google Shape;728;p16"/>
          <p:cNvCxnSpPr/>
          <p:nvPr/>
        </p:nvCxnSpPr>
        <p:spPr>
          <a:xfrm flipH="1">
            <a:off x="11138767" y="-8833"/>
            <a:ext cx="1055200" cy="1115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29" name="Google Shape;729;p16"/>
          <p:cNvGrpSpPr/>
          <p:nvPr/>
        </p:nvGrpSpPr>
        <p:grpSpPr>
          <a:xfrm>
            <a:off x="10752367" y="702567"/>
            <a:ext cx="775733" cy="776467"/>
            <a:chOff x="8064275" y="887850"/>
            <a:chExt cx="581800" cy="582350"/>
          </a:xfrm>
        </p:grpSpPr>
        <p:sp>
          <p:nvSpPr>
            <p:cNvPr id="730" name="Google Shape;730;p16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31" name="Google Shape;731;p16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32" name="Google Shape;732;p16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34" name="Google Shape;734;p16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35" name="Google Shape;735;p16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736" name="Google Shape;736;p16"/>
          <p:cNvGrpSpPr/>
          <p:nvPr/>
        </p:nvGrpSpPr>
        <p:grpSpPr>
          <a:xfrm>
            <a:off x="9378501" y="227834"/>
            <a:ext cx="389367" cy="390100"/>
            <a:chOff x="7353050" y="316275"/>
            <a:chExt cx="292025" cy="292575"/>
          </a:xfrm>
        </p:grpSpPr>
        <p:sp>
          <p:nvSpPr>
            <p:cNvPr id="737" name="Google Shape;737;p16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38" name="Google Shape;738;p16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39" name="Google Shape;739;p16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40" name="Google Shape;740;p16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741" name="Google Shape;741;p16"/>
          <p:cNvGrpSpPr/>
          <p:nvPr/>
        </p:nvGrpSpPr>
        <p:grpSpPr>
          <a:xfrm>
            <a:off x="11677267" y="306200"/>
            <a:ext cx="233333" cy="233333"/>
            <a:chOff x="8792300" y="321275"/>
            <a:chExt cx="175000" cy="175000"/>
          </a:xfrm>
        </p:grpSpPr>
        <p:sp>
          <p:nvSpPr>
            <p:cNvPr id="742" name="Google Shape;742;p16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43" name="Google Shape;743;p16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44" name="Google Shape;744;p16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45" name="Google Shape;745;p16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746" name="Google Shape;746;p16"/>
          <p:cNvGrpSpPr/>
          <p:nvPr/>
        </p:nvGrpSpPr>
        <p:grpSpPr>
          <a:xfrm>
            <a:off x="11320067" y="227833"/>
            <a:ext cx="233351" cy="36000"/>
            <a:chOff x="5662375" y="212375"/>
            <a:chExt cx="175013" cy="27000"/>
          </a:xfrm>
        </p:grpSpPr>
        <p:sp>
          <p:nvSpPr>
            <p:cNvPr id="747" name="Google Shape;747;p16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48" name="Google Shape;748;p16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49" name="Google Shape;749;p16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750" name="Google Shape;750;p16"/>
          <p:cNvGrpSpPr/>
          <p:nvPr/>
        </p:nvGrpSpPr>
        <p:grpSpPr>
          <a:xfrm>
            <a:off x="10555134" y="1499467"/>
            <a:ext cx="233351" cy="36000"/>
            <a:chOff x="5662375" y="212375"/>
            <a:chExt cx="175013" cy="27000"/>
          </a:xfrm>
        </p:grpSpPr>
        <p:sp>
          <p:nvSpPr>
            <p:cNvPr id="751" name="Google Shape;751;p16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52" name="Google Shape;752;p16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53" name="Google Shape;753;p16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sp>
        <p:nvSpPr>
          <p:cNvPr id="754" name="Google Shape;754;p16"/>
          <p:cNvSpPr txBox="1">
            <a:spLocks noGrp="1"/>
          </p:cNvSpPr>
          <p:nvPr>
            <p:ph type="subTitle" idx="1"/>
          </p:nvPr>
        </p:nvSpPr>
        <p:spPr>
          <a:xfrm>
            <a:off x="8290560" y="2426208"/>
            <a:ext cx="2182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755" name="Google Shape;755;p16"/>
          <p:cNvSpPr txBox="1">
            <a:spLocks noGrp="1"/>
          </p:cNvSpPr>
          <p:nvPr>
            <p:ph type="subTitle" idx="2"/>
          </p:nvPr>
        </p:nvSpPr>
        <p:spPr>
          <a:xfrm>
            <a:off x="4998720" y="1670304"/>
            <a:ext cx="2182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756" name="Google Shape;756;p16"/>
          <p:cNvSpPr txBox="1">
            <a:spLocks noGrp="1"/>
          </p:cNvSpPr>
          <p:nvPr>
            <p:ph type="subTitle" idx="3"/>
          </p:nvPr>
        </p:nvSpPr>
        <p:spPr>
          <a:xfrm>
            <a:off x="1719072" y="2426208"/>
            <a:ext cx="2182400" cy="4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757" name="Google Shape;757;p16"/>
          <p:cNvSpPr txBox="1">
            <a:spLocks noGrp="1"/>
          </p:cNvSpPr>
          <p:nvPr>
            <p:ph type="subTitle" idx="4"/>
          </p:nvPr>
        </p:nvSpPr>
        <p:spPr>
          <a:xfrm>
            <a:off x="8290560" y="2852928"/>
            <a:ext cx="2182400" cy="11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58" name="Google Shape;758;p16"/>
          <p:cNvSpPr txBox="1">
            <a:spLocks noGrp="1"/>
          </p:cNvSpPr>
          <p:nvPr>
            <p:ph type="subTitle" idx="5"/>
          </p:nvPr>
        </p:nvSpPr>
        <p:spPr>
          <a:xfrm>
            <a:off x="4998720" y="2109216"/>
            <a:ext cx="2182400" cy="1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759" name="Google Shape;759;p16"/>
          <p:cNvSpPr txBox="1">
            <a:spLocks noGrp="1"/>
          </p:cNvSpPr>
          <p:nvPr>
            <p:ph type="subTitle" idx="6"/>
          </p:nvPr>
        </p:nvSpPr>
        <p:spPr>
          <a:xfrm>
            <a:off x="1719072" y="2852928"/>
            <a:ext cx="2182400" cy="1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582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 of text">
  <p:cSld name="Six columns of text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7"/>
          <p:cNvSpPr txBox="1">
            <a:spLocks noGrp="1"/>
          </p:cNvSpPr>
          <p:nvPr>
            <p:ph type="title"/>
          </p:nvPr>
        </p:nvSpPr>
        <p:spPr>
          <a:xfrm>
            <a:off x="4120896" y="451104"/>
            <a:ext cx="39504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7"/>
          <p:cNvSpPr txBox="1">
            <a:spLocks noGrp="1"/>
          </p:cNvSpPr>
          <p:nvPr>
            <p:ph type="subTitle" idx="1"/>
          </p:nvPr>
        </p:nvSpPr>
        <p:spPr>
          <a:xfrm>
            <a:off x="2029900" y="2117781"/>
            <a:ext cx="2353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763" name="Google Shape;763;p17"/>
          <p:cNvSpPr txBox="1">
            <a:spLocks noGrp="1"/>
          </p:cNvSpPr>
          <p:nvPr>
            <p:ph type="subTitle" idx="2"/>
          </p:nvPr>
        </p:nvSpPr>
        <p:spPr>
          <a:xfrm>
            <a:off x="2029900" y="2570892"/>
            <a:ext cx="23532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764" name="Google Shape;764;p17"/>
          <p:cNvSpPr txBox="1">
            <a:spLocks noGrp="1"/>
          </p:cNvSpPr>
          <p:nvPr>
            <p:ph type="subTitle" idx="3"/>
          </p:nvPr>
        </p:nvSpPr>
        <p:spPr>
          <a:xfrm>
            <a:off x="4919403" y="2117781"/>
            <a:ext cx="23532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765" name="Google Shape;765;p17"/>
          <p:cNvSpPr txBox="1">
            <a:spLocks noGrp="1"/>
          </p:cNvSpPr>
          <p:nvPr>
            <p:ph type="subTitle" idx="4"/>
          </p:nvPr>
        </p:nvSpPr>
        <p:spPr>
          <a:xfrm>
            <a:off x="4919403" y="2570892"/>
            <a:ext cx="23532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766" name="Google Shape;766;p17"/>
          <p:cNvSpPr txBox="1">
            <a:spLocks noGrp="1"/>
          </p:cNvSpPr>
          <p:nvPr>
            <p:ph type="subTitle" idx="5"/>
          </p:nvPr>
        </p:nvSpPr>
        <p:spPr>
          <a:xfrm>
            <a:off x="7808900" y="2117781"/>
            <a:ext cx="2353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767" name="Google Shape;767;p17"/>
          <p:cNvSpPr txBox="1">
            <a:spLocks noGrp="1"/>
          </p:cNvSpPr>
          <p:nvPr>
            <p:ph type="subTitle" idx="6"/>
          </p:nvPr>
        </p:nvSpPr>
        <p:spPr>
          <a:xfrm>
            <a:off x="7808900" y="2570892"/>
            <a:ext cx="23532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768" name="Google Shape;768;p17"/>
          <p:cNvSpPr txBox="1">
            <a:spLocks noGrp="1"/>
          </p:cNvSpPr>
          <p:nvPr>
            <p:ph type="subTitle" idx="7"/>
          </p:nvPr>
        </p:nvSpPr>
        <p:spPr>
          <a:xfrm>
            <a:off x="2029900" y="4287944"/>
            <a:ext cx="2353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769" name="Google Shape;769;p17"/>
          <p:cNvSpPr txBox="1">
            <a:spLocks noGrp="1"/>
          </p:cNvSpPr>
          <p:nvPr>
            <p:ph type="subTitle" idx="8"/>
          </p:nvPr>
        </p:nvSpPr>
        <p:spPr>
          <a:xfrm>
            <a:off x="2029900" y="4741356"/>
            <a:ext cx="2353200" cy="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770" name="Google Shape;770;p17"/>
          <p:cNvSpPr txBox="1">
            <a:spLocks noGrp="1"/>
          </p:cNvSpPr>
          <p:nvPr>
            <p:ph type="subTitle" idx="9"/>
          </p:nvPr>
        </p:nvSpPr>
        <p:spPr>
          <a:xfrm>
            <a:off x="4796600" y="4287948"/>
            <a:ext cx="2598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771" name="Google Shape;771;p17"/>
          <p:cNvSpPr txBox="1">
            <a:spLocks noGrp="1"/>
          </p:cNvSpPr>
          <p:nvPr>
            <p:ph type="subTitle" idx="13"/>
          </p:nvPr>
        </p:nvSpPr>
        <p:spPr>
          <a:xfrm>
            <a:off x="4796667" y="4741356"/>
            <a:ext cx="2598800" cy="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772" name="Google Shape;772;p17"/>
          <p:cNvSpPr txBox="1">
            <a:spLocks noGrp="1"/>
          </p:cNvSpPr>
          <p:nvPr>
            <p:ph type="subTitle" idx="14"/>
          </p:nvPr>
        </p:nvSpPr>
        <p:spPr>
          <a:xfrm>
            <a:off x="7808900" y="4287944"/>
            <a:ext cx="2353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773" name="Google Shape;773;p17"/>
          <p:cNvSpPr txBox="1">
            <a:spLocks noGrp="1"/>
          </p:cNvSpPr>
          <p:nvPr>
            <p:ph type="subTitle" idx="15"/>
          </p:nvPr>
        </p:nvSpPr>
        <p:spPr>
          <a:xfrm>
            <a:off x="7808900" y="4741356"/>
            <a:ext cx="2353200" cy="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cxnSp>
        <p:nvCxnSpPr>
          <p:cNvPr id="774" name="Google Shape;774;p17"/>
          <p:cNvCxnSpPr/>
          <p:nvPr/>
        </p:nvCxnSpPr>
        <p:spPr>
          <a:xfrm>
            <a:off x="3872377" y="6017433"/>
            <a:ext cx="1510800" cy="408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5" name="Google Shape;775;p17"/>
          <p:cNvCxnSpPr/>
          <p:nvPr/>
        </p:nvCxnSpPr>
        <p:spPr>
          <a:xfrm rot="10800000" flipH="1">
            <a:off x="2082777" y="5989767"/>
            <a:ext cx="1789600" cy="420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6" name="Google Shape;776;p17"/>
          <p:cNvCxnSpPr/>
          <p:nvPr/>
        </p:nvCxnSpPr>
        <p:spPr>
          <a:xfrm>
            <a:off x="346077" y="5877333"/>
            <a:ext cx="1776000" cy="522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7" name="Google Shape;777;p17"/>
          <p:cNvCxnSpPr/>
          <p:nvPr/>
        </p:nvCxnSpPr>
        <p:spPr>
          <a:xfrm>
            <a:off x="-9156" y="5324733"/>
            <a:ext cx="365200" cy="542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78" name="Google Shape;778;p17"/>
          <p:cNvGrpSpPr/>
          <p:nvPr/>
        </p:nvGrpSpPr>
        <p:grpSpPr>
          <a:xfrm flipH="1">
            <a:off x="1704444" y="6017433"/>
            <a:ext cx="775733" cy="776467"/>
            <a:chOff x="8064275" y="887850"/>
            <a:chExt cx="581800" cy="582350"/>
          </a:xfrm>
        </p:grpSpPr>
        <p:sp>
          <p:nvSpPr>
            <p:cNvPr id="779" name="Google Shape;779;p17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80" name="Google Shape;780;p17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81" name="Google Shape;781;p17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82" name="Google Shape;782;p17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83" name="Google Shape;783;p17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84" name="Google Shape;784;p17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785" name="Google Shape;785;p17"/>
          <p:cNvGrpSpPr/>
          <p:nvPr/>
        </p:nvGrpSpPr>
        <p:grpSpPr>
          <a:xfrm flipH="1">
            <a:off x="3663478" y="5787285"/>
            <a:ext cx="389367" cy="390100"/>
            <a:chOff x="7353050" y="316275"/>
            <a:chExt cx="292025" cy="292575"/>
          </a:xfrm>
        </p:grpSpPr>
        <p:sp>
          <p:nvSpPr>
            <p:cNvPr id="786" name="Google Shape;786;p17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87" name="Google Shape;787;p17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88" name="Google Shape;788;p17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89" name="Google Shape;789;p17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790" name="Google Shape;790;p17"/>
          <p:cNvGrpSpPr/>
          <p:nvPr/>
        </p:nvGrpSpPr>
        <p:grpSpPr>
          <a:xfrm flipH="1">
            <a:off x="228411" y="5753367"/>
            <a:ext cx="233333" cy="233333"/>
            <a:chOff x="8792300" y="321275"/>
            <a:chExt cx="175000" cy="175000"/>
          </a:xfrm>
        </p:grpSpPr>
        <p:sp>
          <p:nvSpPr>
            <p:cNvPr id="791" name="Google Shape;791;p17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92" name="Google Shape;792;p17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93" name="Google Shape;793;p17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94" name="Google Shape;794;p17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795" name="Google Shape;795;p17"/>
          <p:cNvGrpSpPr/>
          <p:nvPr/>
        </p:nvGrpSpPr>
        <p:grpSpPr>
          <a:xfrm>
            <a:off x="5164263" y="6210067"/>
            <a:ext cx="390815" cy="391184"/>
            <a:chOff x="3164039" y="430875"/>
            <a:chExt cx="293111" cy="293388"/>
          </a:xfrm>
        </p:grpSpPr>
        <p:sp>
          <p:nvSpPr>
            <p:cNvPr id="796" name="Google Shape;796;p17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97" name="Google Shape;797;p17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98" name="Google Shape;798;p17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799" name="Google Shape;799;p17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00" name="Google Shape;800;p17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01" name="Google Shape;801;p17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802" name="Google Shape;802;p17"/>
          <p:cNvGrpSpPr/>
          <p:nvPr/>
        </p:nvGrpSpPr>
        <p:grpSpPr>
          <a:xfrm flipH="1">
            <a:off x="323027" y="5523233"/>
            <a:ext cx="233351" cy="36000"/>
            <a:chOff x="5662375" y="212375"/>
            <a:chExt cx="175013" cy="27000"/>
          </a:xfrm>
        </p:grpSpPr>
        <p:sp>
          <p:nvSpPr>
            <p:cNvPr id="803" name="Google Shape;803;p1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04" name="Google Shape;804;p1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05" name="Google Shape;805;p1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cxnSp>
        <p:nvCxnSpPr>
          <p:cNvPr id="806" name="Google Shape;806;p17"/>
          <p:cNvCxnSpPr/>
          <p:nvPr/>
        </p:nvCxnSpPr>
        <p:spPr>
          <a:xfrm rot="10800000">
            <a:off x="7993400" y="302133"/>
            <a:ext cx="2006000" cy="299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7" name="Google Shape;807;p17"/>
          <p:cNvCxnSpPr/>
          <p:nvPr/>
        </p:nvCxnSpPr>
        <p:spPr>
          <a:xfrm rot="10800000">
            <a:off x="10017233" y="610467"/>
            <a:ext cx="1106000" cy="99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8" name="Google Shape;808;p17"/>
          <p:cNvCxnSpPr/>
          <p:nvPr/>
        </p:nvCxnSpPr>
        <p:spPr>
          <a:xfrm flipH="1">
            <a:off x="11131967" y="-8833"/>
            <a:ext cx="1062000" cy="1584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09" name="Google Shape;809;p17"/>
          <p:cNvGrpSpPr/>
          <p:nvPr/>
        </p:nvGrpSpPr>
        <p:grpSpPr>
          <a:xfrm>
            <a:off x="10752367" y="1387000"/>
            <a:ext cx="775733" cy="776467"/>
            <a:chOff x="8064275" y="887850"/>
            <a:chExt cx="581800" cy="582350"/>
          </a:xfrm>
        </p:grpSpPr>
        <p:sp>
          <p:nvSpPr>
            <p:cNvPr id="810" name="Google Shape;810;p17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11" name="Google Shape;811;p17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12" name="Google Shape;812;p17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13" name="Google Shape;813;p17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14" name="Google Shape;814;p17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15" name="Google Shape;815;p17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816" name="Google Shape;816;p17"/>
          <p:cNvGrpSpPr/>
          <p:nvPr/>
        </p:nvGrpSpPr>
        <p:grpSpPr>
          <a:xfrm>
            <a:off x="9804067" y="421701"/>
            <a:ext cx="389367" cy="390100"/>
            <a:chOff x="7353050" y="316275"/>
            <a:chExt cx="292025" cy="292575"/>
          </a:xfrm>
        </p:grpSpPr>
        <p:sp>
          <p:nvSpPr>
            <p:cNvPr id="817" name="Google Shape;817;p17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18" name="Google Shape;818;p17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19" name="Google Shape;819;p17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20" name="Google Shape;820;p17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821" name="Google Shape;821;p17"/>
          <p:cNvGrpSpPr/>
          <p:nvPr/>
        </p:nvGrpSpPr>
        <p:grpSpPr>
          <a:xfrm>
            <a:off x="11723067" y="428367"/>
            <a:ext cx="233333" cy="233333"/>
            <a:chOff x="8792300" y="321275"/>
            <a:chExt cx="175000" cy="175000"/>
          </a:xfrm>
        </p:grpSpPr>
        <p:sp>
          <p:nvSpPr>
            <p:cNvPr id="822" name="Google Shape;822;p17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23" name="Google Shape;823;p17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24" name="Google Shape;824;p17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25" name="Google Shape;825;p17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sp>
        <p:nvSpPr>
          <p:cNvPr id="826" name="Google Shape;826;p17"/>
          <p:cNvSpPr/>
          <p:nvPr/>
        </p:nvSpPr>
        <p:spPr>
          <a:xfrm>
            <a:off x="7772406" y="91610"/>
            <a:ext cx="384819" cy="384449"/>
          </a:xfrm>
          <a:custGeom>
            <a:avLst/>
            <a:gdLst/>
            <a:ahLst/>
            <a:cxnLst/>
            <a:rect l="l" t="t" r="r" b="b"/>
            <a:pathLst>
              <a:path w="22915" h="22893" extrusionOk="0">
                <a:moveTo>
                  <a:pt x="11457" y="0"/>
                </a:moveTo>
                <a:cubicBezTo>
                  <a:pt x="5127" y="0"/>
                  <a:pt x="0" y="5127"/>
                  <a:pt x="0" y="11435"/>
                </a:cubicBezTo>
                <a:cubicBezTo>
                  <a:pt x="0" y="17766"/>
                  <a:pt x="5127" y="22892"/>
                  <a:pt x="11457" y="22892"/>
                </a:cubicBezTo>
                <a:cubicBezTo>
                  <a:pt x="17788" y="22892"/>
                  <a:pt x="22914" y="17766"/>
                  <a:pt x="22914" y="11435"/>
                </a:cubicBezTo>
                <a:cubicBezTo>
                  <a:pt x="22914" y="5127"/>
                  <a:pt x="17788" y="0"/>
                  <a:pt x="114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827" name="Google Shape;827;p17"/>
          <p:cNvSpPr/>
          <p:nvPr/>
        </p:nvSpPr>
        <p:spPr>
          <a:xfrm>
            <a:off x="7769401" y="88233"/>
            <a:ext cx="390815" cy="391184"/>
          </a:xfrm>
          <a:custGeom>
            <a:avLst/>
            <a:gdLst/>
            <a:ahLst/>
            <a:cxnLst/>
            <a:rect l="l" t="t" r="r" b="b"/>
            <a:pathLst>
              <a:path w="23272" h="23294" extrusionOk="0">
                <a:moveTo>
                  <a:pt x="11636" y="380"/>
                </a:moveTo>
                <a:cubicBezTo>
                  <a:pt x="14757" y="380"/>
                  <a:pt x="17566" y="1628"/>
                  <a:pt x="19594" y="3679"/>
                </a:cubicBezTo>
                <a:cubicBezTo>
                  <a:pt x="21645" y="5707"/>
                  <a:pt x="22893" y="8538"/>
                  <a:pt x="22893" y="11636"/>
                </a:cubicBezTo>
                <a:cubicBezTo>
                  <a:pt x="22893" y="14757"/>
                  <a:pt x="21645" y="17565"/>
                  <a:pt x="19594" y="19616"/>
                </a:cubicBezTo>
                <a:cubicBezTo>
                  <a:pt x="17566" y="21644"/>
                  <a:pt x="14757" y="22915"/>
                  <a:pt x="11636" y="22915"/>
                </a:cubicBezTo>
                <a:cubicBezTo>
                  <a:pt x="8516" y="22915"/>
                  <a:pt x="5707" y="21644"/>
                  <a:pt x="3657" y="19616"/>
                </a:cubicBezTo>
                <a:cubicBezTo>
                  <a:pt x="1628" y="17565"/>
                  <a:pt x="358" y="14757"/>
                  <a:pt x="358" y="11636"/>
                </a:cubicBezTo>
                <a:cubicBezTo>
                  <a:pt x="358" y="8538"/>
                  <a:pt x="1628" y="5707"/>
                  <a:pt x="3657" y="3679"/>
                </a:cubicBezTo>
                <a:cubicBezTo>
                  <a:pt x="5707" y="1628"/>
                  <a:pt x="8516" y="380"/>
                  <a:pt x="11636" y="380"/>
                </a:cubicBezTo>
                <a:close/>
                <a:moveTo>
                  <a:pt x="11636" y="1"/>
                </a:moveTo>
                <a:cubicBezTo>
                  <a:pt x="5217" y="1"/>
                  <a:pt x="1" y="5217"/>
                  <a:pt x="1" y="11636"/>
                </a:cubicBezTo>
                <a:cubicBezTo>
                  <a:pt x="1" y="18078"/>
                  <a:pt x="5217" y="23294"/>
                  <a:pt x="11636" y="23294"/>
                </a:cubicBezTo>
                <a:cubicBezTo>
                  <a:pt x="18056" y="23294"/>
                  <a:pt x="23272" y="18078"/>
                  <a:pt x="23272" y="11636"/>
                </a:cubicBezTo>
                <a:cubicBezTo>
                  <a:pt x="23272" y="5217"/>
                  <a:pt x="18056" y="1"/>
                  <a:pt x="116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828" name="Google Shape;828;p17"/>
          <p:cNvSpPr/>
          <p:nvPr/>
        </p:nvSpPr>
        <p:spPr>
          <a:xfrm>
            <a:off x="7821059" y="140279"/>
            <a:ext cx="287501" cy="287116"/>
          </a:xfrm>
          <a:custGeom>
            <a:avLst/>
            <a:gdLst/>
            <a:ahLst/>
            <a:cxnLst/>
            <a:rect l="l" t="t" r="r" b="b"/>
            <a:pathLst>
              <a:path w="17120" h="17097" extrusionOk="0">
                <a:moveTo>
                  <a:pt x="8560" y="0"/>
                </a:moveTo>
                <a:cubicBezTo>
                  <a:pt x="3835" y="0"/>
                  <a:pt x="1" y="3812"/>
                  <a:pt x="1" y="8537"/>
                </a:cubicBezTo>
                <a:cubicBezTo>
                  <a:pt x="1" y="13263"/>
                  <a:pt x="3835" y="17097"/>
                  <a:pt x="8560" y="17097"/>
                </a:cubicBezTo>
                <a:cubicBezTo>
                  <a:pt x="13286" y="17097"/>
                  <a:pt x="17120" y="13263"/>
                  <a:pt x="17120" y="8537"/>
                </a:cubicBezTo>
                <a:cubicBezTo>
                  <a:pt x="17120" y="3812"/>
                  <a:pt x="13286" y="0"/>
                  <a:pt x="85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829" name="Google Shape;829;p17"/>
          <p:cNvSpPr/>
          <p:nvPr/>
        </p:nvSpPr>
        <p:spPr>
          <a:xfrm>
            <a:off x="7818070" y="136903"/>
            <a:ext cx="293497" cy="293867"/>
          </a:xfrm>
          <a:custGeom>
            <a:avLst/>
            <a:gdLst/>
            <a:ahLst/>
            <a:cxnLst/>
            <a:rect l="l" t="t" r="r" b="b"/>
            <a:pathLst>
              <a:path w="17477" h="17499" extrusionOk="0">
                <a:moveTo>
                  <a:pt x="8738" y="379"/>
                </a:moveTo>
                <a:cubicBezTo>
                  <a:pt x="11057" y="379"/>
                  <a:pt x="13130" y="1316"/>
                  <a:pt x="14645" y="2831"/>
                </a:cubicBezTo>
                <a:cubicBezTo>
                  <a:pt x="16161" y="4347"/>
                  <a:pt x="17097" y="6442"/>
                  <a:pt x="17097" y="8738"/>
                </a:cubicBezTo>
                <a:cubicBezTo>
                  <a:pt x="17097" y="11056"/>
                  <a:pt x="16161" y="13152"/>
                  <a:pt x="14645" y="14667"/>
                </a:cubicBezTo>
                <a:cubicBezTo>
                  <a:pt x="13130" y="16183"/>
                  <a:pt x="11057" y="17119"/>
                  <a:pt x="8738" y="17119"/>
                </a:cubicBezTo>
                <a:cubicBezTo>
                  <a:pt x="6420" y="17119"/>
                  <a:pt x="4325" y="16183"/>
                  <a:pt x="2809" y="14667"/>
                </a:cubicBezTo>
                <a:cubicBezTo>
                  <a:pt x="1293" y="13152"/>
                  <a:pt x="357" y="11056"/>
                  <a:pt x="357" y="8738"/>
                </a:cubicBezTo>
                <a:cubicBezTo>
                  <a:pt x="357" y="6442"/>
                  <a:pt x="1293" y="4347"/>
                  <a:pt x="2809" y="2831"/>
                </a:cubicBezTo>
                <a:cubicBezTo>
                  <a:pt x="4325" y="1316"/>
                  <a:pt x="6420" y="379"/>
                  <a:pt x="8738" y="379"/>
                </a:cubicBezTo>
                <a:close/>
                <a:moveTo>
                  <a:pt x="8738" y="0"/>
                </a:moveTo>
                <a:cubicBezTo>
                  <a:pt x="3901" y="0"/>
                  <a:pt x="1" y="3924"/>
                  <a:pt x="1" y="8738"/>
                </a:cubicBezTo>
                <a:cubicBezTo>
                  <a:pt x="1" y="13575"/>
                  <a:pt x="3901" y="17498"/>
                  <a:pt x="8738" y="17498"/>
                </a:cubicBezTo>
                <a:cubicBezTo>
                  <a:pt x="13553" y="17498"/>
                  <a:pt x="17476" y="13575"/>
                  <a:pt x="17476" y="8738"/>
                </a:cubicBezTo>
                <a:cubicBezTo>
                  <a:pt x="17476" y="3924"/>
                  <a:pt x="13553" y="0"/>
                  <a:pt x="87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830" name="Google Shape;830;p17"/>
          <p:cNvSpPr/>
          <p:nvPr/>
        </p:nvSpPr>
        <p:spPr>
          <a:xfrm>
            <a:off x="7873844" y="193046"/>
            <a:ext cx="181569" cy="181569"/>
          </a:xfrm>
          <a:custGeom>
            <a:avLst/>
            <a:gdLst/>
            <a:ahLst/>
            <a:cxnLst/>
            <a:rect l="l" t="t" r="r" b="b"/>
            <a:pathLst>
              <a:path w="10812" h="10812" extrusionOk="0">
                <a:moveTo>
                  <a:pt x="5417" y="1"/>
                </a:moveTo>
                <a:cubicBezTo>
                  <a:pt x="2430" y="1"/>
                  <a:pt x="1" y="2431"/>
                  <a:pt x="1" y="5395"/>
                </a:cubicBezTo>
                <a:cubicBezTo>
                  <a:pt x="1" y="8382"/>
                  <a:pt x="2430" y="10812"/>
                  <a:pt x="5417" y="10812"/>
                </a:cubicBezTo>
                <a:cubicBezTo>
                  <a:pt x="8404" y="10812"/>
                  <a:pt x="10812" y="8382"/>
                  <a:pt x="10812" y="5395"/>
                </a:cubicBezTo>
                <a:cubicBezTo>
                  <a:pt x="10812" y="2431"/>
                  <a:pt x="8404" y="1"/>
                  <a:pt x="54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831" name="Google Shape;831;p17"/>
          <p:cNvSpPr/>
          <p:nvPr/>
        </p:nvSpPr>
        <p:spPr>
          <a:xfrm>
            <a:off x="7870854" y="190056"/>
            <a:ext cx="187935" cy="187565"/>
          </a:xfrm>
          <a:custGeom>
            <a:avLst/>
            <a:gdLst/>
            <a:ahLst/>
            <a:cxnLst/>
            <a:rect l="l" t="t" r="r" b="b"/>
            <a:pathLst>
              <a:path w="11191" h="11169" extrusionOk="0">
                <a:moveTo>
                  <a:pt x="5595" y="357"/>
                </a:moveTo>
                <a:cubicBezTo>
                  <a:pt x="7044" y="357"/>
                  <a:pt x="8337" y="937"/>
                  <a:pt x="9273" y="1895"/>
                </a:cubicBezTo>
                <a:cubicBezTo>
                  <a:pt x="10232" y="2832"/>
                  <a:pt x="10811" y="4147"/>
                  <a:pt x="10811" y="5573"/>
                </a:cubicBezTo>
                <a:cubicBezTo>
                  <a:pt x="10811" y="7022"/>
                  <a:pt x="10232" y="8337"/>
                  <a:pt x="9273" y="9273"/>
                </a:cubicBezTo>
                <a:cubicBezTo>
                  <a:pt x="8337" y="10210"/>
                  <a:pt x="7044" y="10789"/>
                  <a:pt x="5595" y="10789"/>
                </a:cubicBezTo>
                <a:cubicBezTo>
                  <a:pt x="4147" y="10789"/>
                  <a:pt x="2854" y="10210"/>
                  <a:pt x="1895" y="9273"/>
                </a:cubicBezTo>
                <a:cubicBezTo>
                  <a:pt x="959" y="8337"/>
                  <a:pt x="379" y="7022"/>
                  <a:pt x="379" y="5573"/>
                </a:cubicBezTo>
                <a:cubicBezTo>
                  <a:pt x="379" y="4147"/>
                  <a:pt x="959" y="2832"/>
                  <a:pt x="1895" y="1895"/>
                </a:cubicBezTo>
                <a:cubicBezTo>
                  <a:pt x="2854" y="937"/>
                  <a:pt x="4147" y="357"/>
                  <a:pt x="5595" y="357"/>
                </a:cubicBezTo>
                <a:close/>
                <a:moveTo>
                  <a:pt x="5595" y="1"/>
                </a:moveTo>
                <a:cubicBezTo>
                  <a:pt x="2497" y="1"/>
                  <a:pt x="1" y="2497"/>
                  <a:pt x="1" y="5573"/>
                </a:cubicBezTo>
                <a:cubicBezTo>
                  <a:pt x="1" y="8672"/>
                  <a:pt x="2497" y="11168"/>
                  <a:pt x="5595" y="11168"/>
                </a:cubicBezTo>
                <a:cubicBezTo>
                  <a:pt x="8671" y="11168"/>
                  <a:pt x="11190" y="8672"/>
                  <a:pt x="11190" y="5573"/>
                </a:cubicBezTo>
                <a:cubicBezTo>
                  <a:pt x="11190" y="2497"/>
                  <a:pt x="8671" y="1"/>
                  <a:pt x="55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832" name="Google Shape;832;p17"/>
          <p:cNvGrpSpPr/>
          <p:nvPr/>
        </p:nvGrpSpPr>
        <p:grpSpPr>
          <a:xfrm>
            <a:off x="11320067" y="227833"/>
            <a:ext cx="233351" cy="36000"/>
            <a:chOff x="5662375" y="212375"/>
            <a:chExt cx="175013" cy="27000"/>
          </a:xfrm>
        </p:grpSpPr>
        <p:sp>
          <p:nvSpPr>
            <p:cNvPr id="833" name="Google Shape;833;p1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34" name="Google Shape;834;p1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35" name="Google Shape;835;p1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836" name="Google Shape;836;p17"/>
          <p:cNvGrpSpPr/>
          <p:nvPr/>
        </p:nvGrpSpPr>
        <p:grpSpPr>
          <a:xfrm>
            <a:off x="11571134" y="2210667"/>
            <a:ext cx="233351" cy="36000"/>
            <a:chOff x="5662375" y="212375"/>
            <a:chExt cx="175013" cy="27000"/>
          </a:xfrm>
        </p:grpSpPr>
        <p:sp>
          <p:nvSpPr>
            <p:cNvPr id="837" name="Google Shape;837;p1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38" name="Google Shape;838;p1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39" name="Google Shape;839;p1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</p:spTree>
    <p:extLst>
      <p:ext uri="{BB962C8B-B14F-4D97-AF65-F5344CB8AC3E}">
        <p14:creationId xmlns:p14="http://schemas.microsoft.com/office/powerpoint/2010/main" val="3881691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8"/>
          <p:cNvSpPr txBox="1">
            <a:spLocks noGrp="1"/>
          </p:cNvSpPr>
          <p:nvPr>
            <p:ph type="title"/>
          </p:nvPr>
        </p:nvSpPr>
        <p:spPr>
          <a:xfrm>
            <a:off x="1694688" y="451104"/>
            <a:ext cx="88148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8"/>
          <p:cNvSpPr txBox="1">
            <a:spLocks noGrp="1"/>
          </p:cNvSpPr>
          <p:nvPr>
            <p:ph type="subTitle" idx="1"/>
          </p:nvPr>
        </p:nvSpPr>
        <p:spPr>
          <a:xfrm>
            <a:off x="6254500" y="1988468"/>
            <a:ext cx="4742800" cy="35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cxnSp>
        <p:nvCxnSpPr>
          <p:cNvPr id="843" name="Google Shape;843;p18"/>
          <p:cNvCxnSpPr/>
          <p:nvPr/>
        </p:nvCxnSpPr>
        <p:spPr>
          <a:xfrm rot="10800000">
            <a:off x="10812000" y="668367"/>
            <a:ext cx="983600" cy="983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4" name="Google Shape;844;p18"/>
          <p:cNvCxnSpPr/>
          <p:nvPr/>
        </p:nvCxnSpPr>
        <p:spPr>
          <a:xfrm>
            <a:off x="776633" y="376251"/>
            <a:ext cx="1617200" cy="563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5" name="Google Shape;845;p18"/>
          <p:cNvCxnSpPr/>
          <p:nvPr/>
        </p:nvCxnSpPr>
        <p:spPr>
          <a:xfrm rot="10800000" flipH="1">
            <a:off x="0" y="365584"/>
            <a:ext cx="776800" cy="87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46" name="Google Shape;846;p18"/>
          <p:cNvGrpSpPr/>
          <p:nvPr/>
        </p:nvGrpSpPr>
        <p:grpSpPr>
          <a:xfrm flipH="1">
            <a:off x="565001" y="167151"/>
            <a:ext cx="389367" cy="390100"/>
            <a:chOff x="7353050" y="316275"/>
            <a:chExt cx="292025" cy="292575"/>
          </a:xfrm>
        </p:grpSpPr>
        <p:sp>
          <p:nvSpPr>
            <p:cNvPr id="847" name="Google Shape;847;p18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48" name="Google Shape;848;p18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49" name="Google Shape;849;p18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50" name="Google Shape;850;p18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851" name="Google Shape;851;p18"/>
          <p:cNvGrpSpPr/>
          <p:nvPr/>
        </p:nvGrpSpPr>
        <p:grpSpPr>
          <a:xfrm>
            <a:off x="2184986" y="744217"/>
            <a:ext cx="390815" cy="391184"/>
            <a:chOff x="3164039" y="430875"/>
            <a:chExt cx="293111" cy="293388"/>
          </a:xfrm>
        </p:grpSpPr>
        <p:sp>
          <p:nvSpPr>
            <p:cNvPr id="852" name="Google Shape;852;p18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53" name="Google Shape;853;p18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54" name="Google Shape;854;p18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55" name="Google Shape;855;p18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56" name="Google Shape;856;p18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57" name="Google Shape;857;p18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858" name="Google Shape;858;p18"/>
          <p:cNvGrpSpPr/>
          <p:nvPr/>
        </p:nvGrpSpPr>
        <p:grpSpPr>
          <a:xfrm>
            <a:off x="2122334" y="483467"/>
            <a:ext cx="233351" cy="36000"/>
            <a:chOff x="5662375" y="212375"/>
            <a:chExt cx="175013" cy="27000"/>
          </a:xfrm>
        </p:grpSpPr>
        <p:sp>
          <p:nvSpPr>
            <p:cNvPr id="859" name="Google Shape;859;p18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60" name="Google Shape;860;p18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61" name="Google Shape;861;p18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cxnSp>
        <p:nvCxnSpPr>
          <p:cNvPr id="862" name="Google Shape;862;p18"/>
          <p:cNvCxnSpPr/>
          <p:nvPr/>
        </p:nvCxnSpPr>
        <p:spPr>
          <a:xfrm flipH="1">
            <a:off x="10868433" y="9167"/>
            <a:ext cx="1336800" cy="659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63" name="Google Shape;863;p18"/>
          <p:cNvGrpSpPr/>
          <p:nvPr/>
        </p:nvGrpSpPr>
        <p:grpSpPr>
          <a:xfrm>
            <a:off x="10431834" y="269833"/>
            <a:ext cx="775733" cy="776467"/>
            <a:chOff x="8064275" y="887850"/>
            <a:chExt cx="581800" cy="582350"/>
          </a:xfrm>
        </p:grpSpPr>
        <p:sp>
          <p:nvSpPr>
            <p:cNvPr id="864" name="Google Shape;864;p18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65" name="Google Shape;865;p18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66" name="Google Shape;866;p18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67" name="Google Shape;867;p18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68" name="Google Shape;868;p18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69" name="Google Shape;869;p18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870" name="Google Shape;870;p18"/>
          <p:cNvGrpSpPr/>
          <p:nvPr/>
        </p:nvGrpSpPr>
        <p:grpSpPr>
          <a:xfrm flipH="1">
            <a:off x="11598201" y="1489985"/>
            <a:ext cx="389367" cy="390100"/>
            <a:chOff x="7353050" y="316275"/>
            <a:chExt cx="292025" cy="292575"/>
          </a:xfrm>
        </p:grpSpPr>
        <p:sp>
          <p:nvSpPr>
            <p:cNvPr id="871" name="Google Shape;871;p18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72" name="Google Shape;872;p18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73" name="Google Shape;873;p18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74" name="Google Shape;874;p18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875" name="Google Shape;875;p18"/>
          <p:cNvGrpSpPr/>
          <p:nvPr/>
        </p:nvGrpSpPr>
        <p:grpSpPr>
          <a:xfrm>
            <a:off x="11571134" y="2109067"/>
            <a:ext cx="233351" cy="36000"/>
            <a:chOff x="5662375" y="212375"/>
            <a:chExt cx="175013" cy="27000"/>
          </a:xfrm>
        </p:grpSpPr>
        <p:sp>
          <p:nvSpPr>
            <p:cNvPr id="876" name="Google Shape;876;p18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77" name="Google Shape;877;p18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78" name="Google Shape;878;p18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cxnSp>
        <p:nvCxnSpPr>
          <p:cNvPr id="879" name="Google Shape;879;p18"/>
          <p:cNvCxnSpPr/>
          <p:nvPr/>
        </p:nvCxnSpPr>
        <p:spPr>
          <a:xfrm flipH="1">
            <a:off x="6802272" y="6017433"/>
            <a:ext cx="1510800" cy="40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0" name="Google Shape;880;p18"/>
          <p:cNvCxnSpPr/>
          <p:nvPr/>
        </p:nvCxnSpPr>
        <p:spPr>
          <a:xfrm rot="10800000">
            <a:off x="8313072" y="5989767"/>
            <a:ext cx="1789600" cy="42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1" name="Google Shape;881;p18"/>
          <p:cNvCxnSpPr/>
          <p:nvPr/>
        </p:nvCxnSpPr>
        <p:spPr>
          <a:xfrm flipH="1">
            <a:off x="10063372" y="5877333"/>
            <a:ext cx="1776000" cy="52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2" name="Google Shape;882;p18"/>
          <p:cNvCxnSpPr/>
          <p:nvPr/>
        </p:nvCxnSpPr>
        <p:spPr>
          <a:xfrm flipH="1">
            <a:off x="11829405" y="5324733"/>
            <a:ext cx="365200" cy="54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83" name="Google Shape;883;p18"/>
          <p:cNvGrpSpPr/>
          <p:nvPr/>
        </p:nvGrpSpPr>
        <p:grpSpPr>
          <a:xfrm>
            <a:off x="9705272" y="6017433"/>
            <a:ext cx="775733" cy="776467"/>
            <a:chOff x="8064275" y="887850"/>
            <a:chExt cx="581800" cy="582350"/>
          </a:xfrm>
        </p:grpSpPr>
        <p:sp>
          <p:nvSpPr>
            <p:cNvPr id="884" name="Google Shape;884;p18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85" name="Google Shape;885;p18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86" name="Google Shape;886;p18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87" name="Google Shape;887;p18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88" name="Google Shape;888;p18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89" name="Google Shape;889;p18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890" name="Google Shape;890;p18"/>
          <p:cNvGrpSpPr/>
          <p:nvPr/>
        </p:nvGrpSpPr>
        <p:grpSpPr>
          <a:xfrm>
            <a:off x="8132606" y="5787285"/>
            <a:ext cx="389367" cy="390100"/>
            <a:chOff x="7353050" y="316275"/>
            <a:chExt cx="292025" cy="292575"/>
          </a:xfrm>
        </p:grpSpPr>
        <p:sp>
          <p:nvSpPr>
            <p:cNvPr id="891" name="Google Shape;891;p18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92" name="Google Shape;892;p18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93" name="Google Shape;893;p18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94" name="Google Shape;894;p18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895" name="Google Shape;895;p18"/>
          <p:cNvGrpSpPr/>
          <p:nvPr/>
        </p:nvGrpSpPr>
        <p:grpSpPr>
          <a:xfrm>
            <a:off x="11723706" y="5753367"/>
            <a:ext cx="233333" cy="233333"/>
            <a:chOff x="8792300" y="321275"/>
            <a:chExt cx="175000" cy="175000"/>
          </a:xfrm>
        </p:grpSpPr>
        <p:sp>
          <p:nvSpPr>
            <p:cNvPr id="896" name="Google Shape;896;p18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97" name="Google Shape;897;p18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98" name="Google Shape;898;p18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899" name="Google Shape;899;p18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900" name="Google Shape;900;p18"/>
          <p:cNvGrpSpPr/>
          <p:nvPr/>
        </p:nvGrpSpPr>
        <p:grpSpPr>
          <a:xfrm flipH="1">
            <a:off x="6630373" y="6210067"/>
            <a:ext cx="390815" cy="391184"/>
            <a:chOff x="3164039" y="430875"/>
            <a:chExt cx="293111" cy="293388"/>
          </a:xfrm>
        </p:grpSpPr>
        <p:sp>
          <p:nvSpPr>
            <p:cNvPr id="901" name="Google Shape;901;p18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02" name="Google Shape;902;p18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03" name="Google Shape;903;p18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04" name="Google Shape;904;p18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05" name="Google Shape;905;p18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06" name="Google Shape;906;p18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907" name="Google Shape;907;p18"/>
          <p:cNvGrpSpPr/>
          <p:nvPr/>
        </p:nvGrpSpPr>
        <p:grpSpPr>
          <a:xfrm>
            <a:off x="11629073" y="5523233"/>
            <a:ext cx="233351" cy="36000"/>
            <a:chOff x="5662375" y="212375"/>
            <a:chExt cx="175013" cy="27000"/>
          </a:xfrm>
        </p:grpSpPr>
        <p:sp>
          <p:nvSpPr>
            <p:cNvPr id="908" name="Google Shape;908;p18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09" name="Google Shape;909;p18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10" name="Google Shape;910;p18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</p:spTree>
    <p:extLst>
      <p:ext uri="{BB962C8B-B14F-4D97-AF65-F5344CB8AC3E}">
        <p14:creationId xmlns:p14="http://schemas.microsoft.com/office/powerpoint/2010/main" val="4237651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9"/>
          <p:cNvSpPr txBox="1">
            <a:spLocks noGrp="1"/>
          </p:cNvSpPr>
          <p:nvPr>
            <p:ph type="title"/>
          </p:nvPr>
        </p:nvSpPr>
        <p:spPr>
          <a:xfrm>
            <a:off x="2807233" y="512064"/>
            <a:ext cx="6583600" cy="14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6400"/>
            </a:lvl9pPr>
          </a:lstStyle>
          <a:p>
            <a:endParaRPr/>
          </a:p>
        </p:txBody>
      </p:sp>
      <p:sp>
        <p:nvSpPr>
          <p:cNvPr id="913" name="Google Shape;913;p19"/>
          <p:cNvSpPr txBox="1">
            <a:spLocks noGrp="1"/>
          </p:cNvSpPr>
          <p:nvPr>
            <p:ph type="subTitle" idx="1"/>
          </p:nvPr>
        </p:nvSpPr>
        <p:spPr>
          <a:xfrm>
            <a:off x="4023360" y="2279904"/>
            <a:ext cx="4133200" cy="19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914" name="Google Shape;914;p19"/>
          <p:cNvSpPr txBox="1"/>
          <p:nvPr/>
        </p:nvSpPr>
        <p:spPr>
          <a:xfrm>
            <a:off x="3319167" y="4885600"/>
            <a:ext cx="5548800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rPr>
              <a:t>CREDITS:</a:t>
            </a:r>
            <a:r>
              <a:rPr lang="en" sz="1467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This presentation template was created by </a:t>
            </a:r>
            <a:r>
              <a:rPr lang="en" sz="1467">
                <a:solidFill>
                  <a:schemeClr val="accent1"/>
                </a:solidFill>
                <a:uFill>
                  <a:noFill/>
                </a:u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including icons by </a:t>
            </a:r>
            <a:r>
              <a:rPr lang="en" sz="1467">
                <a:solidFill>
                  <a:schemeClr val="accent1"/>
                </a:solidFill>
                <a:uFill>
                  <a:noFill/>
                </a:u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infographics &amp; images by </a:t>
            </a:r>
            <a:r>
              <a:rPr lang="en" sz="1467">
                <a:solidFill>
                  <a:schemeClr val="accent1"/>
                </a:solidFill>
                <a:uFill>
                  <a:noFill/>
                </a:u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and illustrations by </a:t>
            </a:r>
            <a:r>
              <a:rPr lang="en" sz="1467">
                <a:solidFill>
                  <a:schemeClr val="accent1"/>
                </a:solidFill>
                <a:uFill>
                  <a:noFill/>
                </a:u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3733">
              <a:solidFill>
                <a:schemeClr val="dk2"/>
              </a:solidFill>
              <a:latin typeface="Barlow Semi Condensed Medium"/>
              <a:ea typeface="Barlow Semi Condensed Medium"/>
              <a:cs typeface="Barlow Semi Condensed Medium"/>
              <a:sym typeface="Barlow Semi Condensed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915" name="Google Shape;915;p19"/>
          <p:cNvCxnSpPr/>
          <p:nvPr/>
        </p:nvCxnSpPr>
        <p:spPr>
          <a:xfrm rot="5400000">
            <a:off x="9692944" y="4432733"/>
            <a:ext cx="1510800" cy="40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6" name="Google Shape;916;p19"/>
          <p:cNvCxnSpPr/>
          <p:nvPr/>
        </p:nvCxnSpPr>
        <p:spPr>
          <a:xfrm rot="-5400000" flipH="1">
            <a:off x="9575211" y="2776533"/>
            <a:ext cx="1789600" cy="42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7" name="Google Shape;917;p19"/>
          <p:cNvCxnSpPr/>
          <p:nvPr/>
        </p:nvCxnSpPr>
        <p:spPr>
          <a:xfrm rot="5400000">
            <a:off x="9643244" y="981833"/>
            <a:ext cx="1776000" cy="52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8" name="Google Shape;918;p19"/>
          <p:cNvCxnSpPr/>
          <p:nvPr/>
        </p:nvCxnSpPr>
        <p:spPr>
          <a:xfrm rot="5400000">
            <a:off x="10891244" y="-88800"/>
            <a:ext cx="365200" cy="54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19" name="Google Shape;919;p19"/>
          <p:cNvGrpSpPr/>
          <p:nvPr/>
        </p:nvGrpSpPr>
        <p:grpSpPr>
          <a:xfrm rot="5400000" flipH="1">
            <a:off x="9876444" y="1713233"/>
            <a:ext cx="775733" cy="776467"/>
            <a:chOff x="8064275" y="887850"/>
            <a:chExt cx="581800" cy="582350"/>
          </a:xfrm>
        </p:grpSpPr>
        <p:sp>
          <p:nvSpPr>
            <p:cNvPr id="920" name="Google Shape;920;p19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21" name="Google Shape;921;p19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22" name="Google Shape;922;p19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24" name="Google Shape;924;p19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25" name="Google Shape;925;p19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926" name="Google Shape;926;p19"/>
          <p:cNvGrpSpPr/>
          <p:nvPr/>
        </p:nvGrpSpPr>
        <p:grpSpPr>
          <a:xfrm rot="5400000" flipH="1">
            <a:off x="10492961" y="3672267"/>
            <a:ext cx="389367" cy="390100"/>
            <a:chOff x="7353050" y="316275"/>
            <a:chExt cx="292025" cy="292575"/>
          </a:xfrm>
        </p:grpSpPr>
        <p:sp>
          <p:nvSpPr>
            <p:cNvPr id="927" name="Google Shape;927;p19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28" name="Google Shape;928;p19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29" name="Google Shape;929;p19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30" name="Google Shape;930;p19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931" name="Google Shape;931;p19"/>
          <p:cNvGrpSpPr/>
          <p:nvPr/>
        </p:nvGrpSpPr>
        <p:grpSpPr>
          <a:xfrm rot="5400000" flipH="1">
            <a:off x="10683278" y="237567"/>
            <a:ext cx="233333" cy="233333"/>
            <a:chOff x="8792300" y="321275"/>
            <a:chExt cx="175000" cy="175000"/>
          </a:xfrm>
        </p:grpSpPr>
        <p:sp>
          <p:nvSpPr>
            <p:cNvPr id="932" name="Google Shape;932;p19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33" name="Google Shape;933;p19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34" name="Google Shape;934;p19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35" name="Google Shape;935;p19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936" name="Google Shape;936;p19"/>
          <p:cNvGrpSpPr/>
          <p:nvPr/>
        </p:nvGrpSpPr>
        <p:grpSpPr>
          <a:xfrm rot="5400000">
            <a:off x="10068911" y="5173235"/>
            <a:ext cx="390815" cy="391184"/>
            <a:chOff x="3164039" y="430875"/>
            <a:chExt cx="293111" cy="293388"/>
          </a:xfrm>
        </p:grpSpPr>
        <p:sp>
          <p:nvSpPr>
            <p:cNvPr id="937" name="Google Shape;937;p19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38" name="Google Shape;938;p19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39" name="Google Shape;939;p19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40" name="Google Shape;940;p19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41" name="Google Shape;941;p19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42" name="Google Shape;942;p19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943" name="Google Shape;943;p19"/>
          <p:cNvGrpSpPr/>
          <p:nvPr/>
        </p:nvGrpSpPr>
        <p:grpSpPr>
          <a:xfrm rot="5400000" flipH="1">
            <a:off x="11012070" y="430859"/>
            <a:ext cx="233351" cy="36000"/>
            <a:chOff x="5662375" y="212375"/>
            <a:chExt cx="175013" cy="27000"/>
          </a:xfrm>
        </p:grpSpPr>
        <p:sp>
          <p:nvSpPr>
            <p:cNvPr id="944" name="Google Shape;944;p19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45" name="Google Shape;945;p19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46" name="Google Shape;946;p19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cxnSp>
        <p:nvCxnSpPr>
          <p:cNvPr id="947" name="Google Shape;947;p19"/>
          <p:cNvCxnSpPr/>
          <p:nvPr/>
        </p:nvCxnSpPr>
        <p:spPr>
          <a:xfrm rot="5400000" flipH="1">
            <a:off x="987800" y="3464433"/>
            <a:ext cx="2230000" cy="16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8" name="Google Shape;948;p19"/>
          <p:cNvCxnSpPr/>
          <p:nvPr/>
        </p:nvCxnSpPr>
        <p:spPr>
          <a:xfrm rot="-5400000">
            <a:off x="1129467" y="4738667"/>
            <a:ext cx="1106000" cy="99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9" name="Google Shape;949;p19"/>
          <p:cNvCxnSpPr/>
          <p:nvPr/>
        </p:nvCxnSpPr>
        <p:spPr>
          <a:xfrm rot="5400000" flipH="1">
            <a:off x="1474367" y="5535000"/>
            <a:ext cx="1062000" cy="158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50" name="Google Shape;950;p19"/>
          <p:cNvGrpSpPr/>
          <p:nvPr/>
        </p:nvGrpSpPr>
        <p:grpSpPr>
          <a:xfrm rot="5400000">
            <a:off x="828634" y="5416033"/>
            <a:ext cx="775733" cy="776467"/>
            <a:chOff x="8064275" y="887850"/>
            <a:chExt cx="581800" cy="582350"/>
          </a:xfrm>
        </p:grpSpPr>
        <p:sp>
          <p:nvSpPr>
            <p:cNvPr id="951" name="Google Shape;951;p19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52" name="Google Shape;952;p19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55" name="Google Shape;955;p19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56" name="Google Shape;956;p19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957" name="Google Shape;957;p19"/>
          <p:cNvGrpSpPr/>
          <p:nvPr/>
        </p:nvGrpSpPr>
        <p:grpSpPr>
          <a:xfrm rot="5400000">
            <a:off x="1977101" y="4467734"/>
            <a:ext cx="389367" cy="390100"/>
            <a:chOff x="7353050" y="316275"/>
            <a:chExt cx="292025" cy="292575"/>
          </a:xfrm>
        </p:grpSpPr>
        <p:sp>
          <p:nvSpPr>
            <p:cNvPr id="958" name="Google Shape;958;p19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59" name="Google Shape;959;p19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60" name="Google Shape;960;p19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61" name="Google Shape;961;p19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962" name="Google Shape;962;p19"/>
          <p:cNvGrpSpPr/>
          <p:nvPr/>
        </p:nvGrpSpPr>
        <p:grpSpPr>
          <a:xfrm rot="5400000">
            <a:off x="2126834" y="6387100"/>
            <a:ext cx="233333" cy="233333"/>
            <a:chOff x="8792300" y="321275"/>
            <a:chExt cx="175000" cy="175000"/>
          </a:xfrm>
        </p:grpSpPr>
        <p:sp>
          <p:nvSpPr>
            <p:cNvPr id="963" name="Google Shape;963;p19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sp>
        <p:nvSpPr>
          <p:cNvPr id="967" name="Google Shape;967;p19"/>
          <p:cNvSpPr/>
          <p:nvPr/>
        </p:nvSpPr>
        <p:spPr>
          <a:xfrm rot="5400000">
            <a:off x="1836156" y="2251658"/>
            <a:ext cx="384819" cy="384449"/>
          </a:xfrm>
          <a:custGeom>
            <a:avLst/>
            <a:gdLst/>
            <a:ahLst/>
            <a:cxnLst/>
            <a:rect l="l" t="t" r="r" b="b"/>
            <a:pathLst>
              <a:path w="22915" h="22893" extrusionOk="0">
                <a:moveTo>
                  <a:pt x="11457" y="0"/>
                </a:moveTo>
                <a:cubicBezTo>
                  <a:pt x="5127" y="0"/>
                  <a:pt x="0" y="5127"/>
                  <a:pt x="0" y="11435"/>
                </a:cubicBezTo>
                <a:cubicBezTo>
                  <a:pt x="0" y="17766"/>
                  <a:pt x="5127" y="22892"/>
                  <a:pt x="11457" y="22892"/>
                </a:cubicBezTo>
                <a:cubicBezTo>
                  <a:pt x="17788" y="22892"/>
                  <a:pt x="22914" y="17766"/>
                  <a:pt x="22914" y="11435"/>
                </a:cubicBezTo>
                <a:cubicBezTo>
                  <a:pt x="22914" y="5127"/>
                  <a:pt x="17788" y="0"/>
                  <a:pt x="114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968" name="Google Shape;968;p19"/>
          <p:cNvSpPr/>
          <p:nvPr/>
        </p:nvSpPr>
        <p:spPr>
          <a:xfrm rot="5400000">
            <a:off x="1833168" y="2248281"/>
            <a:ext cx="390815" cy="391184"/>
          </a:xfrm>
          <a:custGeom>
            <a:avLst/>
            <a:gdLst/>
            <a:ahLst/>
            <a:cxnLst/>
            <a:rect l="l" t="t" r="r" b="b"/>
            <a:pathLst>
              <a:path w="23272" h="23294" extrusionOk="0">
                <a:moveTo>
                  <a:pt x="11636" y="380"/>
                </a:moveTo>
                <a:cubicBezTo>
                  <a:pt x="14757" y="380"/>
                  <a:pt x="17566" y="1628"/>
                  <a:pt x="19594" y="3679"/>
                </a:cubicBezTo>
                <a:cubicBezTo>
                  <a:pt x="21645" y="5707"/>
                  <a:pt x="22893" y="8538"/>
                  <a:pt x="22893" y="11636"/>
                </a:cubicBezTo>
                <a:cubicBezTo>
                  <a:pt x="22893" y="14757"/>
                  <a:pt x="21645" y="17565"/>
                  <a:pt x="19594" y="19616"/>
                </a:cubicBezTo>
                <a:cubicBezTo>
                  <a:pt x="17566" y="21644"/>
                  <a:pt x="14757" y="22915"/>
                  <a:pt x="11636" y="22915"/>
                </a:cubicBezTo>
                <a:cubicBezTo>
                  <a:pt x="8516" y="22915"/>
                  <a:pt x="5707" y="21644"/>
                  <a:pt x="3657" y="19616"/>
                </a:cubicBezTo>
                <a:cubicBezTo>
                  <a:pt x="1628" y="17565"/>
                  <a:pt x="358" y="14757"/>
                  <a:pt x="358" y="11636"/>
                </a:cubicBezTo>
                <a:cubicBezTo>
                  <a:pt x="358" y="8538"/>
                  <a:pt x="1628" y="5707"/>
                  <a:pt x="3657" y="3679"/>
                </a:cubicBezTo>
                <a:cubicBezTo>
                  <a:pt x="5707" y="1628"/>
                  <a:pt x="8516" y="380"/>
                  <a:pt x="11636" y="380"/>
                </a:cubicBezTo>
                <a:close/>
                <a:moveTo>
                  <a:pt x="11636" y="1"/>
                </a:moveTo>
                <a:cubicBezTo>
                  <a:pt x="5217" y="1"/>
                  <a:pt x="1" y="5217"/>
                  <a:pt x="1" y="11636"/>
                </a:cubicBezTo>
                <a:cubicBezTo>
                  <a:pt x="1" y="18078"/>
                  <a:pt x="5217" y="23294"/>
                  <a:pt x="11636" y="23294"/>
                </a:cubicBezTo>
                <a:cubicBezTo>
                  <a:pt x="18056" y="23294"/>
                  <a:pt x="23272" y="18078"/>
                  <a:pt x="23272" y="11636"/>
                </a:cubicBezTo>
                <a:cubicBezTo>
                  <a:pt x="23272" y="5217"/>
                  <a:pt x="18056" y="1"/>
                  <a:pt x="116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969" name="Google Shape;969;p19"/>
          <p:cNvSpPr/>
          <p:nvPr/>
        </p:nvSpPr>
        <p:spPr>
          <a:xfrm rot="5400000">
            <a:off x="1884814" y="2300319"/>
            <a:ext cx="287501" cy="287116"/>
          </a:xfrm>
          <a:custGeom>
            <a:avLst/>
            <a:gdLst/>
            <a:ahLst/>
            <a:cxnLst/>
            <a:rect l="l" t="t" r="r" b="b"/>
            <a:pathLst>
              <a:path w="17120" h="17097" extrusionOk="0">
                <a:moveTo>
                  <a:pt x="8560" y="0"/>
                </a:moveTo>
                <a:cubicBezTo>
                  <a:pt x="3835" y="0"/>
                  <a:pt x="1" y="3812"/>
                  <a:pt x="1" y="8537"/>
                </a:cubicBezTo>
                <a:cubicBezTo>
                  <a:pt x="1" y="13263"/>
                  <a:pt x="3835" y="17097"/>
                  <a:pt x="8560" y="17097"/>
                </a:cubicBezTo>
                <a:cubicBezTo>
                  <a:pt x="13286" y="17097"/>
                  <a:pt x="17120" y="13263"/>
                  <a:pt x="17120" y="8537"/>
                </a:cubicBezTo>
                <a:cubicBezTo>
                  <a:pt x="17120" y="3812"/>
                  <a:pt x="13286" y="0"/>
                  <a:pt x="85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970" name="Google Shape;970;p19"/>
          <p:cNvSpPr/>
          <p:nvPr/>
        </p:nvSpPr>
        <p:spPr>
          <a:xfrm rot="5400000">
            <a:off x="1881817" y="2296952"/>
            <a:ext cx="293497" cy="293867"/>
          </a:xfrm>
          <a:custGeom>
            <a:avLst/>
            <a:gdLst/>
            <a:ahLst/>
            <a:cxnLst/>
            <a:rect l="l" t="t" r="r" b="b"/>
            <a:pathLst>
              <a:path w="17477" h="17499" extrusionOk="0">
                <a:moveTo>
                  <a:pt x="8738" y="379"/>
                </a:moveTo>
                <a:cubicBezTo>
                  <a:pt x="11057" y="379"/>
                  <a:pt x="13130" y="1316"/>
                  <a:pt x="14645" y="2831"/>
                </a:cubicBezTo>
                <a:cubicBezTo>
                  <a:pt x="16161" y="4347"/>
                  <a:pt x="17097" y="6442"/>
                  <a:pt x="17097" y="8738"/>
                </a:cubicBezTo>
                <a:cubicBezTo>
                  <a:pt x="17097" y="11056"/>
                  <a:pt x="16161" y="13152"/>
                  <a:pt x="14645" y="14667"/>
                </a:cubicBezTo>
                <a:cubicBezTo>
                  <a:pt x="13130" y="16183"/>
                  <a:pt x="11057" y="17119"/>
                  <a:pt x="8738" y="17119"/>
                </a:cubicBezTo>
                <a:cubicBezTo>
                  <a:pt x="6420" y="17119"/>
                  <a:pt x="4325" y="16183"/>
                  <a:pt x="2809" y="14667"/>
                </a:cubicBezTo>
                <a:cubicBezTo>
                  <a:pt x="1293" y="13152"/>
                  <a:pt x="357" y="11056"/>
                  <a:pt x="357" y="8738"/>
                </a:cubicBezTo>
                <a:cubicBezTo>
                  <a:pt x="357" y="6442"/>
                  <a:pt x="1293" y="4347"/>
                  <a:pt x="2809" y="2831"/>
                </a:cubicBezTo>
                <a:cubicBezTo>
                  <a:pt x="4325" y="1316"/>
                  <a:pt x="6420" y="379"/>
                  <a:pt x="8738" y="379"/>
                </a:cubicBezTo>
                <a:close/>
                <a:moveTo>
                  <a:pt x="8738" y="0"/>
                </a:moveTo>
                <a:cubicBezTo>
                  <a:pt x="3901" y="0"/>
                  <a:pt x="1" y="3924"/>
                  <a:pt x="1" y="8738"/>
                </a:cubicBezTo>
                <a:cubicBezTo>
                  <a:pt x="1" y="13575"/>
                  <a:pt x="3901" y="17498"/>
                  <a:pt x="8738" y="17498"/>
                </a:cubicBezTo>
                <a:cubicBezTo>
                  <a:pt x="13553" y="17498"/>
                  <a:pt x="17476" y="13575"/>
                  <a:pt x="17476" y="8738"/>
                </a:cubicBezTo>
                <a:cubicBezTo>
                  <a:pt x="17476" y="3924"/>
                  <a:pt x="13553" y="0"/>
                  <a:pt x="87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971" name="Google Shape;971;p19"/>
          <p:cNvSpPr/>
          <p:nvPr/>
        </p:nvSpPr>
        <p:spPr>
          <a:xfrm rot="5400000">
            <a:off x="1937786" y="2352910"/>
            <a:ext cx="181569" cy="181569"/>
          </a:xfrm>
          <a:custGeom>
            <a:avLst/>
            <a:gdLst/>
            <a:ahLst/>
            <a:cxnLst/>
            <a:rect l="l" t="t" r="r" b="b"/>
            <a:pathLst>
              <a:path w="10812" h="10812" extrusionOk="0">
                <a:moveTo>
                  <a:pt x="5417" y="1"/>
                </a:moveTo>
                <a:cubicBezTo>
                  <a:pt x="2430" y="1"/>
                  <a:pt x="1" y="2431"/>
                  <a:pt x="1" y="5395"/>
                </a:cubicBezTo>
                <a:cubicBezTo>
                  <a:pt x="1" y="8382"/>
                  <a:pt x="2430" y="10812"/>
                  <a:pt x="5417" y="10812"/>
                </a:cubicBezTo>
                <a:cubicBezTo>
                  <a:pt x="8404" y="10812"/>
                  <a:pt x="10812" y="8382"/>
                  <a:pt x="10812" y="5395"/>
                </a:cubicBezTo>
                <a:cubicBezTo>
                  <a:pt x="10812" y="2431"/>
                  <a:pt x="8404" y="1"/>
                  <a:pt x="54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972" name="Google Shape;972;p19"/>
          <p:cNvSpPr/>
          <p:nvPr/>
        </p:nvSpPr>
        <p:spPr>
          <a:xfrm rot="5400000">
            <a:off x="1934595" y="2350106"/>
            <a:ext cx="187935" cy="187565"/>
          </a:xfrm>
          <a:custGeom>
            <a:avLst/>
            <a:gdLst/>
            <a:ahLst/>
            <a:cxnLst/>
            <a:rect l="l" t="t" r="r" b="b"/>
            <a:pathLst>
              <a:path w="11191" h="11169" extrusionOk="0">
                <a:moveTo>
                  <a:pt x="5595" y="357"/>
                </a:moveTo>
                <a:cubicBezTo>
                  <a:pt x="7044" y="357"/>
                  <a:pt x="8337" y="937"/>
                  <a:pt x="9273" y="1895"/>
                </a:cubicBezTo>
                <a:cubicBezTo>
                  <a:pt x="10232" y="2832"/>
                  <a:pt x="10811" y="4147"/>
                  <a:pt x="10811" y="5573"/>
                </a:cubicBezTo>
                <a:cubicBezTo>
                  <a:pt x="10811" y="7022"/>
                  <a:pt x="10232" y="8337"/>
                  <a:pt x="9273" y="9273"/>
                </a:cubicBezTo>
                <a:cubicBezTo>
                  <a:pt x="8337" y="10210"/>
                  <a:pt x="7044" y="10789"/>
                  <a:pt x="5595" y="10789"/>
                </a:cubicBezTo>
                <a:cubicBezTo>
                  <a:pt x="4147" y="10789"/>
                  <a:pt x="2854" y="10210"/>
                  <a:pt x="1895" y="9273"/>
                </a:cubicBezTo>
                <a:cubicBezTo>
                  <a:pt x="959" y="8337"/>
                  <a:pt x="379" y="7022"/>
                  <a:pt x="379" y="5573"/>
                </a:cubicBezTo>
                <a:cubicBezTo>
                  <a:pt x="379" y="4147"/>
                  <a:pt x="959" y="2832"/>
                  <a:pt x="1895" y="1895"/>
                </a:cubicBezTo>
                <a:cubicBezTo>
                  <a:pt x="2854" y="937"/>
                  <a:pt x="4147" y="357"/>
                  <a:pt x="5595" y="357"/>
                </a:cubicBezTo>
                <a:close/>
                <a:moveTo>
                  <a:pt x="5595" y="1"/>
                </a:moveTo>
                <a:cubicBezTo>
                  <a:pt x="2497" y="1"/>
                  <a:pt x="1" y="2497"/>
                  <a:pt x="1" y="5573"/>
                </a:cubicBezTo>
                <a:cubicBezTo>
                  <a:pt x="1" y="8672"/>
                  <a:pt x="2497" y="11168"/>
                  <a:pt x="5595" y="11168"/>
                </a:cubicBezTo>
                <a:cubicBezTo>
                  <a:pt x="8671" y="11168"/>
                  <a:pt x="11190" y="8672"/>
                  <a:pt x="11190" y="5573"/>
                </a:cubicBezTo>
                <a:cubicBezTo>
                  <a:pt x="11190" y="2497"/>
                  <a:pt x="8671" y="1"/>
                  <a:pt x="55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973" name="Google Shape;973;p19"/>
          <p:cNvGrpSpPr/>
          <p:nvPr/>
        </p:nvGrpSpPr>
        <p:grpSpPr>
          <a:xfrm rot="5400000">
            <a:off x="2268159" y="2020508"/>
            <a:ext cx="233351" cy="36000"/>
            <a:chOff x="5662375" y="212375"/>
            <a:chExt cx="175013" cy="27000"/>
          </a:xfrm>
        </p:grpSpPr>
        <p:sp>
          <p:nvSpPr>
            <p:cNvPr id="974" name="Google Shape;974;p19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977" name="Google Shape;977;p19"/>
          <p:cNvGrpSpPr/>
          <p:nvPr/>
        </p:nvGrpSpPr>
        <p:grpSpPr>
          <a:xfrm rot="5400000">
            <a:off x="2426026" y="6082775"/>
            <a:ext cx="233351" cy="36000"/>
            <a:chOff x="5662375" y="212375"/>
            <a:chExt cx="175013" cy="27000"/>
          </a:xfrm>
        </p:grpSpPr>
        <p:sp>
          <p:nvSpPr>
            <p:cNvPr id="978" name="Google Shape;978;p19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981" name="Google Shape;981;p19"/>
          <p:cNvGrpSpPr/>
          <p:nvPr/>
        </p:nvGrpSpPr>
        <p:grpSpPr>
          <a:xfrm rot="5400000">
            <a:off x="544793" y="5521041"/>
            <a:ext cx="233351" cy="36000"/>
            <a:chOff x="5662375" y="212375"/>
            <a:chExt cx="175013" cy="27000"/>
          </a:xfrm>
        </p:grpSpPr>
        <p:sp>
          <p:nvSpPr>
            <p:cNvPr id="982" name="Google Shape;982;p19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</p:spTree>
    <p:extLst>
      <p:ext uri="{BB962C8B-B14F-4D97-AF65-F5344CB8AC3E}">
        <p14:creationId xmlns:p14="http://schemas.microsoft.com/office/powerpoint/2010/main" val="3772828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ed numbers">
  <p:cSld name="Highlighted numbers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20"/>
          <p:cNvSpPr txBox="1">
            <a:spLocks noGrp="1"/>
          </p:cNvSpPr>
          <p:nvPr>
            <p:ph type="title" hasCustomPrompt="1"/>
          </p:nvPr>
        </p:nvSpPr>
        <p:spPr>
          <a:xfrm>
            <a:off x="3767328" y="938784"/>
            <a:ext cx="4645200" cy="7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7" name="Google Shape;987;p20"/>
          <p:cNvSpPr txBox="1">
            <a:spLocks noGrp="1"/>
          </p:cNvSpPr>
          <p:nvPr>
            <p:ph type="subTitle" idx="1"/>
          </p:nvPr>
        </p:nvSpPr>
        <p:spPr>
          <a:xfrm>
            <a:off x="3767328" y="1633728"/>
            <a:ext cx="4645200" cy="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988" name="Google Shape;988;p20"/>
          <p:cNvSpPr txBox="1">
            <a:spLocks noGrp="1"/>
          </p:cNvSpPr>
          <p:nvPr>
            <p:ph type="title" idx="2" hasCustomPrompt="1"/>
          </p:nvPr>
        </p:nvSpPr>
        <p:spPr>
          <a:xfrm>
            <a:off x="3767328" y="2913888"/>
            <a:ext cx="4645200" cy="7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9" name="Google Shape;989;p20"/>
          <p:cNvSpPr txBox="1">
            <a:spLocks noGrp="1"/>
          </p:cNvSpPr>
          <p:nvPr>
            <p:ph type="subTitle" idx="3"/>
          </p:nvPr>
        </p:nvSpPr>
        <p:spPr>
          <a:xfrm>
            <a:off x="3767328" y="3596640"/>
            <a:ext cx="4645200" cy="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990" name="Google Shape;990;p20"/>
          <p:cNvSpPr txBox="1">
            <a:spLocks noGrp="1"/>
          </p:cNvSpPr>
          <p:nvPr>
            <p:ph type="title" idx="4" hasCustomPrompt="1"/>
          </p:nvPr>
        </p:nvSpPr>
        <p:spPr>
          <a:xfrm>
            <a:off x="3767328" y="4864608"/>
            <a:ext cx="4645200" cy="7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1" name="Google Shape;991;p20"/>
          <p:cNvSpPr txBox="1">
            <a:spLocks noGrp="1"/>
          </p:cNvSpPr>
          <p:nvPr>
            <p:ph type="subTitle" idx="5"/>
          </p:nvPr>
        </p:nvSpPr>
        <p:spPr>
          <a:xfrm>
            <a:off x="3779520" y="5559552"/>
            <a:ext cx="4645200" cy="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cxnSp>
        <p:nvCxnSpPr>
          <p:cNvPr id="992" name="Google Shape;992;p20"/>
          <p:cNvCxnSpPr/>
          <p:nvPr/>
        </p:nvCxnSpPr>
        <p:spPr>
          <a:xfrm rot="5400000">
            <a:off x="9692944" y="4432733"/>
            <a:ext cx="1510800" cy="40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3" name="Google Shape;993;p20"/>
          <p:cNvCxnSpPr/>
          <p:nvPr/>
        </p:nvCxnSpPr>
        <p:spPr>
          <a:xfrm rot="-5400000" flipH="1">
            <a:off x="9575211" y="2776533"/>
            <a:ext cx="1789600" cy="42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4" name="Google Shape;994;p20"/>
          <p:cNvCxnSpPr/>
          <p:nvPr/>
        </p:nvCxnSpPr>
        <p:spPr>
          <a:xfrm rot="5400000">
            <a:off x="9643244" y="981833"/>
            <a:ext cx="1776000" cy="52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5" name="Google Shape;995;p20"/>
          <p:cNvCxnSpPr/>
          <p:nvPr/>
        </p:nvCxnSpPr>
        <p:spPr>
          <a:xfrm rot="5400000">
            <a:off x="10891244" y="-88800"/>
            <a:ext cx="365200" cy="54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96" name="Google Shape;996;p20"/>
          <p:cNvGrpSpPr/>
          <p:nvPr/>
        </p:nvGrpSpPr>
        <p:grpSpPr>
          <a:xfrm rot="5400000" flipH="1">
            <a:off x="9876444" y="1713233"/>
            <a:ext cx="775733" cy="776467"/>
            <a:chOff x="8064275" y="887850"/>
            <a:chExt cx="581800" cy="582350"/>
          </a:xfrm>
        </p:grpSpPr>
        <p:sp>
          <p:nvSpPr>
            <p:cNvPr id="997" name="Google Shape;997;p20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98" name="Google Shape;998;p20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999" name="Google Shape;999;p20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00" name="Google Shape;1000;p20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01" name="Google Shape;1001;p20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02" name="Google Shape;1002;p20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003" name="Google Shape;1003;p20"/>
          <p:cNvGrpSpPr/>
          <p:nvPr/>
        </p:nvGrpSpPr>
        <p:grpSpPr>
          <a:xfrm rot="5400000" flipH="1">
            <a:off x="10492961" y="3672267"/>
            <a:ext cx="389367" cy="390100"/>
            <a:chOff x="7353050" y="316275"/>
            <a:chExt cx="292025" cy="292575"/>
          </a:xfrm>
        </p:grpSpPr>
        <p:sp>
          <p:nvSpPr>
            <p:cNvPr id="1004" name="Google Shape;1004;p20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05" name="Google Shape;1005;p20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06" name="Google Shape;1006;p20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07" name="Google Shape;1007;p20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008" name="Google Shape;1008;p20"/>
          <p:cNvGrpSpPr/>
          <p:nvPr/>
        </p:nvGrpSpPr>
        <p:grpSpPr>
          <a:xfrm rot="5400000" flipH="1">
            <a:off x="10683278" y="237567"/>
            <a:ext cx="233333" cy="233333"/>
            <a:chOff x="8792300" y="321275"/>
            <a:chExt cx="175000" cy="175000"/>
          </a:xfrm>
        </p:grpSpPr>
        <p:sp>
          <p:nvSpPr>
            <p:cNvPr id="1009" name="Google Shape;1009;p20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10" name="Google Shape;1010;p20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11" name="Google Shape;1011;p20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12" name="Google Shape;1012;p20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013" name="Google Shape;1013;p20"/>
          <p:cNvGrpSpPr/>
          <p:nvPr/>
        </p:nvGrpSpPr>
        <p:grpSpPr>
          <a:xfrm rot="5400000">
            <a:off x="10068911" y="5173235"/>
            <a:ext cx="390815" cy="391184"/>
            <a:chOff x="3164039" y="430875"/>
            <a:chExt cx="293111" cy="293388"/>
          </a:xfrm>
        </p:grpSpPr>
        <p:sp>
          <p:nvSpPr>
            <p:cNvPr id="1014" name="Google Shape;1014;p20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15" name="Google Shape;1015;p20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16" name="Google Shape;1016;p20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17" name="Google Shape;1017;p20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18" name="Google Shape;1018;p20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19" name="Google Shape;1019;p20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020" name="Google Shape;1020;p20"/>
          <p:cNvGrpSpPr/>
          <p:nvPr/>
        </p:nvGrpSpPr>
        <p:grpSpPr>
          <a:xfrm rot="5400000" flipH="1">
            <a:off x="11012070" y="430859"/>
            <a:ext cx="233351" cy="36000"/>
            <a:chOff x="5662375" y="212375"/>
            <a:chExt cx="175013" cy="27000"/>
          </a:xfrm>
        </p:grpSpPr>
        <p:sp>
          <p:nvSpPr>
            <p:cNvPr id="1021" name="Google Shape;1021;p20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22" name="Google Shape;1022;p20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23" name="Google Shape;1023;p20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cxnSp>
        <p:nvCxnSpPr>
          <p:cNvPr id="1024" name="Google Shape;1024;p20"/>
          <p:cNvCxnSpPr/>
          <p:nvPr/>
        </p:nvCxnSpPr>
        <p:spPr>
          <a:xfrm rot="5400000" flipH="1">
            <a:off x="987800" y="3464433"/>
            <a:ext cx="2230000" cy="16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5" name="Google Shape;1025;p20"/>
          <p:cNvCxnSpPr/>
          <p:nvPr/>
        </p:nvCxnSpPr>
        <p:spPr>
          <a:xfrm rot="-5400000">
            <a:off x="1129467" y="4738667"/>
            <a:ext cx="1106000" cy="99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6" name="Google Shape;1026;p20"/>
          <p:cNvCxnSpPr/>
          <p:nvPr/>
        </p:nvCxnSpPr>
        <p:spPr>
          <a:xfrm rot="5400000" flipH="1">
            <a:off x="1474367" y="5535000"/>
            <a:ext cx="1062000" cy="158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27" name="Google Shape;1027;p20"/>
          <p:cNvGrpSpPr/>
          <p:nvPr/>
        </p:nvGrpSpPr>
        <p:grpSpPr>
          <a:xfrm rot="5400000">
            <a:off x="828634" y="5416033"/>
            <a:ext cx="775733" cy="776467"/>
            <a:chOff x="8064275" y="887850"/>
            <a:chExt cx="581800" cy="582350"/>
          </a:xfrm>
        </p:grpSpPr>
        <p:sp>
          <p:nvSpPr>
            <p:cNvPr id="1028" name="Google Shape;1028;p20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33" name="Google Shape;1033;p20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034" name="Google Shape;1034;p20"/>
          <p:cNvGrpSpPr/>
          <p:nvPr/>
        </p:nvGrpSpPr>
        <p:grpSpPr>
          <a:xfrm rot="5400000">
            <a:off x="1977101" y="4467734"/>
            <a:ext cx="389367" cy="390100"/>
            <a:chOff x="7353050" y="316275"/>
            <a:chExt cx="292025" cy="292575"/>
          </a:xfrm>
        </p:grpSpPr>
        <p:sp>
          <p:nvSpPr>
            <p:cNvPr id="1035" name="Google Shape;1035;p20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36" name="Google Shape;1036;p20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37" name="Google Shape;1037;p20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38" name="Google Shape;1038;p20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039" name="Google Shape;1039;p20"/>
          <p:cNvGrpSpPr/>
          <p:nvPr/>
        </p:nvGrpSpPr>
        <p:grpSpPr>
          <a:xfrm rot="5400000">
            <a:off x="2126834" y="6387100"/>
            <a:ext cx="233333" cy="233333"/>
            <a:chOff x="8792300" y="321275"/>
            <a:chExt cx="175000" cy="175000"/>
          </a:xfrm>
        </p:grpSpPr>
        <p:sp>
          <p:nvSpPr>
            <p:cNvPr id="1040" name="Google Shape;1040;p20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41" name="Google Shape;1041;p20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42" name="Google Shape;1042;p20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43" name="Google Shape;1043;p20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sp>
        <p:nvSpPr>
          <p:cNvPr id="1044" name="Google Shape;1044;p20"/>
          <p:cNvSpPr/>
          <p:nvPr/>
        </p:nvSpPr>
        <p:spPr>
          <a:xfrm rot="5400000">
            <a:off x="1836156" y="2251658"/>
            <a:ext cx="384819" cy="384449"/>
          </a:xfrm>
          <a:custGeom>
            <a:avLst/>
            <a:gdLst/>
            <a:ahLst/>
            <a:cxnLst/>
            <a:rect l="l" t="t" r="r" b="b"/>
            <a:pathLst>
              <a:path w="22915" h="22893" extrusionOk="0">
                <a:moveTo>
                  <a:pt x="11457" y="0"/>
                </a:moveTo>
                <a:cubicBezTo>
                  <a:pt x="5127" y="0"/>
                  <a:pt x="0" y="5127"/>
                  <a:pt x="0" y="11435"/>
                </a:cubicBezTo>
                <a:cubicBezTo>
                  <a:pt x="0" y="17766"/>
                  <a:pt x="5127" y="22892"/>
                  <a:pt x="11457" y="22892"/>
                </a:cubicBezTo>
                <a:cubicBezTo>
                  <a:pt x="17788" y="22892"/>
                  <a:pt x="22914" y="17766"/>
                  <a:pt x="22914" y="11435"/>
                </a:cubicBezTo>
                <a:cubicBezTo>
                  <a:pt x="22914" y="5127"/>
                  <a:pt x="17788" y="0"/>
                  <a:pt x="114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045" name="Google Shape;1045;p20"/>
          <p:cNvSpPr/>
          <p:nvPr/>
        </p:nvSpPr>
        <p:spPr>
          <a:xfrm rot="5400000">
            <a:off x="1833168" y="2248281"/>
            <a:ext cx="390815" cy="391184"/>
          </a:xfrm>
          <a:custGeom>
            <a:avLst/>
            <a:gdLst/>
            <a:ahLst/>
            <a:cxnLst/>
            <a:rect l="l" t="t" r="r" b="b"/>
            <a:pathLst>
              <a:path w="23272" h="23294" extrusionOk="0">
                <a:moveTo>
                  <a:pt x="11636" y="380"/>
                </a:moveTo>
                <a:cubicBezTo>
                  <a:pt x="14757" y="380"/>
                  <a:pt x="17566" y="1628"/>
                  <a:pt x="19594" y="3679"/>
                </a:cubicBezTo>
                <a:cubicBezTo>
                  <a:pt x="21645" y="5707"/>
                  <a:pt x="22893" y="8538"/>
                  <a:pt x="22893" y="11636"/>
                </a:cubicBezTo>
                <a:cubicBezTo>
                  <a:pt x="22893" y="14757"/>
                  <a:pt x="21645" y="17565"/>
                  <a:pt x="19594" y="19616"/>
                </a:cubicBezTo>
                <a:cubicBezTo>
                  <a:pt x="17566" y="21644"/>
                  <a:pt x="14757" y="22915"/>
                  <a:pt x="11636" y="22915"/>
                </a:cubicBezTo>
                <a:cubicBezTo>
                  <a:pt x="8516" y="22915"/>
                  <a:pt x="5707" y="21644"/>
                  <a:pt x="3657" y="19616"/>
                </a:cubicBezTo>
                <a:cubicBezTo>
                  <a:pt x="1628" y="17565"/>
                  <a:pt x="358" y="14757"/>
                  <a:pt x="358" y="11636"/>
                </a:cubicBezTo>
                <a:cubicBezTo>
                  <a:pt x="358" y="8538"/>
                  <a:pt x="1628" y="5707"/>
                  <a:pt x="3657" y="3679"/>
                </a:cubicBezTo>
                <a:cubicBezTo>
                  <a:pt x="5707" y="1628"/>
                  <a:pt x="8516" y="380"/>
                  <a:pt x="11636" y="380"/>
                </a:cubicBezTo>
                <a:close/>
                <a:moveTo>
                  <a:pt x="11636" y="1"/>
                </a:moveTo>
                <a:cubicBezTo>
                  <a:pt x="5217" y="1"/>
                  <a:pt x="1" y="5217"/>
                  <a:pt x="1" y="11636"/>
                </a:cubicBezTo>
                <a:cubicBezTo>
                  <a:pt x="1" y="18078"/>
                  <a:pt x="5217" y="23294"/>
                  <a:pt x="11636" y="23294"/>
                </a:cubicBezTo>
                <a:cubicBezTo>
                  <a:pt x="18056" y="23294"/>
                  <a:pt x="23272" y="18078"/>
                  <a:pt x="23272" y="11636"/>
                </a:cubicBezTo>
                <a:cubicBezTo>
                  <a:pt x="23272" y="5217"/>
                  <a:pt x="18056" y="1"/>
                  <a:pt x="116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046" name="Google Shape;1046;p20"/>
          <p:cNvSpPr/>
          <p:nvPr/>
        </p:nvSpPr>
        <p:spPr>
          <a:xfrm rot="5400000">
            <a:off x="1884814" y="2300319"/>
            <a:ext cx="287501" cy="287116"/>
          </a:xfrm>
          <a:custGeom>
            <a:avLst/>
            <a:gdLst/>
            <a:ahLst/>
            <a:cxnLst/>
            <a:rect l="l" t="t" r="r" b="b"/>
            <a:pathLst>
              <a:path w="17120" h="17097" extrusionOk="0">
                <a:moveTo>
                  <a:pt x="8560" y="0"/>
                </a:moveTo>
                <a:cubicBezTo>
                  <a:pt x="3835" y="0"/>
                  <a:pt x="1" y="3812"/>
                  <a:pt x="1" y="8537"/>
                </a:cubicBezTo>
                <a:cubicBezTo>
                  <a:pt x="1" y="13263"/>
                  <a:pt x="3835" y="17097"/>
                  <a:pt x="8560" y="17097"/>
                </a:cubicBezTo>
                <a:cubicBezTo>
                  <a:pt x="13286" y="17097"/>
                  <a:pt x="17120" y="13263"/>
                  <a:pt x="17120" y="8537"/>
                </a:cubicBezTo>
                <a:cubicBezTo>
                  <a:pt x="17120" y="3812"/>
                  <a:pt x="13286" y="0"/>
                  <a:pt x="85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047" name="Google Shape;1047;p20"/>
          <p:cNvSpPr/>
          <p:nvPr/>
        </p:nvSpPr>
        <p:spPr>
          <a:xfrm rot="5400000">
            <a:off x="1881817" y="2296952"/>
            <a:ext cx="293497" cy="293867"/>
          </a:xfrm>
          <a:custGeom>
            <a:avLst/>
            <a:gdLst/>
            <a:ahLst/>
            <a:cxnLst/>
            <a:rect l="l" t="t" r="r" b="b"/>
            <a:pathLst>
              <a:path w="17477" h="17499" extrusionOk="0">
                <a:moveTo>
                  <a:pt x="8738" y="379"/>
                </a:moveTo>
                <a:cubicBezTo>
                  <a:pt x="11057" y="379"/>
                  <a:pt x="13130" y="1316"/>
                  <a:pt x="14645" y="2831"/>
                </a:cubicBezTo>
                <a:cubicBezTo>
                  <a:pt x="16161" y="4347"/>
                  <a:pt x="17097" y="6442"/>
                  <a:pt x="17097" y="8738"/>
                </a:cubicBezTo>
                <a:cubicBezTo>
                  <a:pt x="17097" y="11056"/>
                  <a:pt x="16161" y="13152"/>
                  <a:pt x="14645" y="14667"/>
                </a:cubicBezTo>
                <a:cubicBezTo>
                  <a:pt x="13130" y="16183"/>
                  <a:pt x="11057" y="17119"/>
                  <a:pt x="8738" y="17119"/>
                </a:cubicBezTo>
                <a:cubicBezTo>
                  <a:pt x="6420" y="17119"/>
                  <a:pt x="4325" y="16183"/>
                  <a:pt x="2809" y="14667"/>
                </a:cubicBezTo>
                <a:cubicBezTo>
                  <a:pt x="1293" y="13152"/>
                  <a:pt x="357" y="11056"/>
                  <a:pt x="357" y="8738"/>
                </a:cubicBezTo>
                <a:cubicBezTo>
                  <a:pt x="357" y="6442"/>
                  <a:pt x="1293" y="4347"/>
                  <a:pt x="2809" y="2831"/>
                </a:cubicBezTo>
                <a:cubicBezTo>
                  <a:pt x="4325" y="1316"/>
                  <a:pt x="6420" y="379"/>
                  <a:pt x="8738" y="379"/>
                </a:cubicBezTo>
                <a:close/>
                <a:moveTo>
                  <a:pt x="8738" y="0"/>
                </a:moveTo>
                <a:cubicBezTo>
                  <a:pt x="3901" y="0"/>
                  <a:pt x="1" y="3924"/>
                  <a:pt x="1" y="8738"/>
                </a:cubicBezTo>
                <a:cubicBezTo>
                  <a:pt x="1" y="13575"/>
                  <a:pt x="3901" y="17498"/>
                  <a:pt x="8738" y="17498"/>
                </a:cubicBezTo>
                <a:cubicBezTo>
                  <a:pt x="13553" y="17498"/>
                  <a:pt x="17476" y="13575"/>
                  <a:pt x="17476" y="8738"/>
                </a:cubicBezTo>
                <a:cubicBezTo>
                  <a:pt x="17476" y="3924"/>
                  <a:pt x="13553" y="0"/>
                  <a:pt x="87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048" name="Google Shape;1048;p20"/>
          <p:cNvSpPr/>
          <p:nvPr/>
        </p:nvSpPr>
        <p:spPr>
          <a:xfrm rot="5400000">
            <a:off x="1937786" y="2352910"/>
            <a:ext cx="181569" cy="181569"/>
          </a:xfrm>
          <a:custGeom>
            <a:avLst/>
            <a:gdLst/>
            <a:ahLst/>
            <a:cxnLst/>
            <a:rect l="l" t="t" r="r" b="b"/>
            <a:pathLst>
              <a:path w="10812" h="10812" extrusionOk="0">
                <a:moveTo>
                  <a:pt x="5417" y="1"/>
                </a:moveTo>
                <a:cubicBezTo>
                  <a:pt x="2430" y="1"/>
                  <a:pt x="1" y="2431"/>
                  <a:pt x="1" y="5395"/>
                </a:cubicBezTo>
                <a:cubicBezTo>
                  <a:pt x="1" y="8382"/>
                  <a:pt x="2430" y="10812"/>
                  <a:pt x="5417" y="10812"/>
                </a:cubicBezTo>
                <a:cubicBezTo>
                  <a:pt x="8404" y="10812"/>
                  <a:pt x="10812" y="8382"/>
                  <a:pt x="10812" y="5395"/>
                </a:cubicBezTo>
                <a:cubicBezTo>
                  <a:pt x="10812" y="2431"/>
                  <a:pt x="8404" y="1"/>
                  <a:pt x="54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049" name="Google Shape;1049;p20"/>
          <p:cNvSpPr/>
          <p:nvPr/>
        </p:nvSpPr>
        <p:spPr>
          <a:xfrm rot="5400000">
            <a:off x="1934595" y="2350106"/>
            <a:ext cx="187935" cy="187565"/>
          </a:xfrm>
          <a:custGeom>
            <a:avLst/>
            <a:gdLst/>
            <a:ahLst/>
            <a:cxnLst/>
            <a:rect l="l" t="t" r="r" b="b"/>
            <a:pathLst>
              <a:path w="11191" h="11169" extrusionOk="0">
                <a:moveTo>
                  <a:pt x="5595" y="357"/>
                </a:moveTo>
                <a:cubicBezTo>
                  <a:pt x="7044" y="357"/>
                  <a:pt x="8337" y="937"/>
                  <a:pt x="9273" y="1895"/>
                </a:cubicBezTo>
                <a:cubicBezTo>
                  <a:pt x="10232" y="2832"/>
                  <a:pt x="10811" y="4147"/>
                  <a:pt x="10811" y="5573"/>
                </a:cubicBezTo>
                <a:cubicBezTo>
                  <a:pt x="10811" y="7022"/>
                  <a:pt x="10232" y="8337"/>
                  <a:pt x="9273" y="9273"/>
                </a:cubicBezTo>
                <a:cubicBezTo>
                  <a:pt x="8337" y="10210"/>
                  <a:pt x="7044" y="10789"/>
                  <a:pt x="5595" y="10789"/>
                </a:cubicBezTo>
                <a:cubicBezTo>
                  <a:pt x="4147" y="10789"/>
                  <a:pt x="2854" y="10210"/>
                  <a:pt x="1895" y="9273"/>
                </a:cubicBezTo>
                <a:cubicBezTo>
                  <a:pt x="959" y="8337"/>
                  <a:pt x="379" y="7022"/>
                  <a:pt x="379" y="5573"/>
                </a:cubicBezTo>
                <a:cubicBezTo>
                  <a:pt x="379" y="4147"/>
                  <a:pt x="959" y="2832"/>
                  <a:pt x="1895" y="1895"/>
                </a:cubicBezTo>
                <a:cubicBezTo>
                  <a:pt x="2854" y="937"/>
                  <a:pt x="4147" y="357"/>
                  <a:pt x="5595" y="357"/>
                </a:cubicBezTo>
                <a:close/>
                <a:moveTo>
                  <a:pt x="5595" y="1"/>
                </a:moveTo>
                <a:cubicBezTo>
                  <a:pt x="2497" y="1"/>
                  <a:pt x="1" y="2497"/>
                  <a:pt x="1" y="5573"/>
                </a:cubicBezTo>
                <a:cubicBezTo>
                  <a:pt x="1" y="8672"/>
                  <a:pt x="2497" y="11168"/>
                  <a:pt x="5595" y="11168"/>
                </a:cubicBezTo>
                <a:cubicBezTo>
                  <a:pt x="8671" y="11168"/>
                  <a:pt x="11190" y="8672"/>
                  <a:pt x="11190" y="5573"/>
                </a:cubicBezTo>
                <a:cubicBezTo>
                  <a:pt x="11190" y="2497"/>
                  <a:pt x="8671" y="1"/>
                  <a:pt x="55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1050" name="Google Shape;1050;p20"/>
          <p:cNvGrpSpPr/>
          <p:nvPr/>
        </p:nvGrpSpPr>
        <p:grpSpPr>
          <a:xfrm rot="5400000">
            <a:off x="2268159" y="2020508"/>
            <a:ext cx="233351" cy="36000"/>
            <a:chOff x="5662375" y="212375"/>
            <a:chExt cx="175013" cy="27000"/>
          </a:xfrm>
        </p:grpSpPr>
        <p:sp>
          <p:nvSpPr>
            <p:cNvPr id="1051" name="Google Shape;1051;p20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52" name="Google Shape;1052;p20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53" name="Google Shape;1053;p20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054" name="Google Shape;1054;p20"/>
          <p:cNvGrpSpPr/>
          <p:nvPr/>
        </p:nvGrpSpPr>
        <p:grpSpPr>
          <a:xfrm rot="5400000">
            <a:off x="2426026" y="6082775"/>
            <a:ext cx="233351" cy="36000"/>
            <a:chOff x="5662375" y="212375"/>
            <a:chExt cx="175013" cy="27000"/>
          </a:xfrm>
        </p:grpSpPr>
        <p:sp>
          <p:nvSpPr>
            <p:cNvPr id="1055" name="Google Shape;1055;p20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56" name="Google Shape;1056;p20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57" name="Google Shape;1057;p20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058" name="Google Shape;1058;p20"/>
          <p:cNvGrpSpPr/>
          <p:nvPr/>
        </p:nvGrpSpPr>
        <p:grpSpPr>
          <a:xfrm rot="5400000">
            <a:off x="544793" y="5521041"/>
            <a:ext cx="233351" cy="36000"/>
            <a:chOff x="5662375" y="212375"/>
            <a:chExt cx="175013" cy="27000"/>
          </a:xfrm>
        </p:grpSpPr>
        <p:sp>
          <p:nvSpPr>
            <p:cNvPr id="1059" name="Google Shape;1059;p20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60" name="Google Shape;1060;p20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61" name="Google Shape;1061;p20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</p:spTree>
    <p:extLst>
      <p:ext uri="{BB962C8B-B14F-4D97-AF65-F5344CB8AC3E}">
        <p14:creationId xmlns:p14="http://schemas.microsoft.com/office/powerpoint/2010/main" val="1940843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3"/>
          <p:cNvGrpSpPr/>
          <p:nvPr/>
        </p:nvGrpSpPr>
        <p:grpSpPr>
          <a:xfrm>
            <a:off x="2843532" y="951004"/>
            <a:ext cx="6504936" cy="4956005"/>
            <a:chOff x="399425" y="238125"/>
            <a:chExt cx="6810025" cy="5187000"/>
          </a:xfrm>
        </p:grpSpPr>
        <p:sp>
          <p:nvSpPr>
            <p:cNvPr id="45" name="Google Shape;45;p3"/>
            <p:cNvSpPr/>
            <p:nvPr/>
          </p:nvSpPr>
          <p:spPr>
            <a:xfrm>
              <a:off x="399425" y="238325"/>
              <a:ext cx="6810025" cy="5186100"/>
            </a:xfrm>
            <a:custGeom>
              <a:avLst/>
              <a:gdLst/>
              <a:ahLst/>
              <a:cxnLst/>
              <a:rect l="l" t="t" r="r" b="b"/>
              <a:pathLst>
                <a:path w="272401" h="207444" extrusionOk="0">
                  <a:moveTo>
                    <a:pt x="143525" y="0"/>
                  </a:moveTo>
                  <a:cubicBezTo>
                    <a:pt x="130816" y="0"/>
                    <a:pt x="118065" y="708"/>
                    <a:pt x="105367" y="1397"/>
                  </a:cubicBezTo>
                  <a:cubicBezTo>
                    <a:pt x="85699" y="2506"/>
                    <a:pt x="65661" y="3689"/>
                    <a:pt x="47175" y="10640"/>
                  </a:cubicBezTo>
                  <a:cubicBezTo>
                    <a:pt x="28764" y="17590"/>
                    <a:pt x="11832" y="31343"/>
                    <a:pt x="5990" y="50198"/>
                  </a:cubicBezTo>
                  <a:cubicBezTo>
                    <a:pt x="1" y="69867"/>
                    <a:pt x="6877" y="90940"/>
                    <a:pt x="13680" y="110387"/>
                  </a:cubicBezTo>
                  <a:cubicBezTo>
                    <a:pt x="22479" y="135305"/>
                    <a:pt x="31870" y="161332"/>
                    <a:pt x="51390" y="179152"/>
                  </a:cubicBezTo>
                  <a:cubicBezTo>
                    <a:pt x="67098" y="193557"/>
                    <a:pt x="97572" y="207444"/>
                    <a:pt x="121591" y="207444"/>
                  </a:cubicBezTo>
                  <a:cubicBezTo>
                    <a:pt x="124820" y="207444"/>
                    <a:pt x="127933" y="207193"/>
                    <a:pt x="130877" y="206658"/>
                  </a:cubicBezTo>
                  <a:cubicBezTo>
                    <a:pt x="145739" y="204070"/>
                    <a:pt x="159714" y="191205"/>
                    <a:pt x="171840" y="182923"/>
                  </a:cubicBezTo>
                  <a:cubicBezTo>
                    <a:pt x="188625" y="171314"/>
                    <a:pt x="205484" y="159705"/>
                    <a:pt x="222268" y="148097"/>
                  </a:cubicBezTo>
                  <a:cubicBezTo>
                    <a:pt x="236909" y="138041"/>
                    <a:pt x="252067" y="127319"/>
                    <a:pt x="260348" y="111644"/>
                  </a:cubicBezTo>
                  <a:cubicBezTo>
                    <a:pt x="272400" y="88722"/>
                    <a:pt x="266411" y="59071"/>
                    <a:pt x="249996" y="39033"/>
                  </a:cubicBezTo>
                  <a:cubicBezTo>
                    <a:pt x="233507" y="18995"/>
                    <a:pt x="208367" y="7756"/>
                    <a:pt x="182858" y="3098"/>
                  </a:cubicBezTo>
                  <a:cubicBezTo>
                    <a:pt x="169864" y="762"/>
                    <a:pt x="156717" y="0"/>
                    <a:pt x="14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491875" y="238125"/>
              <a:ext cx="6575225" cy="5187000"/>
            </a:xfrm>
            <a:custGeom>
              <a:avLst/>
              <a:gdLst/>
              <a:ahLst/>
              <a:cxnLst/>
              <a:rect l="l" t="t" r="r" b="b"/>
              <a:pathLst>
                <a:path w="263009" h="207480" extrusionOk="0">
                  <a:moveTo>
                    <a:pt x="139601" y="0"/>
                  </a:moveTo>
                  <a:cubicBezTo>
                    <a:pt x="126957" y="0"/>
                    <a:pt x="114313" y="739"/>
                    <a:pt x="101669" y="1405"/>
                  </a:cubicBezTo>
                  <a:cubicBezTo>
                    <a:pt x="82001" y="2514"/>
                    <a:pt x="61963" y="3697"/>
                    <a:pt x="43477" y="10648"/>
                  </a:cubicBezTo>
                  <a:cubicBezTo>
                    <a:pt x="25066" y="17598"/>
                    <a:pt x="8134" y="31351"/>
                    <a:pt x="2292" y="50206"/>
                  </a:cubicBezTo>
                  <a:cubicBezTo>
                    <a:pt x="665" y="55530"/>
                    <a:pt x="0" y="60928"/>
                    <a:pt x="0" y="66399"/>
                  </a:cubicBezTo>
                  <a:cubicBezTo>
                    <a:pt x="0" y="81114"/>
                    <a:pt x="5028" y="96198"/>
                    <a:pt x="9982" y="110395"/>
                  </a:cubicBezTo>
                  <a:cubicBezTo>
                    <a:pt x="18781" y="135313"/>
                    <a:pt x="28172" y="161340"/>
                    <a:pt x="47692" y="179160"/>
                  </a:cubicBezTo>
                  <a:cubicBezTo>
                    <a:pt x="63442" y="193579"/>
                    <a:pt x="93979" y="207480"/>
                    <a:pt x="118010" y="207480"/>
                  </a:cubicBezTo>
                  <a:cubicBezTo>
                    <a:pt x="121190" y="207480"/>
                    <a:pt x="124221" y="207258"/>
                    <a:pt x="127179" y="206666"/>
                  </a:cubicBezTo>
                  <a:cubicBezTo>
                    <a:pt x="142041" y="204078"/>
                    <a:pt x="156016" y="191213"/>
                    <a:pt x="168142" y="182931"/>
                  </a:cubicBezTo>
                  <a:cubicBezTo>
                    <a:pt x="184927" y="171322"/>
                    <a:pt x="201786" y="159713"/>
                    <a:pt x="218570" y="148105"/>
                  </a:cubicBezTo>
                  <a:cubicBezTo>
                    <a:pt x="233211" y="138049"/>
                    <a:pt x="248369" y="127327"/>
                    <a:pt x="256650" y="111652"/>
                  </a:cubicBezTo>
                  <a:cubicBezTo>
                    <a:pt x="261013" y="103370"/>
                    <a:pt x="263009" y="94127"/>
                    <a:pt x="263009" y="84885"/>
                  </a:cubicBezTo>
                  <a:cubicBezTo>
                    <a:pt x="263009" y="68544"/>
                    <a:pt x="256798" y="51833"/>
                    <a:pt x="246298" y="39041"/>
                  </a:cubicBezTo>
                  <a:cubicBezTo>
                    <a:pt x="229809" y="19003"/>
                    <a:pt x="204669" y="7764"/>
                    <a:pt x="179160" y="3106"/>
                  </a:cubicBezTo>
                  <a:cubicBezTo>
                    <a:pt x="166146" y="813"/>
                    <a:pt x="152910" y="0"/>
                    <a:pt x="139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3962400" y="2974848"/>
            <a:ext cx="4267200" cy="10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 hasCustomPrompt="1"/>
          </p:nvPr>
        </p:nvSpPr>
        <p:spPr>
          <a:xfrm>
            <a:off x="3962400" y="1548384"/>
            <a:ext cx="3956800" cy="14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9" name="Google Shape;49;p3"/>
          <p:cNvSpPr txBox="1">
            <a:spLocks noGrp="1"/>
          </p:cNvSpPr>
          <p:nvPr>
            <p:ph type="subTitle" idx="1"/>
          </p:nvPr>
        </p:nvSpPr>
        <p:spPr>
          <a:xfrm>
            <a:off x="3964300" y="3998976"/>
            <a:ext cx="4267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grpSp>
        <p:nvGrpSpPr>
          <p:cNvPr id="50" name="Google Shape;50;p3"/>
          <p:cNvGrpSpPr/>
          <p:nvPr/>
        </p:nvGrpSpPr>
        <p:grpSpPr>
          <a:xfrm>
            <a:off x="577134" y="0"/>
            <a:ext cx="11037733" cy="6887600"/>
            <a:chOff x="432850" y="0"/>
            <a:chExt cx="8278300" cy="5165700"/>
          </a:xfrm>
        </p:grpSpPr>
        <p:cxnSp>
          <p:nvCxnSpPr>
            <p:cNvPr id="51" name="Google Shape;51;p3"/>
            <p:cNvCxnSpPr/>
            <p:nvPr/>
          </p:nvCxnSpPr>
          <p:spPr>
            <a:xfrm rot="10800000">
              <a:off x="8420275" y="2664300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2" name="Google Shape;52;p3"/>
            <p:cNvGrpSpPr/>
            <p:nvPr/>
          </p:nvGrpSpPr>
          <p:grpSpPr>
            <a:xfrm>
              <a:off x="8129350" y="4292175"/>
              <a:ext cx="581800" cy="582350"/>
              <a:chOff x="8064275" y="887850"/>
              <a:chExt cx="581800" cy="582350"/>
            </a:xfrm>
          </p:grpSpPr>
          <p:sp>
            <p:nvSpPr>
              <p:cNvPr id="53" name="Google Shape;53;p3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59" name="Google Shape;59;p3"/>
            <p:cNvGrpSpPr/>
            <p:nvPr/>
          </p:nvGrpSpPr>
          <p:grpSpPr>
            <a:xfrm>
              <a:off x="8274238" y="3720600"/>
              <a:ext cx="292025" cy="292575"/>
              <a:chOff x="7353050" y="316275"/>
              <a:chExt cx="292025" cy="292575"/>
            </a:xfrm>
          </p:grpSpPr>
          <p:sp>
            <p:nvSpPr>
              <p:cNvPr id="60" name="Google Shape;60;p3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64" name="Google Shape;64;p3"/>
            <p:cNvGrpSpPr/>
            <p:nvPr/>
          </p:nvGrpSpPr>
          <p:grpSpPr>
            <a:xfrm>
              <a:off x="8332763" y="3212475"/>
              <a:ext cx="175000" cy="175000"/>
              <a:chOff x="8792300" y="321275"/>
              <a:chExt cx="175000" cy="1750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cxnSp>
          <p:nvCxnSpPr>
            <p:cNvPr id="69" name="Google Shape;69;p3"/>
            <p:cNvCxnSpPr/>
            <p:nvPr/>
          </p:nvCxnSpPr>
          <p:spPr>
            <a:xfrm>
              <a:off x="723725" y="613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70" name="Google Shape;70;p3"/>
            <p:cNvGrpSpPr/>
            <p:nvPr/>
          </p:nvGrpSpPr>
          <p:grpSpPr>
            <a:xfrm rot="10800000">
              <a:off x="432850" y="291788"/>
              <a:ext cx="581800" cy="582350"/>
              <a:chOff x="8064275" y="887850"/>
              <a:chExt cx="581800" cy="582350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77" name="Google Shape;77;p3"/>
            <p:cNvGrpSpPr/>
            <p:nvPr/>
          </p:nvGrpSpPr>
          <p:grpSpPr>
            <a:xfrm rot="10800000">
              <a:off x="577738" y="1153138"/>
              <a:ext cx="292025" cy="292575"/>
              <a:chOff x="7353050" y="316275"/>
              <a:chExt cx="292025" cy="292575"/>
            </a:xfrm>
          </p:grpSpPr>
          <p:sp>
            <p:nvSpPr>
              <p:cNvPr id="78" name="Google Shape;78;p3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82" name="Google Shape;82;p3"/>
            <p:cNvGrpSpPr/>
            <p:nvPr/>
          </p:nvGrpSpPr>
          <p:grpSpPr>
            <a:xfrm rot="10800000">
              <a:off x="636238" y="1778838"/>
              <a:ext cx="175000" cy="175000"/>
              <a:chOff x="8792300" y="321275"/>
              <a:chExt cx="175000" cy="175000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87" name="Google Shape;87;p3"/>
            <p:cNvGrpSpPr/>
            <p:nvPr/>
          </p:nvGrpSpPr>
          <p:grpSpPr>
            <a:xfrm>
              <a:off x="432850" y="2003163"/>
              <a:ext cx="175013" cy="27000"/>
              <a:chOff x="5662375" y="212375"/>
              <a:chExt cx="175013" cy="27000"/>
            </a:xfrm>
          </p:grpSpPr>
          <p:sp>
            <p:nvSpPr>
              <p:cNvPr id="88" name="Google Shape;88;p3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91" name="Google Shape;91;p3"/>
            <p:cNvGrpSpPr/>
            <p:nvPr/>
          </p:nvGrpSpPr>
          <p:grpSpPr>
            <a:xfrm>
              <a:off x="788100" y="208488"/>
              <a:ext cx="175013" cy="27000"/>
              <a:chOff x="5662375" y="212375"/>
              <a:chExt cx="175013" cy="27000"/>
            </a:xfrm>
          </p:grpSpPr>
          <p:sp>
            <p:nvSpPr>
              <p:cNvPr id="92" name="Google Shape;92;p3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95" name="Google Shape;95;p3"/>
            <p:cNvGrpSpPr/>
            <p:nvPr/>
          </p:nvGrpSpPr>
          <p:grpSpPr>
            <a:xfrm>
              <a:off x="8129350" y="4988725"/>
              <a:ext cx="175013" cy="27000"/>
              <a:chOff x="5662375" y="212375"/>
              <a:chExt cx="175013" cy="27000"/>
            </a:xfrm>
          </p:grpSpPr>
          <p:sp>
            <p:nvSpPr>
              <p:cNvPr id="96" name="Google Shape;96;p3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99" name="Google Shape;99;p3"/>
            <p:cNvGrpSpPr/>
            <p:nvPr/>
          </p:nvGrpSpPr>
          <p:grpSpPr>
            <a:xfrm>
              <a:off x="8497550" y="3429425"/>
              <a:ext cx="175013" cy="27000"/>
              <a:chOff x="5662375" y="212375"/>
              <a:chExt cx="175013" cy="27000"/>
            </a:xfrm>
          </p:grpSpPr>
          <p:sp>
            <p:nvSpPr>
              <p:cNvPr id="100" name="Google Shape;100;p3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cxnSp>
          <p:nvCxnSpPr>
            <p:cNvPr id="103" name="Google Shape;103;p3"/>
            <p:cNvCxnSpPr/>
            <p:nvPr/>
          </p:nvCxnSpPr>
          <p:spPr>
            <a:xfrm>
              <a:off x="8407225" y="0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718025" y="2985634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5" name="Google Shape;105;p3"/>
            <p:cNvSpPr/>
            <p:nvPr/>
          </p:nvSpPr>
          <p:spPr>
            <a:xfrm>
              <a:off x="671825" y="4587888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671825" y="3940338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8361025" y="1453500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8361025" y="234875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</p:spTree>
    <p:extLst>
      <p:ext uri="{BB962C8B-B14F-4D97-AF65-F5344CB8AC3E}">
        <p14:creationId xmlns:p14="http://schemas.microsoft.com/office/powerpoint/2010/main" val="667360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of text 3">
  <p:cSld name="Three columns of text 3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21"/>
          <p:cNvSpPr txBox="1">
            <a:spLocks noGrp="1"/>
          </p:cNvSpPr>
          <p:nvPr>
            <p:ph type="title"/>
          </p:nvPr>
        </p:nvSpPr>
        <p:spPr>
          <a:xfrm>
            <a:off x="3950208" y="451104"/>
            <a:ext cx="429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064" name="Google Shape;1064;p21"/>
          <p:cNvGrpSpPr/>
          <p:nvPr/>
        </p:nvGrpSpPr>
        <p:grpSpPr>
          <a:xfrm>
            <a:off x="348948" y="-1544"/>
            <a:ext cx="11400435" cy="5308800"/>
            <a:chOff x="261711" y="-1158"/>
            <a:chExt cx="8550326" cy="3981600"/>
          </a:xfrm>
        </p:grpSpPr>
        <p:cxnSp>
          <p:nvCxnSpPr>
            <p:cNvPr id="1065" name="Google Shape;1065;p21"/>
            <p:cNvCxnSpPr/>
            <p:nvPr/>
          </p:nvCxnSpPr>
          <p:spPr>
            <a:xfrm>
              <a:off x="515925" y="-1158"/>
              <a:ext cx="0" cy="3981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8666025" y="-1158"/>
              <a:ext cx="0" cy="1902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67" name="Google Shape;1067;p21"/>
            <p:cNvGrpSpPr/>
            <p:nvPr/>
          </p:nvGrpSpPr>
          <p:grpSpPr>
            <a:xfrm rot="10800000">
              <a:off x="343275" y="3300779"/>
              <a:ext cx="344736" cy="345385"/>
              <a:chOff x="7353050" y="316275"/>
              <a:chExt cx="292025" cy="292575"/>
            </a:xfrm>
          </p:grpSpPr>
          <p:sp>
            <p:nvSpPr>
              <p:cNvPr id="1068" name="Google Shape;1068;p21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069" name="Google Shape;1069;p21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070" name="Google Shape;1070;p21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071" name="Google Shape;1071;p21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072" name="Google Shape;1072;p21"/>
            <p:cNvGrpSpPr/>
            <p:nvPr/>
          </p:nvGrpSpPr>
          <p:grpSpPr>
            <a:xfrm rot="10800000">
              <a:off x="8520013" y="714742"/>
              <a:ext cx="292025" cy="292575"/>
              <a:chOff x="7353050" y="316275"/>
              <a:chExt cx="292025" cy="292575"/>
            </a:xfrm>
          </p:grpSpPr>
          <p:sp>
            <p:nvSpPr>
              <p:cNvPr id="1073" name="Google Shape;1073;p21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074" name="Google Shape;1074;p21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075" name="Google Shape;1075;p21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076" name="Google Shape;1076;p21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077" name="Google Shape;1077;p21"/>
            <p:cNvGrpSpPr/>
            <p:nvPr/>
          </p:nvGrpSpPr>
          <p:grpSpPr>
            <a:xfrm rot="10800000">
              <a:off x="261711" y="465077"/>
              <a:ext cx="507562" cy="507984"/>
              <a:chOff x="8064275" y="887850"/>
              <a:chExt cx="581800" cy="582350"/>
            </a:xfrm>
          </p:grpSpPr>
          <p:sp>
            <p:nvSpPr>
              <p:cNvPr id="1078" name="Google Shape;1078;p21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079" name="Google Shape;1079;p21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080" name="Google Shape;1080;p21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081" name="Google Shape;1081;p21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082" name="Google Shape;1082;p21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083" name="Google Shape;1083;p21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</p:grpSp>
      <p:sp>
        <p:nvSpPr>
          <p:cNvPr id="1084" name="Google Shape;1084;p21"/>
          <p:cNvSpPr txBox="1">
            <a:spLocks noGrp="1"/>
          </p:cNvSpPr>
          <p:nvPr>
            <p:ph type="subTitle" idx="1"/>
          </p:nvPr>
        </p:nvSpPr>
        <p:spPr>
          <a:xfrm>
            <a:off x="1877567" y="1380372"/>
            <a:ext cx="2912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1085" name="Google Shape;1085;p21"/>
          <p:cNvSpPr txBox="1">
            <a:spLocks noGrp="1"/>
          </p:cNvSpPr>
          <p:nvPr>
            <p:ph type="subTitle" idx="2"/>
          </p:nvPr>
        </p:nvSpPr>
        <p:spPr>
          <a:xfrm>
            <a:off x="1877567" y="1782608"/>
            <a:ext cx="2912000" cy="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1086" name="Google Shape;1086;p21"/>
          <p:cNvSpPr txBox="1">
            <a:spLocks noGrp="1"/>
          </p:cNvSpPr>
          <p:nvPr>
            <p:ph type="subTitle" idx="3"/>
          </p:nvPr>
        </p:nvSpPr>
        <p:spPr>
          <a:xfrm>
            <a:off x="1877567" y="3079301"/>
            <a:ext cx="291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1087" name="Google Shape;1087;p21"/>
          <p:cNvSpPr txBox="1">
            <a:spLocks noGrp="1"/>
          </p:cNvSpPr>
          <p:nvPr>
            <p:ph type="subTitle" idx="4"/>
          </p:nvPr>
        </p:nvSpPr>
        <p:spPr>
          <a:xfrm>
            <a:off x="1877567" y="3479972"/>
            <a:ext cx="2912000" cy="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1088" name="Google Shape;1088;p21"/>
          <p:cNvSpPr txBox="1">
            <a:spLocks noGrp="1"/>
          </p:cNvSpPr>
          <p:nvPr>
            <p:ph type="subTitle" idx="5"/>
          </p:nvPr>
        </p:nvSpPr>
        <p:spPr>
          <a:xfrm>
            <a:off x="1877567" y="4783527"/>
            <a:ext cx="2912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1089" name="Google Shape;1089;p21"/>
          <p:cNvSpPr txBox="1">
            <a:spLocks noGrp="1"/>
          </p:cNvSpPr>
          <p:nvPr>
            <p:ph type="subTitle" idx="6"/>
          </p:nvPr>
        </p:nvSpPr>
        <p:spPr>
          <a:xfrm>
            <a:off x="1877567" y="5185756"/>
            <a:ext cx="2912000" cy="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5828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of text 4">
  <p:cSld name="Three columns of text 4"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1" name="Google Shape;1091;p22"/>
          <p:cNvCxnSpPr/>
          <p:nvPr/>
        </p:nvCxnSpPr>
        <p:spPr>
          <a:xfrm>
            <a:off x="787267" y="5787467"/>
            <a:ext cx="893600" cy="56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2" name="Google Shape;1092;p22"/>
          <p:cNvSpPr txBox="1">
            <a:spLocks noGrp="1"/>
          </p:cNvSpPr>
          <p:nvPr>
            <p:ph type="title"/>
          </p:nvPr>
        </p:nvSpPr>
        <p:spPr>
          <a:xfrm>
            <a:off x="2944233" y="457033"/>
            <a:ext cx="630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093" name="Google Shape;1093;p22"/>
          <p:cNvCxnSpPr/>
          <p:nvPr/>
        </p:nvCxnSpPr>
        <p:spPr>
          <a:xfrm rot="10800000" flipH="1">
            <a:off x="0" y="5776733"/>
            <a:ext cx="787600" cy="88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94" name="Google Shape;1094;p22"/>
          <p:cNvGrpSpPr/>
          <p:nvPr/>
        </p:nvGrpSpPr>
        <p:grpSpPr>
          <a:xfrm flipH="1">
            <a:off x="575634" y="5578367"/>
            <a:ext cx="389367" cy="390100"/>
            <a:chOff x="7353050" y="316275"/>
            <a:chExt cx="292025" cy="292575"/>
          </a:xfrm>
        </p:grpSpPr>
        <p:sp>
          <p:nvSpPr>
            <p:cNvPr id="1095" name="Google Shape;1095;p22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96" name="Google Shape;1096;p22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97" name="Google Shape;1097;p22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098" name="Google Shape;1098;p22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099" name="Google Shape;1099;p22"/>
          <p:cNvGrpSpPr/>
          <p:nvPr/>
        </p:nvGrpSpPr>
        <p:grpSpPr>
          <a:xfrm>
            <a:off x="1434386" y="6139567"/>
            <a:ext cx="390815" cy="391184"/>
            <a:chOff x="3164039" y="430875"/>
            <a:chExt cx="293111" cy="293388"/>
          </a:xfrm>
        </p:grpSpPr>
        <p:sp>
          <p:nvSpPr>
            <p:cNvPr id="1100" name="Google Shape;1100;p22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01" name="Google Shape;1101;p22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02" name="Google Shape;1102;p22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03" name="Google Shape;1103;p22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04" name="Google Shape;1104;p22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05" name="Google Shape;1105;p22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cxnSp>
        <p:nvCxnSpPr>
          <p:cNvPr id="1106" name="Google Shape;1106;p22"/>
          <p:cNvCxnSpPr/>
          <p:nvPr/>
        </p:nvCxnSpPr>
        <p:spPr>
          <a:xfrm rot="10800000">
            <a:off x="9595967" y="393467"/>
            <a:ext cx="1542800" cy="72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7" name="Google Shape;1107;p22"/>
          <p:cNvCxnSpPr/>
          <p:nvPr/>
        </p:nvCxnSpPr>
        <p:spPr>
          <a:xfrm flipH="1">
            <a:off x="11138767" y="-8833"/>
            <a:ext cx="1055200" cy="111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08" name="Google Shape;1108;p22"/>
          <p:cNvGrpSpPr/>
          <p:nvPr/>
        </p:nvGrpSpPr>
        <p:grpSpPr>
          <a:xfrm>
            <a:off x="10752367" y="702567"/>
            <a:ext cx="775733" cy="776467"/>
            <a:chOff x="8064275" y="887850"/>
            <a:chExt cx="581800" cy="582350"/>
          </a:xfrm>
        </p:grpSpPr>
        <p:sp>
          <p:nvSpPr>
            <p:cNvPr id="1109" name="Google Shape;1109;p22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10" name="Google Shape;1110;p22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11" name="Google Shape;1111;p22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12" name="Google Shape;1112;p22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13" name="Google Shape;1113;p22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14" name="Google Shape;1114;p22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115" name="Google Shape;1115;p22"/>
          <p:cNvGrpSpPr/>
          <p:nvPr/>
        </p:nvGrpSpPr>
        <p:grpSpPr>
          <a:xfrm>
            <a:off x="9378501" y="227834"/>
            <a:ext cx="389367" cy="390100"/>
            <a:chOff x="7353050" y="316275"/>
            <a:chExt cx="292025" cy="292575"/>
          </a:xfrm>
        </p:grpSpPr>
        <p:sp>
          <p:nvSpPr>
            <p:cNvPr id="1116" name="Google Shape;1116;p22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17" name="Google Shape;1117;p22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18" name="Google Shape;1118;p22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19" name="Google Shape;1119;p22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120" name="Google Shape;1120;p22"/>
          <p:cNvGrpSpPr/>
          <p:nvPr/>
        </p:nvGrpSpPr>
        <p:grpSpPr>
          <a:xfrm>
            <a:off x="11677267" y="306200"/>
            <a:ext cx="233333" cy="233333"/>
            <a:chOff x="8792300" y="321275"/>
            <a:chExt cx="175000" cy="175000"/>
          </a:xfrm>
        </p:grpSpPr>
        <p:sp>
          <p:nvSpPr>
            <p:cNvPr id="1121" name="Google Shape;1121;p22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22" name="Google Shape;1122;p22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23" name="Google Shape;1123;p22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24" name="Google Shape;1124;p22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125" name="Google Shape;1125;p22"/>
          <p:cNvGrpSpPr/>
          <p:nvPr/>
        </p:nvGrpSpPr>
        <p:grpSpPr>
          <a:xfrm>
            <a:off x="11320067" y="227833"/>
            <a:ext cx="233351" cy="36000"/>
            <a:chOff x="5662375" y="212375"/>
            <a:chExt cx="175013" cy="27000"/>
          </a:xfrm>
        </p:grpSpPr>
        <p:sp>
          <p:nvSpPr>
            <p:cNvPr id="1126" name="Google Shape;1126;p22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27" name="Google Shape;1127;p22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28" name="Google Shape;1128;p22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129" name="Google Shape;1129;p22"/>
          <p:cNvGrpSpPr/>
          <p:nvPr/>
        </p:nvGrpSpPr>
        <p:grpSpPr>
          <a:xfrm>
            <a:off x="10555134" y="1499467"/>
            <a:ext cx="233351" cy="36000"/>
            <a:chOff x="5662375" y="212375"/>
            <a:chExt cx="175013" cy="27000"/>
          </a:xfrm>
        </p:grpSpPr>
        <p:sp>
          <p:nvSpPr>
            <p:cNvPr id="1130" name="Google Shape;1130;p22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31" name="Google Shape;1131;p22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32" name="Google Shape;1132;p22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sp>
        <p:nvSpPr>
          <p:cNvPr id="1133" name="Google Shape;1133;p22"/>
          <p:cNvSpPr txBox="1">
            <a:spLocks noGrp="1"/>
          </p:cNvSpPr>
          <p:nvPr>
            <p:ph type="subTitle" idx="1"/>
          </p:nvPr>
        </p:nvSpPr>
        <p:spPr>
          <a:xfrm>
            <a:off x="7522464" y="3657600"/>
            <a:ext cx="24872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1134" name="Google Shape;1134;p22"/>
          <p:cNvSpPr txBox="1">
            <a:spLocks noGrp="1"/>
          </p:cNvSpPr>
          <p:nvPr>
            <p:ph type="subTitle" idx="2"/>
          </p:nvPr>
        </p:nvSpPr>
        <p:spPr>
          <a:xfrm>
            <a:off x="4852416" y="2182368"/>
            <a:ext cx="24872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1135" name="Google Shape;1135;p22"/>
          <p:cNvSpPr txBox="1">
            <a:spLocks noGrp="1"/>
          </p:cNvSpPr>
          <p:nvPr>
            <p:ph type="subTitle" idx="3"/>
          </p:nvPr>
        </p:nvSpPr>
        <p:spPr>
          <a:xfrm>
            <a:off x="2182368" y="2999232"/>
            <a:ext cx="24872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1136" name="Google Shape;1136;p22"/>
          <p:cNvSpPr txBox="1">
            <a:spLocks noGrp="1"/>
          </p:cNvSpPr>
          <p:nvPr>
            <p:ph type="subTitle" idx="4"/>
          </p:nvPr>
        </p:nvSpPr>
        <p:spPr>
          <a:xfrm>
            <a:off x="7522464" y="4108704"/>
            <a:ext cx="24872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1137" name="Google Shape;1137;p22"/>
          <p:cNvSpPr txBox="1">
            <a:spLocks noGrp="1"/>
          </p:cNvSpPr>
          <p:nvPr>
            <p:ph type="subTitle" idx="5"/>
          </p:nvPr>
        </p:nvSpPr>
        <p:spPr>
          <a:xfrm>
            <a:off x="4852416" y="2633472"/>
            <a:ext cx="24872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1138" name="Google Shape;1138;p22"/>
          <p:cNvSpPr txBox="1">
            <a:spLocks noGrp="1"/>
          </p:cNvSpPr>
          <p:nvPr>
            <p:ph type="subTitle" idx="6"/>
          </p:nvPr>
        </p:nvSpPr>
        <p:spPr>
          <a:xfrm>
            <a:off x="2182368" y="3462528"/>
            <a:ext cx="24872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4568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 and body 3"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3"/>
          <p:cNvSpPr txBox="1">
            <a:spLocks noGrp="1"/>
          </p:cNvSpPr>
          <p:nvPr>
            <p:ph type="title"/>
          </p:nvPr>
        </p:nvSpPr>
        <p:spPr>
          <a:xfrm>
            <a:off x="3377184" y="451104"/>
            <a:ext cx="54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1" name="Google Shape;1141;p23"/>
          <p:cNvSpPr txBox="1">
            <a:spLocks noGrp="1"/>
          </p:cNvSpPr>
          <p:nvPr>
            <p:ph type="body" idx="1"/>
          </p:nvPr>
        </p:nvSpPr>
        <p:spPr>
          <a:xfrm>
            <a:off x="952867" y="1536200"/>
            <a:ext cx="10274000" cy="4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Medium"/>
              <a:buAutoNum type="arabicPeriod"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cxnSp>
        <p:nvCxnSpPr>
          <p:cNvPr id="1142" name="Google Shape;1142;p23"/>
          <p:cNvCxnSpPr/>
          <p:nvPr/>
        </p:nvCxnSpPr>
        <p:spPr>
          <a:xfrm rot="10800000">
            <a:off x="404000" y="4479167"/>
            <a:ext cx="202400" cy="127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3" name="Google Shape;1143;p23"/>
          <p:cNvCxnSpPr/>
          <p:nvPr/>
        </p:nvCxnSpPr>
        <p:spPr>
          <a:xfrm rot="10800000" flipH="1">
            <a:off x="0" y="5776733"/>
            <a:ext cx="595600" cy="885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44" name="Google Shape;1144;p23"/>
          <p:cNvGrpSpPr/>
          <p:nvPr/>
        </p:nvGrpSpPr>
        <p:grpSpPr>
          <a:xfrm flipH="1">
            <a:off x="400985" y="5557067"/>
            <a:ext cx="389367" cy="390100"/>
            <a:chOff x="7353050" y="316275"/>
            <a:chExt cx="292025" cy="292575"/>
          </a:xfrm>
        </p:grpSpPr>
        <p:sp>
          <p:nvSpPr>
            <p:cNvPr id="1145" name="Google Shape;1145;p23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46" name="Google Shape;1146;p23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47" name="Google Shape;1147;p23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48" name="Google Shape;1148;p23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149" name="Google Shape;1149;p23"/>
          <p:cNvGrpSpPr/>
          <p:nvPr/>
        </p:nvGrpSpPr>
        <p:grpSpPr>
          <a:xfrm>
            <a:off x="198386" y="4299067"/>
            <a:ext cx="390815" cy="391184"/>
            <a:chOff x="3164039" y="430875"/>
            <a:chExt cx="293111" cy="293388"/>
          </a:xfrm>
        </p:grpSpPr>
        <p:sp>
          <p:nvSpPr>
            <p:cNvPr id="1150" name="Google Shape;1150;p23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51" name="Google Shape;1151;p23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52" name="Google Shape;1152;p23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53" name="Google Shape;1153;p23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54" name="Google Shape;1154;p23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55" name="Google Shape;1155;p23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cxnSp>
        <p:nvCxnSpPr>
          <p:cNvPr id="1156" name="Google Shape;1156;p23"/>
          <p:cNvCxnSpPr/>
          <p:nvPr/>
        </p:nvCxnSpPr>
        <p:spPr>
          <a:xfrm rot="10800000">
            <a:off x="9595967" y="393467"/>
            <a:ext cx="1542800" cy="723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7" name="Google Shape;1157;p23"/>
          <p:cNvCxnSpPr/>
          <p:nvPr/>
        </p:nvCxnSpPr>
        <p:spPr>
          <a:xfrm flipH="1">
            <a:off x="11138767" y="-8833"/>
            <a:ext cx="1055200" cy="1115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58" name="Google Shape;1158;p23"/>
          <p:cNvGrpSpPr/>
          <p:nvPr/>
        </p:nvGrpSpPr>
        <p:grpSpPr>
          <a:xfrm>
            <a:off x="10752367" y="702567"/>
            <a:ext cx="775733" cy="776467"/>
            <a:chOff x="8064275" y="887850"/>
            <a:chExt cx="581800" cy="582350"/>
          </a:xfrm>
        </p:grpSpPr>
        <p:sp>
          <p:nvSpPr>
            <p:cNvPr id="1159" name="Google Shape;1159;p23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60" name="Google Shape;1160;p23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61" name="Google Shape;1161;p23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62" name="Google Shape;1162;p23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63" name="Google Shape;1163;p23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64" name="Google Shape;1164;p23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165" name="Google Shape;1165;p23"/>
          <p:cNvGrpSpPr/>
          <p:nvPr/>
        </p:nvGrpSpPr>
        <p:grpSpPr>
          <a:xfrm>
            <a:off x="9378501" y="227834"/>
            <a:ext cx="389367" cy="390100"/>
            <a:chOff x="7353050" y="316275"/>
            <a:chExt cx="292025" cy="292575"/>
          </a:xfrm>
        </p:grpSpPr>
        <p:sp>
          <p:nvSpPr>
            <p:cNvPr id="1166" name="Google Shape;1166;p23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67" name="Google Shape;1167;p23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68" name="Google Shape;1168;p23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69" name="Google Shape;1169;p23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170" name="Google Shape;1170;p23"/>
          <p:cNvGrpSpPr/>
          <p:nvPr/>
        </p:nvGrpSpPr>
        <p:grpSpPr>
          <a:xfrm>
            <a:off x="11677267" y="306200"/>
            <a:ext cx="233333" cy="233333"/>
            <a:chOff x="8792300" y="321275"/>
            <a:chExt cx="175000" cy="175000"/>
          </a:xfrm>
        </p:grpSpPr>
        <p:sp>
          <p:nvSpPr>
            <p:cNvPr id="1171" name="Google Shape;1171;p23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72" name="Google Shape;1172;p23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73" name="Google Shape;1173;p23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74" name="Google Shape;1174;p23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175" name="Google Shape;1175;p23"/>
          <p:cNvGrpSpPr/>
          <p:nvPr/>
        </p:nvGrpSpPr>
        <p:grpSpPr>
          <a:xfrm>
            <a:off x="11320067" y="227833"/>
            <a:ext cx="233351" cy="36000"/>
            <a:chOff x="5662375" y="212375"/>
            <a:chExt cx="175013" cy="27000"/>
          </a:xfrm>
        </p:grpSpPr>
        <p:sp>
          <p:nvSpPr>
            <p:cNvPr id="1176" name="Google Shape;1176;p23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77" name="Google Shape;1177;p23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78" name="Google Shape;1178;p23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179" name="Google Shape;1179;p23"/>
          <p:cNvGrpSpPr/>
          <p:nvPr/>
        </p:nvGrpSpPr>
        <p:grpSpPr>
          <a:xfrm>
            <a:off x="10555134" y="1499467"/>
            <a:ext cx="233351" cy="36000"/>
            <a:chOff x="5662375" y="212375"/>
            <a:chExt cx="175013" cy="27000"/>
          </a:xfrm>
        </p:grpSpPr>
        <p:sp>
          <p:nvSpPr>
            <p:cNvPr id="1180" name="Google Shape;1180;p23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81" name="Google Shape;1181;p23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82" name="Google Shape;1182;p23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</p:spTree>
    <p:extLst>
      <p:ext uri="{BB962C8B-B14F-4D97-AF65-F5344CB8AC3E}">
        <p14:creationId xmlns:p14="http://schemas.microsoft.com/office/powerpoint/2010/main" val="35893512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24"/>
          <p:cNvSpPr txBox="1">
            <a:spLocks noGrp="1"/>
          </p:cNvSpPr>
          <p:nvPr>
            <p:ph type="title"/>
          </p:nvPr>
        </p:nvSpPr>
        <p:spPr>
          <a:xfrm>
            <a:off x="965000" y="702567"/>
            <a:ext cx="1026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185" name="Google Shape;1185;p24"/>
          <p:cNvCxnSpPr/>
          <p:nvPr/>
        </p:nvCxnSpPr>
        <p:spPr>
          <a:xfrm>
            <a:off x="787267" y="5787467"/>
            <a:ext cx="893600" cy="564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6" name="Google Shape;1186;p24"/>
          <p:cNvCxnSpPr/>
          <p:nvPr/>
        </p:nvCxnSpPr>
        <p:spPr>
          <a:xfrm rot="10800000" flipH="1">
            <a:off x="0" y="5776733"/>
            <a:ext cx="787600" cy="885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87" name="Google Shape;1187;p24"/>
          <p:cNvGrpSpPr/>
          <p:nvPr/>
        </p:nvGrpSpPr>
        <p:grpSpPr>
          <a:xfrm flipH="1">
            <a:off x="575634" y="5578367"/>
            <a:ext cx="389367" cy="390100"/>
            <a:chOff x="7353050" y="316275"/>
            <a:chExt cx="292025" cy="292575"/>
          </a:xfrm>
        </p:grpSpPr>
        <p:sp>
          <p:nvSpPr>
            <p:cNvPr id="1188" name="Google Shape;1188;p24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89" name="Google Shape;1189;p24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90" name="Google Shape;1190;p24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91" name="Google Shape;1191;p24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192" name="Google Shape;1192;p24"/>
          <p:cNvGrpSpPr/>
          <p:nvPr/>
        </p:nvGrpSpPr>
        <p:grpSpPr>
          <a:xfrm>
            <a:off x="1434386" y="6139567"/>
            <a:ext cx="390815" cy="391184"/>
            <a:chOff x="3164039" y="430875"/>
            <a:chExt cx="293111" cy="293388"/>
          </a:xfrm>
        </p:grpSpPr>
        <p:sp>
          <p:nvSpPr>
            <p:cNvPr id="1193" name="Google Shape;1193;p24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94" name="Google Shape;1194;p24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95" name="Google Shape;1195;p24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96" name="Google Shape;1196;p24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97" name="Google Shape;1197;p24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98" name="Google Shape;1198;p24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cxnSp>
        <p:nvCxnSpPr>
          <p:cNvPr id="1199" name="Google Shape;1199;p24"/>
          <p:cNvCxnSpPr/>
          <p:nvPr/>
        </p:nvCxnSpPr>
        <p:spPr>
          <a:xfrm rot="10800000">
            <a:off x="9595967" y="393467"/>
            <a:ext cx="1542800" cy="72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0" name="Google Shape;1200;p24"/>
          <p:cNvCxnSpPr/>
          <p:nvPr/>
        </p:nvCxnSpPr>
        <p:spPr>
          <a:xfrm flipH="1">
            <a:off x="11138767" y="-8833"/>
            <a:ext cx="1055200" cy="111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01" name="Google Shape;1201;p24"/>
          <p:cNvGrpSpPr/>
          <p:nvPr/>
        </p:nvGrpSpPr>
        <p:grpSpPr>
          <a:xfrm>
            <a:off x="10752367" y="702567"/>
            <a:ext cx="775733" cy="776467"/>
            <a:chOff x="8064275" y="887850"/>
            <a:chExt cx="581800" cy="582350"/>
          </a:xfrm>
        </p:grpSpPr>
        <p:sp>
          <p:nvSpPr>
            <p:cNvPr id="1202" name="Google Shape;1202;p24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03" name="Google Shape;1203;p24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04" name="Google Shape;1204;p24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05" name="Google Shape;1205;p24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06" name="Google Shape;1206;p24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07" name="Google Shape;1207;p24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208" name="Google Shape;1208;p24"/>
          <p:cNvGrpSpPr/>
          <p:nvPr/>
        </p:nvGrpSpPr>
        <p:grpSpPr>
          <a:xfrm>
            <a:off x="9378501" y="227834"/>
            <a:ext cx="389367" cy="390100"/>
            <a:chOff x="7353050" y="316275"/>
            <a:chExt cx="292025" cy="292575"/>
          </a:xfrm>
        </p:grpSpPr>
        <p:sp>
          <p:nvSpPr>
            <p:cNvPr id="1209" name="Google Shape;1209;p24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10" name="Google Shape;1210;p24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11" name="Google Shape;1211;p24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12" name="Google Shape;1212;p24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213" name="Google Shape;1213;p24"/>
          <p:cNvGrpSpPr/>
          <p:nvPr/>
        </p:nvGrpSpPr>
        <p:grpSpPr>
          <a:xfrm>
            <a:off x="11677267" y="306200"/>
            <a:ext cx="233333" cy="233333"/>
            <a:chOff x="8792300" y="321275"/>
            <a:chExt cx="175000" cy="175000"/>
          </a:xfrm>
        </p:grpSpPr>
        <p:sp>
          <p:nvSpPr>
            <p:cNvPr id="1214" name="Google Shape;1214;p24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15" name="Google Shape;1215;p24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16" name="Google Shape;1216;p24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17" name="Google Shape;1217;p24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218" name="Google Shape;1218;p24"/>
          <p:cNvGrpSpPr/>
          <p:nvPr/>
        </p:nvGrpSpPr>
        <p:grpSpPr>
          <a:xfrm>
            <a:off x="11320067" y="227833"/>
            <a:ext cx="233351" cy="36000"/>
            <a:chOff x="5662375" y="212375"/>
            <a:chExt cx="175013" cy="27000"/>
          </a:xfrm>
        </p:grpSpPr>
        <p:sp>
          <p:nvSpPr>
            <p:cNvPr id="1219" name="Google Shape;1219;p24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20" name="Google Shape;1220;p24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21" name="Google Shape;1221;p24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222" name="Google Shape;1222;p24"/>
          <p:cNvGrpSpPr/>
          <p:nvPr/>
        </p:nvGrpSpPr>
        <p:grpSpPr>
          <a:xfrm>
            <a:off x="10555134" y="1499467"/>
            <a:ext cx="233351" cy="36000"/>
            <a:chOff x="5662375" y="212375"/>
            <a:chExt cx="175013" cy="27000"/>
          </a:xfrm>
        </p:grpSpPr>
        <p:sp>
          <p:nvSpPr>
            <p:cNvPr id="1223" name="Google Shape;1223;p24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24" name="Google Shape;1224;p24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25" name="Google Shape;1225;p24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</p:spTree>
    <p:extLst>
      <p:ext uri="{BB962C8B-B14F-4D97-AF65-F5344CB8AC3E}">
        <p14:creationId xmlns:p14="http://schemas.microsoft.com/office/powerpoint/2010/main" val="1894209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25"/>
          <p:cNvSpPr txBox="1">
            <a:spLocks noGrp="1"/>
          </p:cNvSpPr>
          <p:nvPr>
            <p:ph type="title"/>
          </p:nvPr>
        </p:nvSpPr>
        <p:spPr>
          <a:xfrm>
            <a:off x="1194800" y="2645933"/>
            <a:ext cx="4609600" cy="17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cxnSp>
        <p:nvCxnSpPr>
          <p:cNvPr id="1228" name="Google Shape;1228;p25"/>
          <p:cNvCxnSpPr/>
          <p:nvPr/>
        </p:nvCxnSpPr>
        <p:spPr>
          <a:xfrm>
            <a:off x="2194567" y="697500"/>
            <a:ext cx="2230000" cy="16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9" name="Google Shape;1229;p25"/>
          <p:cNvCxnSpPr/>
          <p:nvPr/>
        </p:nvCxnSpPr>
        <p:spPr>
          <a:xfrm rot="10800000" flipH="1">
            <a:off x="1070733" y="706233"/>
            <a:ext cx="1106000" cy="99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0" name="Google Shape;1230;p25"/>
          <p:cNvCxnSpPr/>
          <p:nvPr/>
        </p:nvCxnSpPr>
        <p:spPr>
          <a:xfrm>
            <a:off x="0" y="86933"/>
            <a:ext cx="1062000" cy="158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31" name="Google Shape;1231;p25"/>
          <p:cNvGrpSpPr/>
          <p:nvPr/>
        </p:nvGrpSpPr>
        <p:grpSpPr>
          <a:xfrm flipH="1">
            <a:off x="665867" y="1279567"/>
            <a:ext cx="775733" cy="776467"/>
            <a:chOff x="8064275" y="887850"/>
            <a:chExt cx="581800" cy="582350"/>
          </a:xfrm>
        </p:grpSpPr>
        <p:sp>
          <p:nvSpPr>
            <p:cNvPr id="1232" name="Google Shape;1232;p25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33" name="Google Shape;1233;p25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34" name="Google Shape;1234;p25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35" name="Google Shape;1235;p25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36" name="Google Shape;1236;p25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37" name="Google Shape;1237;p25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238" name="Google Shape;1238;p25"/>
          <p:cNvGrpSpPr/>
          <p:nvPr/>
        </p:nvGrpSpPr>
        <p:grpSpPr>
          <a:xfrm flipH="1">
            <a:off x="2000534" y="517467"/>
            <a:ext cx="389367" cy="390100"/>
            <a:chOff x="7353050" y="316275"/>
            <a:chExt cx="292025" cy="292575"/>
          </a:xfrm>
        </p:grpSpPr>
        <p:sp>
          <p:nvSpPr>
            <p:cNvPr id="1239" name="Google Shape;1239;p25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40" name="Google Shape;1240;p25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41" name="Google Shape;1241;p25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42" name="Google Shape;1242;p25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sp>
        <p:nvSpPr>
          <p:cNvPr id="1243" name="Google Shape;1243;p25"/>
          <p:cNvSpPr/>
          <p:nvPr/>
        </p:nvSpPr>
        <p:spPr>
          <a:xfrm flipH="1">
            <a:off x="4221708" y="663510"/>
            <a:ext cx="384819" cy="384449"/>
          </a:xfrm>
          <a:custGeom>
            <a:avLst/>
            <a:gdLst/>
            <a:ahLst/>
            <a:cxnLst/>
            <a:rect l="l" t="t" r="r" b="b"/>
            <a:pathLst>
              <a:path w="22915" h="22893" extrusionOk="0">
                <a:moveTo>
                  <a:pt x="11457" y="0"/>
                </a:moveTo>
                <a:cubicBezTo>
                  <a:pt x="5127" y="0"/>
                  <a:pt x="0" y="5127"/>
                  <a:pt x="0" y="11435"/>
                </a:cubicBezTo>
                <a:cubicBezTo>
                  <a:pt x="0" y="17766"/>
                  <a:pt x="5127" y="22892"/>
                  <a:pt x="11457" y="22892"/>
                </a:cubicBezTo>
                <a:cubicBezTo>
                  <a:pt x="17788" y="22892"/>
                  <a:pt x="22914" y="17766"/>
                  <a:pt x="22914" y="11435"/>
                </a:cubicBezTo>
                <a:cubicBezTo>
                  <a:pt x="22914" y="5127"/>
                  <a:pt x="17788" y="0"/>
                  <a:pt x="114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244" name="Google Shape;1244;p25"/>
          <p:cNvSpPr/>
          <p:nvPr/>
        </p:nvSpPr>
        <p:spPr>
          <a:xfrm flipH="1">
            <a:off x="4218719" y="660133"/>
            <a:ext cx="390815" cy="391184"/>
          </a:xfrm>
          <a:custGeom>
            <a:avLst/>
            <a:gdLst/>
            <a:ahLst/>
            <a:cxnLst/>
            <a:rect l="l" t="t" r="r" b="b"/>
            <a:pathLst>
              <a:path w="23272" h="23294" extrusionOk="0">
                <a:moveTo>
                  <a:pt x="11636" y="380"/>
                </a:moveTo>
                <a:cubicBezTo>
                  <a:pt x="14757" y="380"/>
                  <a:pt x="17566" y="1628"/>
                  <a:pt x="19594" y="3679"/>
                </a:cubicBezTo>
                <a:cubicBezTo>
                  <a:pt x="21645" y="5707"/>
                  <a:pt x="22893" y="8538"/>
                  <a:pt x="22893" y="11636"/>
                </a:cubicBezTo>
                <a:cubicBezTo>
                  <a:pt x="22893" y="14757"/>
                  <a:pt x="21645" y="17565"/>
                  <a:pt x="19594" y="19616"/>
                </a:cubicBezTo>
                <a:cubicBezTo>
                  <a:pt x="17566" y="21644"/>
                  <a:pt x="14757" y="22915"/>
                  <a:pt x="11636" y="22915"/>
                </a:cubicBezTo>
                <a:cubicBezTo>
                  <a:pt x="8516" y="22915"/>
                  <a:pt x="5707" y="21644"/>
                  <a:pt x="3657" y="19616"/>
                </a:cubicBezTo>
                <a:cubicBezTo>
                  <a:pt x="1628" y="17565"/>
                  <a:pt x="358" y="14757"/>
                  <a:pt x="358" y="11636"/>
                </a:cubicBezTo>
                <a:cubicBezTo>
                  <a:pt x="358" y="8538"/>
                  <a:pt x="1628" y="5707"/>
                  <a:pt x="3657" y="3679"/>
                </a:cubicBezTo>
                <a:cubicBezTo>
                  <a:pt x="5707" y="1628"/>
                  <a:pt x="8516" y="380"/>
                  <a:pt x="11636" y="380"/>
                </a:cubicBezTo>
                <a:close/>
                <a:moveTo>
                  <a:pt x="11636" y="1"/>
                </a:moveTo>
                <a:cubicBezTo>
                  <a:pt x="5217" y="1"/>
                  <a:pt x="1" y="5217"/>
                  <a:pt x="1" y="11636"/>
                </a:cubicBezTo>
                <a:cubicBezTo>
                  <a:pt x="1" y="18078"/>
                  <a:pt x="5217" y="23294"/>
                  <a:pt x="11636" y="23294"/>
                </a:cubicBezTo>
                <a:cubicBezTo>
                  <a:pt x="18056" y="23294"/>
                  <a:pt x="23272" y="18078"/>
                  <a:pt x="23272" y="11636"/>
                </a:cubicBezTo>
                <a:cubicBezTo>
                  <a:pt x="23272" y="5217"/>
                  <a:pt x="18056" y="1"/>
                  <a:pt x="116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245" name="Google Shape;1245;p25"/>
          <p:cNvSpPr/>
          <p:nvPr/>
        </p:nvSpPr>
        <p:spPr>
          <a:xfrm flipH="1">
            <a:off x="4270374" y="712179"/>
            <a:ext cx="287501" cy="287116"/>
          </a:xfrm>
          <a:custGeom>
            <a:avLst/>
            <a:gdLst/>
            <a:ahLst/>
            <a:cxnLst/>
            <a:rect l="l" t="t" r="r" b="b"/>
            <a:pathLst>
              <a:path w="17120" h="17097" extrusionOk="0">
                <a:moveTo>
                  <a:pt x="8560" y="0"/>
                </a:moveTo>
                <a:cubicBezTo>
                  <a:pt x="3835" y="0"/>
                  <a:pt x="1" y="3812"/>
                  <a:pt x="1" y="8537"/>
                </a:cubicBezTo>
                <a:cubicBezTo>
                  <a:pt x="1" y="13263"/>
                  <a:pt x="3835" y="17097"/>
                  <a:pt x="8560" y="17097"/>
                </a:cubicBezTo>
                <a:cubicBezTo>
                  <a:pt x="13286" y="17097"/>
                  <a:pt x="17120" y="13263"/>
                  <a:pt x="17120" y="8537"/>
                </a:cubicBezTo>
                <a:cubicBezTo>
                  <a:pt x="17120" y="3812"/>
                  <a:pt x="13286" y="0"/>
                  <a:pt x="85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246" name="Google Shape;1246;p25"/>
          <p:cNvSpPr/>
          <p:nvPr/>
        </p:nvSpPr>
        <p:spPr>
          <a:xfrm flipH="1">
            <a:off x="4267368" y="708803"/>
            <a:ext cx="293497" cy="293867"/>
          </a:xfrm>
          <a:custGeom>
            <a:avLst/>
            <a:gdLst/>
            <a:ahLst/>
            <a:cxnLst/>
            <a:rect l="l" t="t" r="r" b="b"/>
            <a:pathLst>
              <a:path w="17477" h="17499" extrusionOk="0">
                <a:moveTo>
                  <a:pt x="8738" y="379"/>
                </a:moveTo>
                <a:cubicBezTo>
                  <a:pt x="11057" y="379"/>
                  <a:pt x="13130" y="1316"/>
                  <a:pt x="14645" y="2831"/>
                </a:cubicBezTo>
                <a:cubicBezTo>
                  <a:pt x="16161" y="4347"/>
                  <a:pt x="17097" y="6442"/>
                  <a:pt x="17097" y="8738"/>
                </a:cubicBezTo>
                <a:cubicBezTo>
                  <a:pt x="17097" y="11056"/>
                  <a:pt x="16161" y="13152"/>
                  <a:pt x="14645" y="14667"/>
                </a:cubicBezTo>
                <a:cubicBezTo>
                  <a:pt x="13130" y="16183"/>
                  <a:pt x="11057" y="17119"/>
                  <a:pt x="8738" y="17119"/>
                </a:cubicBezTo>
                <a:cubicBezTo>
                  <a:pt x="6420" y="17119"/>
                  <a:pt x="4325" y="16183"/>
                  <a:pt x="2809" y="14667"/>
                </a:cubicBezTo>
                <a:cubicBezTo>
                  <a:pt x="1293" y="13152"/>
                  <a:pt x="357" y="11056"/>
                  <a:pt x="357" y="8738"/>
                </a:cubicBezTo>
                <a:cubicBezTo>
                  <a:pt x="357" y="6442"/>
                  <a:pt x="1293" y="4347"/>
                  <a:pt x="2809" y="2831"/>
                </a:cubicBezTo>
                <a:cubicBezTo>
                  <a:pt x="4325" y="1316"/>
                  <a:pt x="6420" y="379"/>
                  <a:pt x="8738" y="379"/>
                </a:cubicBezTo>
                <a:close/>
                <a:moveTo>
                  <a:pt x="8738" y="0"/>
                </a:moveTo>
                <a:cubicBezTo>
                  <a:pt x="3901" y="0"/>
                  <a:pt x="1" y="3924"/>
                  <a:pt x="1" y="8738"/>
                </a:cubicBezTo>
                <a:cubicBezTo>
                  <a:pt x="1" y="13575"/>
                  <a:pt x="3901" y="17498"/>
                  <a:pt x="8738" y="17498"/>
                </a:cubicBezTo>
                <a:cubicBezTo>
                  <a:pt x="13553" y="17498"/>
                  <a:pt x="17476" y="13575"/>
                  <a:pt x="17476" y="8738"/>
                </a:cubicBezTo>
                <a:cubicBezTo>
                  <a:pt x="17476" y="3924"/>
                  <a:pt x="13553" y="0"/>
                  <a:pt x="87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247" name="Google Shape;1247;p25"/>
          <p:cNvSpPr/>
          <p:nvPr/>
        </p:nvSpPr>
        <p:spPr>
          <a:xfrm flipH="1">
            <a:off x="4323522" y="764946"/>
            <a:ext cx="181569" cy="181569"/>
          </a:xfrm>
          <a:custGeom>
            <a:avLst/>
            <a:gdLst/>
            <a:ahLst/>
            <a:cxnLst/>
            <a:rect l="l" t="t" r="r" b="b"/>
            <a:pathLst>
              <a:path w="10812" h="10812" extrusionOk="0">
                <a:moveTo>
                  <a:pt x="5417" y="1"/>
                </a:moveTo>
                <a:cubicBezTo>
                  <a:pt x="2430" y="1"/>
                  <a:pt x="1" y="2431"/>
                  <a:pt x="1" y="5395"/>
                </a:cubicBezTo>
                <a:cubicBezTo>
                  <a:pt x="1" y="8382"/>
                  <a:pt x="2430" y="10812"/>
                  <a:pt x="5417" y="10812"/>
                </a:cubicBezTo>
                <a:cubicBezTo>
                  <a:pt x="8404" y="10812"/>
                  <a:pt x="10812" y="8382"/>
                  <a:pt x="10812" y="5395"/>
                </a:cubicBezTo>
                <a:cubicBezTo>
                  <a:pt x="10812" y="2431"/>
                  <a:pt x="8404" y="1"/>
                  <a:pt x="54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248" name="Google Shape;1248;p25"/>
          <p:cNvSpPr/>
          <p:nvPr/>
        </p:nvSpPr>
        <p:spPr>
          <a:xfrm flipH="1">
            <a:off x="4320146" y="761956"/>
            <a:ext cx="187935" cy="187565"/>
          </a:xfrm>
          <a:custGeom>
            <a:avLst/>
            <a:gdLst/>
            <a:ahLst/>
            <a:cxnLst/>
            <a:rect l="l" t="t" r="r" b="b"/>
            <a:pathLst>
              <a:path w="11191" h="11169" extrusionOk="0">
                <a:moveTo>
                  <a:pt x="5595" y="357"/>
                </a:moveTo>
                <a:cubicBezTo>
                  <a:pt x="7044" y="357"/>
                  <a:pt x="8337" y="937"/>
                  <a:pt x="9273" y="1895"/>
                </a:cubicBezTo>
                <a:cubicBezTo>
                  <a:pt x="10232" y="2832"/>
                  <a:pt x="10811" y="4147"/>
                  <a:pt x="10811" y="5573"/>
                </a:cubicBezTo>
                <a:cubicBezTo>
                  <a:pt x="10811" y="7022"/>
                  <a:pt x="10232" y="8337"/>
                  <a:pt x="9273" y="9273"/>
                </a:cubicBezTo>
                <a:cubicBezTo>
                  <a:pt x="8337" y="10210"/>
                  <a:pt x="7044" y="10789"/>
                  <a:pt x="5595" y="10789"/>
                </a:cubicBezTo>
                <a:cubicBezTo>
                  <a:pt x="4147" y="10789"/>
                  <a:pt x="2854" y="10210"/>
                  <a:pt x="1895" y="9273"/>
                </a:cubicBezTo>
                <a:cubicBezTo>
                  <a:pt x="959" y="8337"/>
                  <a:pt x="379" y="7022"/>
                  <a:pt x="379" y="5573"/>
                </a:cubicBezTo>
                <a:cubicBezTo>
                  <a:pt x="379" y="4147"/>
                  <a:pt x="959" y="2832"/>
                  <a:pt x="1895" y="1895"/>
                </a:cubicBezTo>
                <a:cubicBezTo>
                  <a:pt x="2854" y="937"/>
                  <a:pt x="4147" y="357"/>
                  <a:pt x="5595" y="357"/>
                </a:cubicBezTo>
                <a:close/>
                <a:moveTo>
                  <a:pt x="5595" y="1"/>
                </a:moveTo>
                <a:cubicBezTo>
                  <a:pt x="2497" y="1"/>
                  <a:pt x="1" y="2497"/>
                  <a:pt x="1" y="5573"/>
                </a:cubicBezTo>
                <a:cubicBezTo>
                  <a:pt x="1" y="8672"/>
                  <a:pt x="2497" y="11168"/>
                  <a:pt x="5595" y="11168"/>
                </a:cubicBezTo>
                <a:cubicBezTo>
                  <a:pt x="8671" y="11168"/>
                  <a:pt x="11190" y="8672"/>
                  <a:pt x="11190" y="5573"/>
                </a:cubicBezTo>
                <a:cubicBezTo>
                  <a:pt x="11190" y="2497"/>
                  <a:pt x="8671" y="1"/>
                  <a:pt x="55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1249" name="Google Shape;1249;p25"/>
          <p:cNvGrpSpPr/>
          <p:nvPr/>
        </p:nvGrpSpPr>
        <p:grpSpPr>
          <a:xfrm flipH="1">
            <a:off x="4702817" y="481467"/>
            <a:ext cx="233351" cy="36000"/>
            <a:chOff x="5662375" y="212375"/>
            <a:chExt cx="175013" cy="27000"/>
          </a:xfrm>
        </p:grpSpPr>
        <p:sp>
          <p:nvSpPr>
            <p:cNvPr id="1250" name="Google Shape;1250;p25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51" name="Google Shape;1251;p25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52" name="Google Shape;1252;p25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253" name="Google Shape;1253;p25"/>
          <p:cNvGrpSpPr/>
          <p:nvPr/>
        </p:nvGrpSpPr>
        <p:grpSpPr>
          <a:xfrm flipH="1">
            <a:off x="640550" y="323600"/>
            <a:ext cx="233351" cy="36000"/>
            <a:chOff x="5662375" y="212375"/>
            <a:chExt cx="175013" cy="27000"/>
          </a:xfrm>
        </p:grpSpPr>
        <p:sp>
          <p:nvSpPr>
            <p:cNvPr id="1254" name="Google Shape;1254;p25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55" name="Google Shape;1255;p25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56" name="Google Shape;1256;p25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257" name="Google Shape;1257;p25"/>
          <p:cNvGrpSpPr/>
          <p:nvPr/>
        </p:nvGrpSpPr>
        <p:grpSpPr>
          <a:xfrm flipH="1">
            <a:off x="1202283" y="2204833"/>
            <a:ext cx="233351" cy="36000"/>
            <a:chOff x="5662375" y="212375"/>
            <a:chExt cx="175013" cy="27000"/>
          </a:xfrm>
        </p:grpSpPr>
        <p:sp>
          <p:nvSpPr>
            <p:cNvPr id="1258" name="Google Shape;1258;p25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59" name="Google Shape;1259;p25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60" name="Google Shape;1260;p25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cxnSp>
        <p:nvCxnSpPr>
          <p:cNvPr id="1261" name="Google Shape;1261;p25"/>
          <p:cNvCxnSpPr/>
          <p:nvPr/>
        </p:nvCxnSpPr>
        <p:spPr>
          <a:xfrm>
            <a:off x="1055200" y="5616533"/>
            <a:ext cx="1542800" cy="72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62" name="Google Shape;1262;p25"/>
          <p:cNvCxnSpPr/>
          <p:nvPr/>
        </p:nvCxnSpPr>
        <p:spPr>
          <a:xfrm rot="10800000" flipH="1">
            <a:off x="0" y="5627233"/>
            <a:ext cx="1055200" cy="111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63" name="Google Shape;1263;p25"/>
          <p:cNvGrpSpPr/>
          <p:nvPr/>
        </p:nvGrpSpPr>
        <p:grpSpPr>
          <a:xfrm rot="10800000">
            <a:off x="665867" y="5254567"/>
            <a:ext cx="775733" cy="776467"/>
            <a:chOff x="8064275" y="887850"/>
            <a:chExt cx="581800" cy="582350"/>
          </a:xfrm>
        </p:grpSpPr>
        <p:sp>
          <p:nvSpPr>
            <p:cNvPr id="1264" name="Google Shape;1264;p25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65" name="Google Shape;1265;p25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66" name="Google Shape;1266;p25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 rot="10800000">
            <a:off x="2426101" y="6115667"/>
            <a:ext cx="389367" cy="390100"/>
            <a:chOff x="7353050" y="316275"/>
            <a:chExt cx="292025" cy="292575"/>
          </a:xfrm>
        </p:grpSpPr>
        <p:sp>
          <p:nvSpPr>
            <p:cNvPr id="1271" name="Google Shape;1271;p25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 rot="10800000">
            <a:off x="283367" y="6194067"/>
            <a:ext cx="233333" cy="233333"/>
            <a:chOff x="8792300" y="321275"/>
            <a:chExt cx="175000" cy="175000"/>
          </a:xfrm>
        </p:grpSpPr>
        <p:sp>
          <p:nvSpPr>
            <p:cNvPr id="1276" name="Google Shape;1276;p25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280" name="Google Shape;1280;p25"/>
          <p:cNvGrpSpPr/>
          <p:nvPr/>
        </p:nvGrpSpPr>
        <p:grpSpPr>
          <a:xfrm rot="10800000">
            <a:off x="640550" y="6469767"/>
            <a:ext cx="233351" cy="36000"/>
            <a:chOff x="5662375" y="212375"/>
            <a:chExt cx="175013" cy="27000"/>
          </a:xfrm>
        </p:grpSpPr>
        <p:sp>
          <p:nvSpPr>
            <p:cNvPr id="1281" name="Google Shape;1281;p25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82" name="Google Shape;1282;p25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83" name="Google Shape;1283;p25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284" name="Google Shape;1284;p25"/>
          <p:cNvGrpSpPr/>
          <p:nvPr/>
        </p:nvGrpSpPr>
        <p:grpSpPr>
          <a:xfrm rot="10800000">
            <a:off x="1405483" y="5198133"/>
            <a:ext cx="233351" cy="36000"/>
            <a:chOff x="5662375" y="212375"/>
            <a:chExt cx="175013" cy="27000"/>
          </a:xfrm>
        </p:grpSpPr>
        <p:sp>
          <p:nvSpPr>
            <p:cNvPr id="1285" name="Google Shape;1285;p25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86" name="Google Shape;1286;p25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87" name="Google Shape;1287;p25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</p:spTree>
    <p:extLst>
      <p:ext uri="{BB962C8B-B14F-4D97-AF65-F5344CB8AC3E}">
        <p14:creationId xmlns:p14="http://schemas.microsoft.com/office/powerpoint/2010/main" val="2408554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26"/>
          <p:cNvSpPr txBox="1">
            <a:spLocks noGrp="1"/>
          </p:cNvSpPr>
          <p:nvPr>
            <p:ph type="title"/>
          </p:nvPr>
        </p:nvSpPr>
        <p:spPr>
          <a:xfrm>
            <a:off x="965000" y="702567"/>
            <a:ext cx="1026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290" name="Google Shape;1290;p26"/>
          <p:cNvCxnSpPr/>
          <p:nvPr/>
        </p:nvCxnSpPr>
        <p:spPr>
          <a:xfrm rot="10800000">
            <a:off x="10812000" y="668367"/>
            <a:ext cx="983600" cy="98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1" name="Google Shape;1291;p26"/>
          <p:cNvCxnSpPr/>
          <p:nvPr/>
        </p:nvCxnSpPr>
        <p:spPr>
          <a:xfrm>
            <a:off x="776633" y="376251"/>
            <a:ext cx="1617200" cy="56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2" name="Google Shape;1292;p26"/>
          <p:cNvCxnSpPr/>
          <p:nvPr/>
        </p:nvCxnSpPr>
        <p:spPr>
          <a:xfrm rot="10800000" flipH="1">
            <a:off x="0" y="365584"/>
            <a:ext cx="776800" cy="87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93" name="Google Shape;1293;p26"/>
          <p:cNvGrpSpPr/>
          <p:nvPr/>
        </p:nvGrpSpPr>
        <p:grpSpPr>
          <a:xfrm flipH="1">
            <a:off x="565001" y="167151"/>
            <a:ext cx="389367" cy="390100"/>
            <a:chOff x="7353050" y="316275"/>
            <a:chExt cx="292025" cy="292575"/>
          </a:xfrm>
        </p:grpSpPr>
        <p:sp>
          <p:nvSpPr>
            <p:cNvPr id="1294" name="Google Shape;1294;p26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298" name="Google Shape;1298;p26"/>
          <p:cNvGrpSpPr/>
          <p:nvPr/>
        </p:nvGrpSpPr>
        <p:grpSpPr>
          <a:xfrm>
            <a:off x="2184986" y="744217"/>
            <a:ext cx="390815" cy="391184"/>
            <a:chOff x="3164039" y="430875"/>
            <a:chExt cx="293111" cy="293388"/>
          </a:xfrm>
        </p:grpSpPr>
        <p:sp>
          <p:nvSpPr>
            <p:cNvPr id="1299" name="Google Shape;1299;p26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00" name="Google Shape;1300;p26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01" name="Google Shape;1301;p26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02" name="Google Shape;1302;p26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03" name="Google Shape;1303;p26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04" name="Google Shape;1304;p26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305" name="Google Shape;1305;p26"/>
          <p:cNvGrpSpPr/>
          <p:nvPr/>
        </p:nvGrpSpPr>
        <p:grpSpPr>
          <a:xfrm>
            <a:off x="2122334" y="483467"/>
            <a:ext cx="233351" cy="36000"/>
            <a:chOff x="5662375" y="212375"/>
            <a:chExt cx="175013" cy="27000"/>
          </a:xfrm>
        </p:grpSpPr>
        <p:sp>
          <p:nvSpPr>
            <p:cNvPr id="1306" name="Google Shape;1306;p26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cxnSp>
        <p:nvCxnSpPr>
          <p:cNvPr id="1309" name="Google Shape;1309;p26"/>
          <p:cNvCxnSpPr/>
          <p:nvPr/>
        </p:nvCxnSpPr>
        <p:spPr>
          <a:xfrm flipH="1">
            <a:off x="10868433" y="9167"/>
            <a:ext cx="1336800" cy="65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10" name="Google Shape;1310;p26"/>
          <p:cNvGrpSpPr/>
          <p:nvPr/>
        </p:nvGrpSpPr>
        <p:grpSpPr>
          <a:xfrm>
            <a:off x="10431834" y="269833"/>
            <a:ext cx="775733" cy="776467"/>
            <a:chOff x="8064275" y="887850"/>
            <a:chExt cx="581800" cy="582350"/>
          </a:xfrm>
        </p:grpSpPr>
        <p:sp>
          <p:nvSpPr>
            <p:cNvPr id="1311" name="Google Shape;1311;p26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317" name="Google Shape;1317;p26"/>
          <p:cNvGrpSpPr/>
          <p:nvPr/>
        </p:nvGrpSpPr>
        <p:grpSpPr>
          <a:xfrm flipH="1">
            <a:off x="11598201" y="1489985"/>
            <a:ext cx="389367" cy="390100"/>
            <a:chOff x="7353050" y="316275"/>
            <a:chExt cx="292025" cy="292575"/>
          </a:xfrm>
        </p:grpSpPr>
        <p:sp>
          <p:nvSpPr>
            <p:cNvPr id="1318" name="Google Shape;1318;p26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322" name="Google Shape;1322;p26"/>
          <p:cNvGrpSpPr/>
          <p:nvPr/>
        </p:nvGrpSpPr>
        <p:grpSpPr>
          <a:xfrm>
            <a:off x="11571134" y="2109067"/>
            <a:ext cx="233351" cy="36000"/>
            <a:chOff x="5662375" y="212375"/>
            <a:chExt cx="175013" cy="27000"/>
          </a:xfrm>
        </p:grpSpPr>
        <p:sp>
          <p:nvSpPr>
            <p:cNvPr id="1323" name="Google Shape;1323;p26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</p:spTree>
    <p:extLst>
      <p:ext uri="{BB962C8B-B14F-4D97-AF65-F5344CB8AC3E}">
        <p14:creationId xmlns:p14="http://schemas.microsoft.com/office/powerpoint/2010/main" val="111617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7" name="Google Shape;1327;p27"/>
          <p:cNvCxnSpPr/>
          <p:nvPr/>
        </p:nvCxnSpPr>
        <p:spPr>
          <a:xfrm rot="5400000">
            <a:off x="9692944" y="4432733"/>
            <a:ext cx="1510800" cy="408400"/>
          </a:xfrm>
          <a:prstGeom prst="straightConnector1">
            <a:avLst/>
          </a:prstGeom>
          <a:noFill/>
          <a:ln w="9525" cap="flat" cmpd="sng">
            <a:solidFill>
              <a:srgbClr val="1A2E3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8" name="Google Shape;1328;p27"/>
          <p:cNvCxnSpPr/>
          <p:nvPr/>
        </p:nvCxnSpPr>
        <p:spPr>
          <a:xfrm rot="-5400000" flipH="1">
            <a:off x="9575211" y="2776533"/>
            <a:ext cx="1789600" cy="420400"/>
          </a:xfrm>
          <a:prstGeom prst="straightConnector1">
            <a:avLst/>
          </a:prstGeom>
          <a:noFill/>
          <a:ln w="9525" cap="flat" cmpd="sng">
            <a:solidFill>
              <a:srgbClr val="1A2E3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9" name="Google Shape;1329;p27"/>
          <p:cNvCxnSpPr/>
          <p:nvPr/>
        </p:nvCxnSpPr>
        <p:spPr>
          <a:xfrm rot="5400000">
            <a:off x="9643244" y="981833"/>
            <a:ext cx="1776000" cy="522800"/>
          </a:xfrm>
          <a:prstGeom prst="straightConnector1">
            <a:avLst/>
          </a:prstGeom>
          <a:noFill/>
          <a:ln w="9525" cap="flat" cmpd="sng">
            <a:solidFill>
              <a:srgbClr val="1A2E3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0" name="Google Shape;1330;p27"/>
          <p:cNvCxnSpPr/>
          <p:nvPr/>
        </p:nvCxnSpPr>
        <p:spPr>
          <a:xfrm rot="5400000">
            <a:off x="10891244" y="-88800"/>
            <a:ext cx="365200" cy="542800"/>
          </a:xfrm>
          <a:prstGeom prst="straightConnector1">
            <a:avLst/>
          </a:prstGeom>
          <a:noFill/>
          <a:ln w="9525" cap="flat" cmpd="sng">
            <a:solidFill>
              <a:srgbClr val="1A2E3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31" name="Google Shape;1331;p27"/>
          <p:cNvGrpSpPr/>
          <p:nvPr/>
        </p:nvGrpSpPr>
        <p:grpSpPr>
          <a:xfrm rot="5400000" flipH="1">
            <a:off x="9876444" y="1713233"/>
            <a:ext cx="775733" cy="776467"/>
            <a:chOff x="8064275" y="887850"/>
            <a:chExt cx="581800" cy="582350"/>
          </a:xfrm>
        </p:grpSpPr>
        <p:sp>
          <p:nvSpPr>
            <p:cNvPr id="1332" name="Google Shape;1332;p27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338" name="Google Shape;1338;p27"/>
          <p:cNvGrpSpPr/>
          <p:nvPr/>
        </p:nvGrpSpPr>
        <p:grpSpPr>
          <a:xfrm rot="5400000" flipH="1">
            <a:off x="10492961" y="3672267"/>
            <a:ext cx="389367" cy="390100"/>
            <a:chOff x="7353050" y="316275"/>
            <a:chExt cx="292025" cy="292575"/>
          </a:xfrm>
        </p:grpSpPr>
        <p:sp>
          <p:nvSpPr>
            <p:cNvPr id="1339" name="Google Shape;1339;p27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343" name="Google Shape;1343;p27"/>
          <p:cNvGrpSpPr/>
          <p:nvPr/>
        </p:nvGrpSpPr>
        <p:grpSpPr>
          <a:xfrm rot="5400000" flipH="1">
            <a:off x="10683278" y="237567"/>
            <a:ext cx="233333" cy="233333"/>
            <a:chOff x="8792300" y="321275"/>
            <a:chExt cx="175000" cy="175000"/>
          </a:xfrm>
        </p:grpSpPr>
        <p:sp>
          <p:nvSpPr>
            <p:cNvPr id="1344" name="Google Shape;1344;p27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348" name="Google Shape;1348;p27"/>
          <p:cNvGrpSpPr/>
          <p:nvPr/>
        </p:nvGrpSpPr>
        <p:grpSpPr>
          <a:xfrm rot="5400000">
            <a:off x="10068911" y="5173235"/>
            <a:ext cx="390815" cy="391184"/>
            <a:chOff x="3164039" y="430875"/>
            <a:chExt cx="293111" cy="293388"/>
          </a:xfrm>
        </p:grpSpPr>
        <p:sp>
          <p:nvSpPr>
            <p:cNvPr id="1349" name="Google Shape;1349;p27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50" name="Google Shape;1350;p27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51" name="Google Shape;1351;p27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52" name="Google Shape;1352;p27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53" name="Google Shape;1353;p27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54" name="Google Shape;1354;p27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 rot="5400000" flipH="1">
            <a:off x="11012070" y="430859"/>
            <a:ext cx="233351" cy="36000"/>
            <a:chOff x="5662375" y="212375"/>
            <a:chExt cx="175013" cy="27000"/>
          </a:xfrm>
        </p:grpSpPr>
        <p:sp>
          <p:nvSpPr>
            <p:cNvPr id="1356" name="Google Shape;1356;p2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cxnSp>
        <p:nvCxnSpPr>
          <p:cNvPr id="1359" name="Google Shape;1359;p27"/>
          <p:cNvCxnSpPr/>
          <p:nvPr/>
        </p:nvCxnSpPr>
        <p:spPr>
          <a:xfrm rot="5400000" flipH="1">
            <a:off x="987800" y="3464433"/>
            <a:ext cx="2230000" cy="168000"/>
          </a:xfrm>
          <a:prstGeom prst="straightConnector1">
            <a:avLst/>
          </a:prstGeom>
          <a:noFill/>
          <a:ln w="9525" cap="flat" cmpd="sng">
            <a:solidFill>
              <a:srgbClr val="1A2E3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0" name="Google Shape;1360;p27"/>
          <p:cNvCxnSpPr/>
          <p:nvPr/>
        </p:nvCxnSpPr>
        <p:spPr>
          <a:xfrm rot="-5400000">
            <a:off x="1129467" y="4738667"/>
            <a:ext cx="1106000" cy="991200"/>
          </a:xfrm>
          <a:prstGeom prst="straightConnector1">
            <a:avLst/>
          </a:prstGeom>
          <a:noFill/>
          <a:ln w="9525" cap="flat" cmpd="sng">
            <a:solidFill>
              <a:srgbClr val="1A2E3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1" name="Google Shape;1361;p27"/>
          <p:cNvCxnSpPr/>
          <p:nvPr/>
        </p:nvCxnSpPr>
        <p:spPr>
          <a:xfrm rot="5400000" flipH="1">
            <a:off x="1474367" y="5535000"/>
            <a:ext cx="1062000" cy="1584000"/>
          </a:xfrm>
          <a:prstGeom prst="straightConnector1">
            <a:avLst/>
          </a:prstGeom>
          <a:noFill/>
          <a:ln w="9525" cap="flat" cmpd="sng">
            <a:solidFill>
              <a:srgbClr val="1A2E3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62" name="Google Shape;1362;p27"/>
          <p:cNvGrpSpPr/>
          <p:nvPr/>
        </p:nvGrpSpPr>
        <p:grpSpPr>
          <a:xfrm rot="5400000">
            <a:off x="828634" y="5416033"/>
            <a:ext cx="775733" cy="776467"/>
            <a:chOff x="8064275" y="887850"/>
            <a:chExt cx="581800" cy="582350"/>
          </a:xfrm>
        </p:grpSpPr>
        <p:sp>
          <p:nvSpPr>
            <p:cNvPr id="1363" name="Google Shape;1363;p27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68" name="Google Shape;1368;p27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369" name="Google Shape;1369;p27"/>
          <p:cNvGrpSpPr/>
          <p:nvPr/>
        </p:nvGrpSpPr>
        <p:grpSpPr>
          <a:xfrm rot="5400000">
            <a:off x="1977101" y="4467734"/>
            <a:ext cx="389367" cy="390100"/>
            <a:chOff x="7353050" y="316275"/>
            <a:chExt cx="292025" cy="292575"/>
          </a:xfrm>
        </p:grpSpPr>
        <p:sp>
          <p:nvSpPr>
            <p:cNvPr id="1370" name="Google Shape;1370;p27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71" name="Google Shape;1371;p27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72" name="Google Shape;1372;p27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73" name="Google Shape;1373;p27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374" name="Google Shape;1374;p27"/>
          <p:cNvGrpSpPr/>
          <p:nvPr/>
        </p:nvGrpSpPr>
        <p:grpSpPr>
          <a:xfrm rot="5400000">
            <a:off x="2126834" y="6387100"/>
            <a:ext cx="233333" cy="233333"/>
            <a:chOff x="8792300" y="321275"/>
            <a:chExt cx="175000" cy="175000"/>
          </a:xfrm>
        </p:grpSpPr>
        <p:sp>
          <p:nvSpPr>
            <p:cNvPr id="1375" name="Google Shape;1375;p27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76" name="Google Shape;1376;p27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77" name="Google Shape;1377;p27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78" name="Google Shape;1378;p27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sp>
        <p:nvSpPr>
          <p:cNvPr id="1379" name="Google Shape;1379;p27"/>
          <p:cNvSpPr/>
          <p:nvPr/>
        </p:nvSpPr>
        <p:spPr>
          <a:xfrm rot="5400000">
            <a:off x="1836156" y="2251658"/>
            <a:ext cx="384819" cy="384449"/>
          </a:xfrm>
          <a:custGeom>
            <a:avLst/>
            <a:gdLst/>
            <a:ahLst/>
            <a:cxnLst/>
            <a:rect l="l" t="t" r="r" b="b"/>
            <a:pathLst>
              <a:path w="22915" h="22893" extrusionOk="0">
                <a:moveTo>
                  <a:pt x="11457" y="0"/>
                </a:moveTo>
                <a:cubicBezTo>
                  <a:pt x="5127" y="0"/>
                  <a:pt x="0" y="5127"/>
                  <a:pt x="0" y="11435"/>
                </a:cubicBezTo>
                <a:cubicBezTo>
                  <a:pt x="0" y="17766"/>
                  <a:pt x="5127" y="22892"/>
                  <a:pt x="11457" y="22892"/>
                </a:cubicBezTo>
                <a:cubicBezTo>
                  <a:pt x="17788" y="22892"/>
                  <a:pt x="22914" y="17766"/>
                  <a:pt x="22914" y="11435"/>
                </a:cubicBezTo>
                <a:cubicBezTo>
                  <a:pt x="22914" y="5127"/>
                  <a:pt x="17788" y="0"/>
                  <a:pt x="114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380" name="Google Shape;1380;p27"/>
          <p:cNvSpPr/>
          <p:nvPr/>
        </p:nvSpPr>
        <p:spPr>
          <a:xfrm rot="5400000">
            <a:off x="1833168" y="2248281"/>
            <a:ext cx="390815" cy="391184"/>
          </a:xfrm>
          <a:custGeom>
            <a:avLst/>
            <a:gdLst/>
            <a:ahLst/>
            <a:cxnLst/>
            <a:rect l="l" t="t" r="r" b="b"/>
            <a:pathLst>
              <a:path w="23272" h="23294" extrusionOk="0">
                <a:moveTo>
                  <a:pt x="11636" y="380"/>
                </a:moveTo>
                <a:cubicBezTo>
                  <a:pt x="14757" y="380"/>
                  <a:pt x="17566" y="1628"/>
                  <a:pt x="19594" y="3679"/>
                </a:cubicBezTo>
                <a:cubicBezTo>
                  <a:pt x="21645" y="5707"/>
                  <a:pt x="22893" y="8538"/>
                  <a:pt x="22893" y="11636"/>
                </a:cubicBezTo>
                <a:cubicBezTo>
                  <a:pt x="22893" y="14757"/>
                  <a:pt x="21645" y="17565"/>
                  <a:pt x="19594" y="19616"/>
                </a:cubicBezTo>
                <a:cubicBezTo>
                  <a:pt x="17566" y="21644"/>
                  <a:pt x="14757" y="22915"/>
                  <a:pt x="11636" y="22915"/>
                </a:cubicBezTo>
                <a:cubicBezTo>
                  <a:pt x="8516" y="22915"/>
                  <a:pt x="5707" y="21644"/>
                  <a:pt x="3657" y="19616"/>
                </a:cubicBezTo>
                <a:cubicBezTo>
                  <a:pt x="1628" y="17565"/>
                  <a:pt x="358" y="14757"/>
                  <a:pt x="358" y="11636"/>
                </a:cubicBezTo>
                <a:cubicBezTo>
                  <a:pt x="358" y="8538"/>
                  <a:pt x="1628" y="5707"/>
                  <a:pt x="3657" y="3679"/>
                </a:cubicBezTo>
                <a:cubicBezTo>
                  <a:pt x="5707" y="1628"/>
                  <a:pt x="8516" y="380"/>
                  <a:pt x="11636" y="380"/>
                </a:cubicBezTo>
                <a:close/>
                <a:moveTo>
                  <a:pt x="11636" y="1"/>
                </a:moveTo>
                <a:cubicBezTo>
                  <a:pt x="5217" y="1"/>
                  <a:pt x="1" y="5217"/>
                  <a:pt x="1" y="11636"/>
                </a:cubicBezTo>
                <a:cubicBezTo>
                  <a:pt x="1" y="18078"/>
                  <a:pt x="5217" y="23294"/>
                  <a:pt x="11636" y="23294"/>
                </a:cubicBezTo>
                <a:cubicBezTo>
                  <a:pt x="18056" y="23294"/>
                  <a:pt x="23272" y="18078"/>
                  <a:pt x="23272" y="11636"/>
                </a:cubicBezTo>
                <a:cubicBezTo>
                  <a:pt x="23272" y="5217"/>
                  <a:pt x="18056" y="1"/>
                  <a:pt x="116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381" name="Google Shape;1381;p27"/>
          <p:cNvSpPr/>
          <p:nvPr/>
        </p:nvSpPr>
        <p:spPr>
          <a:xfrm rot="5400000">
            <a:off x="1884814" y="2300319"/>
            <a:ext cx="287501" cy="287116"/>
          </a:xfrm>
          <a:custGeom>
            <a:avLst/>
            <a:gdLst/>
            <a:ahLst/>
            <a:cxnLst/>
            <a:rect l="l" t="t" r="r" b="b"/>
            <a:pathLst>
              <a:path w="17120" h="17097" extrusionOk="0">
                <a:moveTo>
                  <a:pt x="8560" y="0"/>
                </a:moveTo>
                <a:cubicBezTo>
                  <a:pt x="3835" y="0"/>
                  <a:pt x="1" y="3812"/>
                  <a:pt x="1" y="8537"/>
                </a:cubicBezTo>
                <a:cubicBezTo>
                  <a:pt x="1" y="13263"/>
                  <a:pt x="3835" y="17097"/>
                  <a:pt x="8560" y="17097"/>
                </a:cubicBezTo>
                <a:cubicBezTo>
                  <a:pt x="13286" y="17097"/>
                  <a:pt x="17120" y="13263"/>
                  <a:pt x="17120" y="8537"/>
                </a:cubicBezTo>
                <a:cubicBezTo>
                  <a:pt x="17120" y="3812"/>
                  <a:pt x="13286" y="0"/>
                  <a:pt x="85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382" name="Google Shape;1382;p27"/>
          <p:cNvSpPr/>
          <p:nvPr/>
        </p:nvSpPr>
        <p:spPr>
          <a:xfrm rot="5400000">
            <a:off x="1881817" y="2296952"/>
            <a:ext cx="293497" cy="293867"/>
          </a:xfrm>
          <a:custGeom>
            <a:avLst/>
            <a:gdLst/>
            <a:ahLst/>
            <a:cxnLst/>
            <a:rect l="l" t="t" r="r" b="b"/>
            <a:pathLst>
              <a:path w="17477" h="17499" extrusionOk="0">
                <a:moveTo>
                  <a:pt x="8738" y="379"/>
                </a:moveTo>
                <a:cubicBezTo>
                  <a:pt x="11057" y="379"/>
                  <a:pt x="13130" y="1316"/>
                  <a:pt x="14645" y="2831"/>
                </a:cubicBezTo>
                <a:cubicBezTo>
                  <a:pt x="16161" y="4347"/>
                  <a:pt x="17097" y="6442"/>
                  <a:pt x="17097" y="8738"/>
                </a:cubicBezTo>
                <a:cubicBezTo>
                  <a:pt x="17097" y="11056"/>
                  <a:pt x="16161" y="13152"/>
                  <a:pt x="14645" y="14667"/>
                </a:cubicBezTo>
                <a:cubicBezTo>
                  <a:pt x="13130" y="16183"/>
                  <a:pt x="11057" y="17119"/>
                  <a:pt x="8738" y="17119"/>
                </a:cubicBezTo>
                <a:cubicBezTo>
                  <a:pt x="6420" y="17119"/>
                  <a:pt x="4325" y="16183"/>
                  <a:pt x="2809" y="14667"/>
                </a:cubicBezTo>
                <a:cubicBezTo>
                  <a:pt x="1293" y="13152"/>
                  <a:pt x="357" y="11056"/>
                  <a:pt x="357" y="8738"/>
                </a:cubicBezTo>
                <a:cubicBezTo>
                  <a:pt x="357" y="6442"/>
                  <a:pt x="1293" y="4347"/>
                  <a:pt x="2809" y="2831"/>
                </a:cubicBezTo>
                <a:cubicBezTo>
                  <a:pt x="4325" y="1316"/>
                  <a:pt x="6420" y="379"/>
                  <a:pt x="8738" y="379"/>
                </a:cubicBezTo>
                <a:close/>
                <a:moveTo>
                  <a:pt x="8738" y="0"/>
                </a:moveTo>
                <a:cubicBezTo>
                  <a:pt x="3901" y="0"/>
                  <a:pt x="1" y="3924"/>
                  <a:pt x="1" y="8738"/>
                </a:cubicBezTo>
                <a:cubicBezTo>
                  <a:pt x="1" y="13575"/>
                  <a:pt x="3901" y="17498"/>
                  <a:pt x="8738" y="17498"/>
                </a:cubicBezTo>
                <a:cubicBezTo>
                  <a:pt x="13553" y="17498"/>
                  <a:pt x="17476" y="13575"/>
                  <a:pt x="17476" y="8738"/>
                </a:cubicBezTo>
                <a:cubicBezTo>
                  <a:pt x="17476" y="3924"/>
                  <a:pt x="13553" y="0"/>
                  <a:pt x="87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383" name="Google Shape;1383;p27"/>
          <p:cNvSpPr/>
          <p:nvPr/>
        </p:nvSpPr>
        <p:spPr>
          <a:xfrm rot="5400000">
            <a:off x="1937786" y="2352910"/>
            <a:ext cx="181569" cy="181569"/>
          </a:xfrm>
          <a:custGeom>
            <a:avLst/>
            <a:gdLst/>
            <a:ahLst/>
            <a:cxnLst/>
            <a:rect l="l" t="t" r="r" b="b"/>
            <a:pathLst>
              <a:path w="10812" h="10812" extrusionOk="0">
                <a:moveTo>
                  <a:pt x="5417" y="1"/>
                </a:moveTo>
                <a:cubicBezTo>
                  <a:pt x="2430" y="1"/>
                  <a:pt x="1" y="2431"/>
                  <a:pt x="1" y="5395"/>
                </a:cubicBezTo>
                <a:cubicBezTo>
                  <a:pt x="1" y="8382"/>
                  <a:pt x="2430" y="10812"/>
                  <a:pt x="5417" y="10812"/>
                </a:cubicBezTo>
                <a:cubicBezTo>
                  <a:pt x="8404" y="10812"/>
                  <a:pt x="10812" y="8382"/>
                  <a:pt x="10812" y="5395"/>
                </a:cubicBezTo>
                <a:cubicBezTo>
                  <a:pt x="10812" y="2431"/>
                  <a:pt x="8404" y="1"/>
                  <a:pt x="54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384" name="Google Shape;1384;p27"/>
          <p:cNvSpPr/>
          <p:nvPr/>
        </p:nvSpPr>
        <p:spPr>
          <a:xfrm rot="5400000">
            <a:off x="1934595" y="2350106"/>
            <a:ext cx="187935" cy="187565"/>
          </a:xfrm>
          <a:custGeom>
            <a:avLst/>
            <a:gdLst/>
            <a:ahLst/>
            <a:cxnLst/>
            <a:rect l="l" t="t" r="r" b="b"/>
            <a:pathLst>
              <a:path w="11191" h="11169" extrusionOk="0">
                <a:moveTo>
                  <a:pt x="5595" y="357"/>
                </a:moveTo>
                <a:cubicBezTo>
                  <a:pt x="7044" y="357"/>
                  <a:pt x="8337" y="937"/>
                  <a:pt x="9273" y="1895"/>
                </a:cubicBezTo>
                <a:cubicBezTo>
                  <a:pt x="10232" y="2832"/>
                  <a:pt x="10811" y="4147"/>
                  <a:pt x="10811" y="5573"/>
                </a:cubicBezTo>
                <a:cubicBezTo>
                  <a:pt x="10811" y="7022"/>
                  <a:pt x="10232" y="8337"/>
                  <a:pt x="9273" y="9273"/>
                </a:cubicBezTo>
                <a:cubicBezTo>
                  <a:pt x="8337" y="10210"/>
                  <a:pt x="7044" y="10789"/>
                  <a:pt x="5595" y="10789"/>
                </a:cubicBezTo>
                <a:cubicBezTo>
                  <a:pt x="4147" y="10789"/>
                  <a:pt x="2854" y="10210"/>
                  <a:pt x="1895" y="9273"/>
                </a:cubicBezTo>
                <a:cubicBezTo>
                  <a:pt x="959" y="8337"/>
                  <a:pt x="379" y="7022"/>
                  <a:pt x="379" y="5573"/>
                </a:cubicBezTo>
                <a:cubicBezTo>
                  <a:pt x="379" y="4147"/>
                  <a:pt x="959" y="2832"/>
                  <a:pt x="1895" y="1895"/>
                </a:cubicBezTo>
                <a:cubicBezTo>
                  <a:pt x="2854" y="937"/>
                  <a:pt x="4147" y="357"/>
                  <a:pt x="5595" y="357"/>
                </a:cubicBezTo>
                <a:close/>
                <a:moveTo>
                  <a:pt x="5595" y="1"/>
                </a:moveTo>
                <a:cubicBezTo>
                  <a:pt x="2497" y="1"/>
                  <a:pt x="1" y="2497"/>
                  <a:pt x="1" y="5573"/>
                </a:cubicBezTo>
                <a:cubicBezTo>
                  <a:pt x="1" y="8672"/>
                  <a:pt x="2497" y="11168"/>
                  <a:pt x="5595" y="11168"/>
                </a:cubicBezTo>
                <a:cubicBezTo>
                  <a:pt x="8671" y="11168"/>
                  <a:pt x="11190" y="8672"/>
                  <a:pt x="11190" y="5573"/>
                </a:cubicBezTo>
                <a:cubicBezTo>
                  <a:pt x="11190" y="2497"/>
                  <a:pt x="8671" y="1"/>
                  <a:pt x="55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1385" name="Google Shape;1385;p27"/>
          <p:cNvGrpSpPr/>
          <p:nvPr/>
        </p:nvGrpSpPr>
        <p:grpSpPr>
          <a:xfrm rot="5400000">
            <a:off x="2268159" y="2020508"/>
            <a:ext cx="233351" cy="36000"/>
            <a:chOff x="5662375" y="212375"/>
            <a:chExt cx="175013" cy="27000"/>
          </a:xfrm>
        </p:grpSpPr>
        <p:sp>
          <p:nvSpPr>
            <p:cNvPr id="1386" name="Google Shape;1386;p2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389" name="Google Shape;1389;p27"/>
          <p:cNvGrpSpPr/>
          <p:nvPr/>
        </p:nvGrpSpPr>
        <p:grpSpPr>
          <a:xfrm rot="5400000">
            <a:off x="2426026" y="6082775"/>
            <a:ext cx="233351" cy="36000"/>
            <a:chOff x="5662375" y="212375"/>
            <a:chExt cx="175013" cy="27000"/>
          </a:xfrm>
        </p:grpSpPr>
        <p:sp>
          <p:nvSpPr>
            <p:cNvPr id="1390" name="Google Shape;1390;p2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1393" name="Google Shape;1393;p27"/>
          <p:cNvGrpSpPr/>
          <p:nvPr/>
        </p:nvGrpSpPr>
        <p:grpSpPr>
          <a:xfrm rot="5400000">
            <a:off x="544793" y="5521041"/>
            <a:ext cx="233351" cy="36000"/>
            <a:chOff x="5662375" y="212375"/>
            <a:chExt cx="175013" cy="27000"/>
          </a:xfrm>
        </p:grpSpPr>
        <p:sp>
          <p:nvSpPr>
            <p:cNvPr id="1394" name="Google Shape;1394;p2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</p:spTree>
    <p:extLst>
      <p:ext uri="{BB962C8B-B14F-4D97-AF65-F5344CB8AC3E}">
        <p14:creationId xmlns:p14="http://schemas.microsoft.com/office/powerpoint/2010/main" val="14506150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28"/>
          <p:cNvGrpSpPr/>
          <p:nvPr/>
        </p:nvGrpSpPr>
        <p:grpSpPr>
          <a:xfrm>
            <a:off x="348948" y="-1544"/>
            <a:ext cx="11400435" cy="5308800"/>
            <a:chOff x="261711" y="-1158"/>
            <a:chExt cx="8550326" cy="3981600"/>
          </a:xfrm>
        </p:grpSpPr>
        <p:cxnSp>
          <p:nvCxnSpPr>
            <p:cNvPr id="1399" name="Google Shape;1399;p28"/>
            <p:cNvCxnSpPr/>
            <p:nvPr/>
          </p:nvCxnSpPr>
          <p:spPr>
            <a:xfrm>
              <a:off x="515925" y="-1158"/>
              <a:ext cx="0" cy="39816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8666025" y="-1158"/>
              <a:ext cx="0" cy="19020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01" name="Google Shape;1401;p28"/>
            <p:cNvGrpSpPr/>
            <p:nvPr/>
          </p:nvGrpSpPr>
          <p:grpSpPr>
            <a:xfrm rot="10800000">
              <a:off x="343275" y="3300779"/>
              <a:ext cx="344736" cy="345385"/>
              <a:chOff x="7353050" y="316275"/>
              <a:chExt cx="292025" cy="292575"/>
            </a:xfrm>
          </p:grpSpPr>
          <p:sp>
            <p:nvSpPr>
              <p:cNvPr id="1402" name="Google Shape;1402;p28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03" name="Google Shape;1403;p28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04" name="Google Shape;1404;p28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05" name="Google Shape;1405;p28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406" name="Google Shape;1406;p28"/>
            <p:cNvGrpSpPr/>
            <p:nvPr/>
          </p:nvGrpSpPr>
          <p:grpSpPr>
            <a:xfrm rot="10800000">
              <a:off x="8520013" y="714742"/>
              <a:ext cx="292025" cy="292575"/>
              <a:chOff x="7353050" y="316275"/>
              <a:chExt cx="292025" cy="292575"/>
            </a:xfrm>
          </p:grpSpPr>
          <p:sp>
            <p:nvSpPr>
              <p:cNvPr id="1407" name="Google Shape;1407;p28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08" name="Google Shape;1408;p28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09" name="Google Shape;1409;p28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10" name="Google Shape;1410;p28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411" name="Google Shape;1411;p28"/>
            <p:cNvGrpSpPr/>
            <p:nvPr/>
          </p:nvGrpSpPr>
          <p:grpSpPr>
            <a:xfrm rot="10800000">
              <a:off x="261711" y="465077"/>
              <a:ext cx="507562" cy="507984"/>
              <a:chOff x="8064275" y="887850"/>
              <a:chExt cx="581800" cy="582350"/>
            </a:xfrm>
          </p:grpSpPr>
          <p:sp>
            <p:nvSpPr>
              <p:cNvPr id="1412" name="Google Shape;1412;p28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13" name="Google Shape;1413;p28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14" name="Google Shape;1414;p28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15" name="Google Shape;1415;p28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16" name="Google Shape;1416;p28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17" name="Google Shape;1417;p28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50093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9" name="Google Shape;1419;p29"/>
          <p:cNvGrpSpPr/>
          <p:nvPr/>
        </p:nvGrpSpPr>
        <p:grpSpPr>
          <a:xfrm>
            <a:off x="577134" y="0"/>
            <a:ext cx="11037733" cy="6887600"/>
            <a:chOff x="432850" y="0"/>
            <a:chExt cx="8278300" cy="5165700"/>
          </a:xfrm>
        </p:grpSpPr>
        <p:cxnSp>
          <p:nvCxnSpPr>
            <p:cNvPr id="1420" name="Google Shape;1420;p29"/>
            <p:cNvCxnSpPr/>
            <p:nvPr/>
          </p:nvCxnSpPr>
          <p:spPr>
            <a:xfrm rot="10800000">
              <a:off x="8420275" y="2664300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21" name="Google Shape;1421;p29"/>
            <p:cNvGrpSpPr/>
            <p:nvPr/>
          </p:nvGrpSpPr>
          <p:grpSpPr>
            <a:xfrm>
              <a:off x="8129350" y="4292175"/>
              <a:ext cx="581800" cy="582350"/>
              <a:chOff x="8064275" y="887850"/>
              <a:chExt cx="581800" cy="582350"/>
            </a:xfrm>
          </p:grpSpPr>
          <p:sp>
            <p:nvSpPr>
              <p:cNvPr id="1422" name="Google Shape;1422;p29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23" name="Google Shape;1423;p29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24" name="Google Shape;1424;p29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25" name="Google Shape;1425;p29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26" name="Google Shape;1426;p29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27" name="Google Shape;1427;p29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428" name="Google Shape;1428;p29"/>
            <p:cNvGrpSpPr/>
            <p:nvPr/>
          </p:nvGrpSpPr>
          <p:grpSpPr>
            <a:xfrm>
              <a:off x="8274238" y="3720600"/>
              <a:ext cx="292025" cy="292575"/>
              <a:chOff x="7353050" y="316275"/>
              <a:chExt cx="292025" cy="292575"/>
            </a:xfrm>
          </p:grpSpPr>
          <p:sp>
            <p:nvSpPr>
              <p:cNvPr id="1429" name="Google Shape;1429;p29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30" name="Google Shape;1430;p29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31" name="Google Shape;1431;p29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32" name="Google Shape;1432;p29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433" name="Google Shape;1433;p29"/>
            <p:cNvGrpSpPr/>
            <p:nvPr/>
          </p:nvGrpSpPr>
          <p:grpSpPr>
            <a:xfrm>
              <a:off x="8332763" y="3212475"/>
              <a:ext cx="175000" cy="175000"/>
              <a:chOff x="8792300" y="321275"/>
              <a:chExt cx="175000" cy="175000"/>
            </a:xfrm>
          </p:grpSpPr>
          <p:sp>
            <p:nvSpPr>
              <p:cNvPr id="1434" name="Google Shape;1434;p29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35" name="Google Shape;1435;p29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36" name="Google Shape;1436;p29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37" name="Google Shape;1437;p29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cxnSp>
          <p:nvCxnSpPr>
            <p:cNvPr id="1438" name="Google Shape;1438;p29"/>
            <p:cNvCxnSpPr/>
            <p:nvPr/>
          </p:nvCxnSpPr>
          <p:spPr>
            <a:xfrm>
              <a:off x="723725" y="613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39" name="Google Shape;1439;p29"/>
            <p:cNvGrpSpPr/>
            <p:nvPr/>
          </p:nvGrpSpPr>
          <p:grpSpPr>
            <a:xfrm rot="10800000">
              <a:off x="432850" y="291788"/>
              <a:ext cx="581800" cy="582350"/>
              <a:chOff x="8064275" y="887850"/>
              <a:chExt cx="581800" cy="582350"/>
            </a:xfrm>
          </p:grpSpPr>
          <p:sp>
            <p:nvSpPr>
              <p:cNvPr id="1440" name="Google Shape;1440;p29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41" name="Google Shape;1441;p29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42" name="Google Shape;1442;p29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43" name="Google Shape;1443;p29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44" name="Google Shape;1444;p29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45" name="Google Shape;1445;p29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446" name="Google Shape;1446;p29"/>
            <p:cNvGrpSpPr/>
            <p:nvPr/>
          </p:nvGrpSpPr>
          <p:grpSpPr>
            <a:xfrm rot="10800000">
              <a:off x="577738" y="1153138"/>
              <a:ext cx="292025" cy="292575"/>
              <a:chOff x="7353050" y="316275"/>
              <a:chExt cx="292025" cy="292575"/>
            </a:xfrm>
          </p:grpSpPr>
          <p:sp>
            <p:nvSpPr>
              <p:cNvPr id="1447" name="Google Shape;1447;p29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48" name="Google Shape;1448;p29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49" name="Google Shape;1449;p29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50" name="Google Shape;1450;p29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451" name="Google Shape;1451;p29"/>
            <p:cNvGrpSpPr/>
            <p:nvPr/>
          </p:nvGrpSpPr>
          <p:grpSpPr>
            <a:xfrm rot="10800000">
              <a:off x="636238" y="1778838"/>
              <a:ext cx="175000" cy="175000"/>
              <a:chOff x="8792300" y="321275"/>
              <a:chExt cx="175000" cy="175000"/>
            </a:xfrm>
          </p:grpSpPr>
          <p:sp>
            <p:nvSpPr>
              <p:cNvPr id="1452" name="Google Shape;1452;p29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53" name="Google Shape;1453;p29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54" name="Google Shape;1454;p29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55" name="Google Shape;1455;p29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456" name="Google Shape;1456;p29"/>
            <p:cNvGrpSpPr/>
            <p:nvPr/>
          </p:nvGrpSpPr>
          <p:grpSpPr>
            <a:xfrm>
              <a:off x="432850" y="2003163"/>
              <a:ext cx="175013" cy="27000"/>
              <a:chOff x="5662375" y="212375"/>
              <a:chExt cx="175013" cy="27000"/>
            </a:xfrm>
          </p:grpSpPr>
          <p:sp>
            <p:nvSpPr>
              <p:cNvPr id="1457" name="Google Shape;1457;p29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58" name="Google Shape;1458;p29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59" name="Google Shape;1459;p29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460" name="Google Shape;1460;p29"/>
            <p:cNvGrpSpPr/>
            <p:nvPr/>
          </p:nvGrpSpPr>
          <p:grpSpPr>
            <a:xfrm>
              <a:off x="788100" y="208488"/>
              <a:ext cx="175013" cy="27000"/>
              <a:chOff x="5662375" y="212375"/>
              <a:chExt cx="175013" cy="27000"/>
            </a:xfrm>
          </p:grpSpPr>
          <p:sp>
            <p:nvSpPr>
              <p:cNvPr id="1461" name="Google Shape;1461;p29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62" name="Google Shape;1462;p29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63" name="Google Shape;1463;p29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464" name="Google Shape;1464;p29"/>
            <p:cNvGrpSpPr/>
            <p:nvPr/>
          </p:nvGrpSpPr>
          <p:grpSpPr>
            <a:xfrm>
              <a:off x="8129350" y="4988725"/>
              <a:ext cx="175013" cy="27000"/>
              <a:chOff x="5662375" y="212375"/>
              <a:chExt cx="175013" cy="27000"/>
            </a:xfrm>
          </p:grpSpPr>
          <p:sp>
            <p:nvSpPr>
              <p:cNvPr id="1465" name="Google Shape;1465;p29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66" name="Google Shape;1466;p29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67" name="Google Shape;1467;p29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468" name="Google Shape;1468;p29"/>
            <p:cNvGrpSpPr/>
            <p:nvPr/>
          </p:nvGrpSpPr>
          <p:grpSpPr>
            <a:xfrm>
              <a:off x="8497550" y="3429425"/>
              <a:ext cx="175013" cy="27000"/>
              <a:chOff x="5662375" y="212375"/>
              <a:chExt cx="175013" cy="27000"/>
            </a:xfrm>
          </p:grpSpPr>
          <p:sp>
            <p:nvSpPr>
              <p:cNvPr id="1469" name="Google Shape;1469;p29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70" name="Google Shape;1470;p29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71" name="Google Shape;1471;p29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cxnSp>
          <p:nvCxnSpPr>
            <p:cNvPr id="1472" name="Google Shape;1472;p29"/>
            <p:cNvCxnSpPr/>
            <p:nvPr/>
          </p:nvCxnSpPr>
          <p:spPr>
            <a:xfrm>
              <a:off x="8407225" y="0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718025" y="2985634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74" name="Google Shape;1474;p29"/>
            <p:cNvSpPr/>
            <p:nvPr/>
          </p:nvSpPr>
          <p:spPr>
            <a:xfrm>
              <a:off x="671825" y="4587888"/>
              <a:ext cx="92400" cy="92400"/>
            </a:xfrm>
            <a:prstGeom prst="ellipse">
              <a:avLst/>
            </a:prstGeom>
            <a:solidFill>
              <a:srgbClr val="595959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475" name="Google Shape;1475;p29"/>
            <p:cNvSpPr/>
            <p:nvPr/>
          </p:nvSpPr>
          <p:spPr>
            <a:xfrm>
              <a:off x="671825" y="3940338"/>
              <a:ext cx="92400" cy="92400"/>
            </a:xfrm>
            <a:prstGeom prst="ellipse">
              <a:avLst/>
            </a:prstGeom>
            <a:solidFill>
              <a:srgbClr val="595959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476" name="Google Shape;1476;p29"/>
            <p:cNvSpPr/>
            <p:nvPr/>
          </p:nvSpPr>
          <p:spPr>
            <a:xfrm>
              <a:off x="8361025" y="1453500"/>
              <a:ext cx="92400" cy="92400"/>
            </a:xfrm>
            <a:prstGeom prst="ellipse">
              <a:avLst/>
            </a:prstGeom>
            <a:solidFill>
              <a:srgbClr val="595959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477" name="Google Shape;1477;p29"/>
            <p:cNvSpPr/>
            <p:nvPr/>
          </p:nvSpPr>
          <p:spPr>
            <a:xfrm>
              <a:off x="8361025" y="234875"/>
              <a:ext cx="92400" cy="92400"/>
            </a:xfrm>
            <a:prstGeom prst="ellipse">
              <a:avLst/>
            </a:prstGeom>
            <a:solidFill>
              <a:srgbClr val="595959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</p:spTree>
    <p:extLst>
      <p:ext uri="{BB962C8B-B14F-4D97-AF65-F5344CB8AC3E}">
        <p14:creationId xmlns:p14="http://schemas.microsoft.com/office/powerpoint/2010/main" val="35125996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9" name="Google Shape;1479;p30"/>
          <p:cNvGrpSpPr/>
          <p:nvPr/>
        </p:nvGrpSpPr>
        <p:grpSpPr>
          <a:xfrm>
            <a:off x="-9156" y="-8833"/>
            <a:ext cx="12203123" cy="6802733"/>
            <a:chOff x="-6867" y="-6625"/>
            <a:chExt cx="9152342" cy="5102050"/>
          </a:xfrm>
        </p:grpSpPr>
        <p:cxnSp>
          <p:nvCxnSpPr>
            <p:cNvPr id="1480" name="Google Shape;1480;p30"/>
            <p:cNvCxnSpPr/>
            <p:nvPr/>
          </p:nvCxnSpPr>
          <p:spPr>
            <a:xfrm>
              <a:off x="2904283" y="4513075"/>
              <a:ext cx="1133100" cy="306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30"/>
            <p:cNvCxnSpPr/>
            <p:nvPr/>
          </p:nvCxnSpPr>
          <p:spPr>
            <a:xfrm rot="10800000" flipH="1">
              <a:off x="1562083" y="4492325"/>
              <a:ext cx="1342200" cy="315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30"/>
            <p:cNvCxnSpPr/>
            <p:nvPr/>
          </p:nvCxnSpPr>
          <p:spPr>
            <a:xfrm>
              <a:off x="259558" y="4408000"/>
              <a:ext cx="1332000" cy="392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30"/>
            <p:cNvCxnSpPr/>
            <p:nvPr/>
          </p:nvCxnSpPr>
          <p:spPr>
            <a:xfrm>
              <a:off x="-6867" y="3993550"/>
              <a:ext cx="273900" cy="407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84" name="Google Shape;1484;p30"/>
            <p:cNvGrpSpPr/>
            <p:nvPr/>
          </p:nvGrpSpPr>
          <p:grpSpPr>
            <a:xfrm flipH="1">
              <a:off x="1278333" y="4513075"/>
              <a:ext cx="581800" cy="582350"/>
              <a:chOff x="8064275" y="887850"/>
              <a:chExt cx="581800" cy="582350"/>
            </a:xfrm>
          </p:grpSpPr>
          <p:sp>
            <p:nvSpPr>
              <p:cNvPr id="1485" name="Google Shape;1485;p30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86" name="Google Shape;1486;p30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87" name="Google Shape;1487;p30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88" name="Google Shape;1488;p30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89" name="Google Shape;1489;p30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90" name="Google Shape;1490;p30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491" name="Google Shape;1491;p30"/>
            <p:cNvGrpSpPr/>
            <p:nvPr/>
          </p:nvGrpSpPr>
          <p:grpSpPr>
            <a:xfrm flipH="1">
              <a:off x="2747608" y="4340463"/>
              <a:ext cx="292025" cy="292575"/>
              <a:chOff x="7353050" y="316275"/>
              <a:chExt cx="292025" cy="292575"/>
            </a:xfrm>
          </p:grpSpPr>
          <p:sp>
            <p:nvSpPr>
              <p:cNvPr id="1492" name="Google Shape;1492;p30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93" name="Google Shape;1493;p30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94" name="Google Shape;1494;p30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95" name="Google Shape;1495;p30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496" name="Google Shape;1496;p30"/>
            <p:cNvGrpSpPr/>
            <p:nvPr/>
          </p:nvGrpSpPr>
          <p:grpSpPr>
            <a:xfrm flipH="1">
              <a:off x="171308" y="4315025"/>
              <a:ext cx="175000" cy="175000"/>
              <a:chOff x="8792300" y="321275"/>
              <a:chExt cx="175000" cy="175000"/>
            </a:xfrm>
          </p:grpSpPr>
          <p:sp>
            <p:nvSpPr>
              <p:cNvPr id="1497" name="Google Shape;1497;p30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98" name="Google Shape;1498;p30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99" name="Google Shape;1499;p30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00" name="Google Shape;1500;p30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501" name="Google Shape;1501;p30"/>
            <p:cNvGrpSpPr/>
            <p:nvPr/>
          </p:nvGrpSpPr>
          <p:grpSpPr>
            <a:xfrm>
              <a:off x="3873197" y="4657550"/>
              <a:ext cx="293111" cy="293388"/>
              <a:chOff x="3164039" y="430875"/>
              <a:chExt cx="293111" cy="293388"/>
            </a:xfrm>
          </p:grpSpPr>
          <p:sp>
            <p:nvSpPr>
              <p:cNvPr id="1502" name="Google Shape;1502;p30"/>
              <p:cNvSpPr/>
              <p:nvPr/>
            </p:nvSpPr>
            <p:spPr>
              <a:xfrm flipH="1">
                <a:off x="3166281" y="433407"/>
                <a:ext cx="288614" cy="288337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03" name="Google Shape;1503;p30"/>
              <p:cNvSpPr/>
              <p:nvPr/>
            </p:nvSpPr>
            <p:spPr>
              <a:xfrm flipH="1">
                <a:off x="3164039" y="430875"/>
                <a:ext cx="293111" cy="293388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04" name="Google Shape;1504;p30"/>
              <p:cNvSpPr/>
              <p:nvPr/>
            </p:nvSpPr>
            <p:spPr>
              <a:xfrm flipH="1">
                <a:off x="3202780" y="469909"/>
                <a:ext cx="215626" cy="215337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05" name="Google Shape;1505;p30"/>
              <p:cNvSpPr/>
              <p:nvPr/>
            </p:nvSpPr>
            <p:spPr>
              <a:xfrm flipH="1">
                <a:off x="3200525" y="467377"/>
                <a:ext cx="220123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06" name="Google Shape;1506;p30"/>
              <p:cNvSpPr/>
              <p:nvPr/>
            </p:nvSpPr>
            <p:spPr>
              <a:xfrm flipH="1">
                <a:off x="3242641" y="509484"/>
                <a:ext cx="136177" cy="136177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07" name="Google Shape;1507;p30"/>
              <p:cNvSpPr/>
              <p:nvPr/>
            </p:nvSpPr>
            <p:spPr>
              <a:xfrm flipH="1">
                <a:off x="3240109" y="507242"/>
                <a:ext cx="140951" cy="140674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508" name="Google Shape;1508;p30"/>
            <p:cNvGrpSpPr/>
            <p:nvPr/>
          </p:nvGrpSpPr>
          <p:grpSpPr>
            <a:xfrm flipH="1">
              <a:off x="242270" y="4142425"/>
              <a:ext cx="175013" cy="27000"/>
              <a:chOff x="5662375" y="212375"/>
              <a:chExt cx="175013" cy="27000"/>
            </a:xfrm>
          </p:grpSpPr>
          <p:sp>
            <p:nvSpPr>
              <p:cNvPr id="1509" name="Google Shape;1509;p30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10" name="Google Shape;1510;p30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11" name="Google Shape;1511;p30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cxnSp>
          <p:nvCxnSpPr>
            <p:cNvPr id="1512" name="Google Shape;1512;p30"/>
            <p:cNvCxnSpPr/>
            <p:nvPr/>
          </p:nvCxnSpPr>
          <p:spPr>
            <a:xfrm rot="10800000">
              <a:off x="5995050" y="226600"/>
              <a:ext cx="1504500" cy="224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 rot="10800000">
              <a:off x="7512925" y="457850"/>
              <a:ext cx="829500" cy="743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 flipH="1">
              <a:off x="8348975" y="-6625"/>
              <a:ext cx="796500" cy="1188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515" name="Google Shape;1515;p30"/>
            <p:cNvGrpSpPr/>
            <p:nvPr/>
          </p:nvGrpSpPr>
          <p:grpSpPr>
            <a:xfrm>
              <a:off x="8064275" y="1040250"/>
              <a:ext cx="581800" cy="582350"/>
              <a:chOff x="8064275" y="887850"/>
              <a:chExt cx="581800" cy="582350"/>
            </a:xfrm>
          </p:grpSpPr>
          <p:sp>
            <p:nvSpPr>
              <p:cNvPr id="1516" name="Google Shape;1516;p30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17" name="Google Shape;1517;p30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18" name="Google Shape;1518;p30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19" name="Google Shape;1519;p30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20" name="Google Shape;1520;p30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21" name="Google Shape;1521;p30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522" name="Google Shape;1522;p30"/>
            <p:cNvGrpSpPr/>
            <p:nvPr/>
          </p:nvGrpSpPr>
          <p:grpSpPr>
            <a:xfrm>
              <a:off x="7353050" y="316275"/>
              <a:ext cx="292025" cy="292575"/>
              <a:chOff x="7353050" y="316275"/>
              <a:chExt cx="292025" cy="292575"/>
            </a:xfrm>
          </p:grpSpPr>
          <p:sp>
            <p:nvSpPr>
              <p:cNvPr id="1523" name="Google Shape;1523;p30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24" name="Google Shape;1524;p30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25" name="Google Shape;1525;p30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26" name="Google Shape;1526;p30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527" name="Google Shape;1527;p30"/>
            <p:cNvGrpSpPr/>
            <p:nvPr/>
          </p:nvGrpSpPr>
          <p:grpSpPr>
            <a:xfrm>
              <a:off x="8792300" y="321275"/>
              <a:ext cx="175000" cy="175000"/>
              <a:chOff x="8792300" y="321275"/>
              <a:chExt cx="175000" cy="175000"/>
            </a:xfrm>
          </p:grpSpPr>
          <p:sp>
            <p:nvSpPr>
              <p:cNvPr id="1528" name="Google Shape;1528;p30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29" name="Google Shape;1529;p30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30" name="Google Shape;1530;p30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31" name="Google Shape;1531;p30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sp>
          <p:nvSpPr>
            <p:cNvPr id="1532" name="Google Shape;1532;p30"/>
            <p:cNvSpPr/>
            <p:nvPr/>
          </p:nvSpPr>
          <p:spPr>
            <a:xfrm>
              <a:off x="5829305" y="687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533" name="Google Shape;1533;p30"/>
            <p:cNvSpPr/>
            <p:nvPr/>
          </p:nvSpPr>
          <p:spPr>
            <a:xfrm>
              <a:off x="5827050" y="661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534" name="Google Shape;1534;p30"/>
            <p:cNvSpPr/>
            <p:nvPr/>
          </p:nvSpPr>
          <p:spPr>
            <a:xfrm>
              <a:off x="5865794" y="1052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5863552" y="1026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5905382" y="1447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537" name="Google Shape;1537;p30"/>
            <p:cNvSpPr/>
            <p:nvPr/>
          </p:nvSpPr>
          <p:spPr>
            <a:xfrm>
              <a:off x="5903140" y="1425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grpSp>
          <p:nvGrpSpPr>
            <p:cNvPr id="1538" name="Google Shape;1538;p30"/>
            <p:cNvGrpSpPr/>
            <p:nvPr/>
          </p:nvGrpSpPr>
          <p:grpSpPr>
            <a:xfrm>
              <a:off x="8490050" y="170875"/>
              <a:ext cx="175013" cy="27000"/>
              <a:chOff x="5662375" y="212375"/>
              <a:chExt cx="175013" cy="27000"/>
            </a:xfrm>
          </p:grpSpPr>
          <p:sp>
            <p:nvSpPr>
              <p:cNvPr id="1539" name="Google Shape;1539;p30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40" name="Google Shape;1540;p30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41" name="Google Shape;1541;p30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542" name="Google Shape;1542;p30"/>
            <p:cNvGrpSpPr/>
            <p:nvPr/>
          </p:nvGrpSpPr>
          <p:grpSpPr>
            <a:xfrm>
              <a:off x="8678350" y="1658000"/>
              <a:ext cx="175013" cy="27000"/>
              <a:chOff x="5662375" y="212375"/>
              <a:chExt cx="175013" cy="27000"/>
            </a:xfrm>
          </p:grpSpPr>
          <p:sp>
            <p:nvSpPr>
              <p:cNvPr id="1543" name="Google Shape;1543;p30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44" name="Google Shape;1544;p30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45" name="Google Shape;1545;p30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2805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subTitle" idx="1"/>
          </p:nvPr>
        </p:nvSpPr>
        <p:spPr>
          <a:xfrm>
            <a:off x="2889504" y="4072128"/>
            <a:ext cx="64128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grpSp>
        <p:nvGrpSpPr>
          <p:cNvPr id="111" name="Google Shape;111;p4"/>
          <p:cNvGrpSpPr/>
          <p:nvPr/>
        </p:nvGrpSpPr>
        <p:grpSpPr>
          <a:xfrm>
            <a:off x="5979326" y="5910667"/>
            <a:ext cx="233351" cy="36000"/>
            <a:chOff x="5662375" y="212375"/>
            <a:chExt cx="175013" cy="27000"/>
          </a:xfrm>
        </p:grpSpPr>
        <p:sp>
          <p:nvSpPr>
            <p:cNvPr id="112" name="Google Shape;112;p4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2889504" y="3304032"/>
            <a:ext cx="64128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577134" y="0"/>
            <a:ext cx="11037733" cy="6887600"/>
            <a:chOff x="432850" y="0"/>
            <a:chExt cx="8278300" cy="5165700"/>
          </a:xfrm>
        </p:grpSpPr>
        <p:cxnSp>
          <p:nvCxnSpPr>
            <p:cNvPr id="117" name="Google Shape;117;p4"/>
            <p:cNvCxnSpPr/>
            <p:nvPr/>
          </p:nvCxnSpPr>
          <p:spPr>
            <a:xfrm rot="10800000">
              <a:off x="8420275" y="2664300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18" name="Google Shape;118;p4"/>
            <p:cNvGrpSpPr/>
            <p:nvPr/>
          </p:nvGrpSpPr>
          <p:grpSpPr>
            <a:xfrm>
              <a:off x="8129350" y="4292175"/>
              <a:ext cx="581800" cy="582350"/>
              <a:chOff x="8064275" y="887850"/>
              <a:chExt cx="581800" cy="582350"/>
            </a:xfrm>
          </p:grpSpPr>
          <p:sp>
            <p:nvSpPr>
              <p:cNvPr id="119" name="Google Shape;119;p4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25" name="Google Shape;125;p4"/>
            <p:cNvGrpSpPr/>
            <p:nvPr/>
          </p:nvGrpSpPr>
          <p:grpSpPr>
            <a:xfrm>
              <a:off x="8274238" y="3720600"/>
              <a:ext cx="292025" cy="292575"/>
              <a:chOff x="7353050" y="316275"/>
              <a:chExt cx="292025" cy="292575"/>
            </a:xfrm>
          </p:grpSpPr>
          <p:sp>
            <p:nvSpPr>
              <p:cNvPr id="126" name="Google Shape;126;p4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>
              <a:off x="8332763" y="3212475"/>
              <a:ext cx="175000" cy="175000"/>
              <a:chOff x="8792300" y="321275"/>
              <a:chExt cx="175000" cy="175000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cxnSp>
          <p:nvCxnSpPr>
            <p:cNvPr id="135" name="Google Shape;135;p4"/>
            <p:cNvCxnSpPr/>
            <p:nvPr/>
          </p:nvCxnSpPr>
          <p:spPr>
            <a:xfrm>
              <a:off x="723725" y="613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6" name="Google Shape;136;p4"/>
            <p:cNvGrpSpPr/>
            <p:nvPr/>
          </p:nvGrpSpPr>
          <p:grpSpPr>
            <a:xfrm rot="10800000">
              <a:off x="432850" y="291788"/>
              <a:ext cx="581800" cy="582350"/>
              <a:chOff x="8064275" y="887850"/>
              <a:chExt cx="581800" cy="582350"/>
            </a:xfrm>
          </p:grpSpPr>
          <p:sp>
            <p:nvSpPr>
              <p:cNvPr id="137" name="Google Shape;137;p4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43" name="Google Shape;143;p4"/>
            <p:cNvGrpSpPr/>
            <p:nvPr/>
          </p:nvGrpSpPr>
          <p:grpSpPr>
            <a:xfrm rot="10800000">
              <a:off x="577738" y="1153138"/>
              <a:ext cx="292025" cy="292575"/>
              <a:chOff x="7353050" y="316275"/>
              <a:chExt cx="292025" cy="292575"/>
            </a:xfrm>
          </p:grpSpPr>
          <p:sp>
            <p:nvSpPr>
              <p:cNvPr id="144" name="Google Shape;144;p4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48" name="Google Shape;148;p4"/>
            <p:cNvGrpSpPr/>
            <p:nvPr/>
          </p:nvGrpSpPr>
          <p:grpSpPr>
            <a:xfrm rot="10800000">
              <a:off x="636238" y="1778838"/>
              <a:ext cx="175000" cy="175000"/>
              <a:chOff x="8792300" y="321275"/>
              <a:chExt cx="175000" cy="175000"/>
            </a:xfrm>
          </p:grpSpPr>
          <p:sp>
            <p:nvSpPr>
              <p:cNvPr id="149" name="Google Shape;149;p4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53" name="Google Shape;153;p4"/>
            <p:cNvGrpSpPr/>
            <p:nvPr/>
          </p:nvGrpSpPr>
          <p:grpSpPr>
            <a:xfrm>
              <a:off x="432850" y="2003163"/>
              <a:ext cx="175013" cy="27000"/>
              <a:chOff x="5662375" y="212375"/>
              <a:chExt cx="175013" cy="27000"/>
            </a:xfrm>
          </p:grpSpPr>
          <p:sp>
            <p:nvSpPr>
              <p:cNvPr id="154" name="Google Shape;154;p4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57" name="Google Shape;157;p4"/>
            <p:cNvGrpSpPr/>
            <p:nvPr/>
          </p:nvGrpSpPr>
          <p:grpSpPr>
            <a:xfrm>
              <a:off x="788100" y="208488"/>
              <a:ext cx="175013" cy="27000"/>
              <a:chOff x="5662375" y="212375"/>
              <a:chExt cx="175013" cy="27000"/>
            </a:xfrm>
          </p:grpSpPr>
          <p:sp>
            <p:nvSpPr>
              <p:cNvPr id="158" name="Google Shape;158;p4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61" name="Google Shape;161;p4"/>
            <p:cNvGrpSpPr/>
            <p:nvPr/>
          </p:nvGrpSpPr>
          <p:grpSpPr>
            <a:xfrm>
              <a:off x="8129350" y="4988725"/>
              <a:ext cx="175013" cy="27000"/>
              <a:chOff x="5662375" y="212375"/>
              <a:chExt cx="175013" cy="27000"/>
            </a:xfrm>
          </p:grpSpPr>
          <p:sp>
            <p:nvSpPr>
              <p:cNvPr id="162" name="Google Shape;162;p4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65" name="Google Shape;165;p4"/>
            <p:cNvGrpSpPr/>
            <p:nvPr/>
          </p:nvGrpSpPr>
          <p:grpSpPr>
            <a:xfrm>
              <a:off x="8497550" y="3429425"/>
              <a:ext cx="175013" cy="27000"/>
              <a:chOff x="5662375" y="212375"/>
              <a:chExt cx="175013" cy="27000"/>
            </a:xfrm>
          </p:grpSpPr>
          <p:sp>
            <p:nvSpPr>
              <p:cNvPr id="166" name="Google Shape;166;p4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cxnSp>
          <p:nvCxnSpPr>
            <p:cNvPr id="169" name="Google Shape;169;p4"/>
            <p:cNvCxnSpPr/>
            <p:nvPr/>
          </p:nvCxnSpPr>
          <p:spPr>
            <a:xfrm>
              <a:off x="8407225" y="0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4"/>
            <p:cNvCxnSpPr/>
            <p:nvPr/>
          </p:nvCxnSpPr>
          <p:spPr>
            <a:xfrm>
              <a:off x="718025" y="2985634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1" name="Google Shape;171;p4"/>
            <p:cNvSpPr/>
            <p:nvPr/>
          </p:nvSpPr>
          <p:spPr>
            <a:xfrm>
              <a:off x="671825" y="4587888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671825" y="3940338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8361025" y="1453500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8361025" y="234875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</p:spTree>
    <p:extLst>
      <p:ext uri="{BB962C8B-B14F-4D97-AF65-F5344CB8AC3E}">
        <p14:creationId xmlns:p14="http://schemas.microsoft.com/office/powerpoint/2010/main" val="38935796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7" name="Google Shape;1547;p31"/>
          <p:cNvGrpSpPr/>
          <p:nvPr/>
        </p:nvGrpSpPr>
        <p:grpSpPr>
          <a:xfrm>
            <a:off x="1799502" y="797889"/>
            <a:ext cx="8604973" cy="4841515"/>
            <a:chOff x="365750" y="1285025"/>
            <a:chExt cx="6934275" cy="3315500"/>
          </a:xfrm>
        </p:grpSpPr>
        <p:sp>
          <p:nvSpPr>
            <p:cNvPr id="1548" name="Google Shape;1548;p31"/>
            <p:cNvSpPr/>
            <p:nvPr/>
          </p:nvSpPr>
          <p:spPr>
            <a:xfrm>
              <a:off x="365750" y="1285025"/>
              <a:ext cx="6934275" cy="3315500"/>
            </a:xfrm>
            <a:custGeom>
              <a:avLst/>
              <a:gdLst/>
              <a:ahLst/>
              <a:cxnLst/>
              <a:rect l="l" t="t" r="r" b="b"/>
              <a:pathLst>
                <a:path w="277371" h="132620" extrusionOk="0">
                  <a:moveTo>
                    <a:pt x="139292" y="1"/>
                  </a:moveTo>
                  <a:cubicBezTo>
                    <a:pt x="131931" y="1"/>
                    <a:pt x="124510" y="530"/>
                    <a:pt x="116820" y="2020"/>
                  </a:cubicBezTo>
                  <a:cubicBezTo>
                    <a:pt x="97286" y="5794"/>
                    <a:pt x="78528" y="13563"/>
                    <a:pt x="62212" y="24940"/>
                  </a:cubicBezTo>
                  <a:cubicBezTo>
                    <a:pt x="40180" y="40312"/>
                    <a:pt x="16039" y="63953"/>
                    <a:pt x="5883" y="89204"/>
                  </a:cubicBezTo>
                  <a:cubicBezTo>
                    <a:pt x="2054" y="98638"/>
                    <a:pt x="1" y="109904"/>
                    <a:pt x="5162" y="118672"/>
                  </a:cubicBezTo>
                  <a:cubicBezTo>
                    <a:pt x="10878" y="128329"/>
                    <a:pt x="23309" y="131547"/>
                    <a:pt x="34519" y="132324"/>
                  </a:cubicBezTo>
                  <a:cubicBezTo>
                    <a:pt x="37485" y="132528"/>
                    <a:pt x="40447" y="132620"/>
                    <a:pt x="43408" y="132620"/>
                  </a:cubicBezTo>
                  <a:cubicBezTo>
                    <a:pt x="64717" y="132620"/>
                    <a:pt x="85919" y="127832"/>
                    <a:pt x="107164" y="125054"/>
                  </a:cubicBezTo>
                  <a:cubicBezTo>
                    <a:pt x="121795" y="123154"/>
                    <a:pt x="136548" y="122208"/>
                    <a:pt x="151300" y="122208"/>
                  </a:cubicBezTo>
                  <a:cubicBezTo>
                    <a:pt x="172303" y="122208"/>
                    <a:pt x="193303" y="124126"/>
                    <a:pt x="213939" y="127940"/>
                  </a:cubicBezTo>
                  <a:cubicBezTo>
                    <a:pt x="222522" y="129553"/>
                    <a:pt x="231673" y="131360"/>
                    <a:pt x="240407" y="131360"/>
                  </a:cubicBezTo>
                  <a:cubicBezTo>
                    <a:pt x="248501" y="131360"/>
                    <a:pt x="256237" y="129808"/>
                    <a:pt x="262831" y="125110"/>
                  </a:cubicBezTo>
                  <a:cubicBezTo>
                    <a:pt x="276372" y="115454"/>
                    <a:pt x="277371" y="99138"/>
                    <a:pt x="274429" y="84431"/>
                  </a:cubicBezTo>
                  <a:cubicBezTo>
                    <a:pt x="271488" y="69670"/>
                    <a:pt x="264329" y="59902"/>
                    <a:pt x="257059" y="47305"/>
                  </a:cubicBezTo>
                  <a:cubicBezTo>
                    <a:pt x="252786" y="39868"/>
                    <a:pt x="247736" y="33098"/>
                    <a:pt x="241798" y="27215"/>
                  </a:cubicBezTo>
                  <a:cubicBezTo>
                    <a:pt x="234972" y="20500"/>
                    <a:pt x="226925" y="14951"/>
                    <a:pt x="217768" y="11177"/>
                  </a:cubicBezTo>
                  <a:cubicBezTo>
                    <a:pt x="203783" y="5350"/>
                    <a:pt x="188521" y="3407"/>
                    <a:pt x="173482" y="2186"/>
                  </a:cubicBezTo>
                  <a:cubicBezTo>
                    <a:pt x="161726" y="1246"/>
                    <a:pt x="150579" y="1"/>
                    <a:pt x="139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549" name="Google Shape;1549;p31"/>
            <p:cNvSpPr/>
            <p:nvPr/>
          </p:nvSpPr>
          <p:spPr>
            <a:xfrm>
              <a:off x="417100" y="1285575"/>
              <a:ext cx="6842700" cy="3314500"/>
            </a:xfrm>
            <a:custGeom>
              <a:avLst/>
              <a:gdLst/>
              <a:ahLst/>
              <a:cxnLst/>
              <a:rect l="l" t="t" r="r" b="b"/>
              <a:pathLst>
                <a:path w="273708" h="132580" extrusionOk="0">
                  <a:moveTo>
                    <a:pt x="137298" y="0"/>
                  </a:moveTo>
                  <a:cubicBezTo>
                    <a:pt x="129917" y="0"/>
                    <a:pt x="122480" y="500"/>
                    <a:pt x="114766" y="1998"/>
                  </a:cubicBezTo>
                  <a:cubicBezTo>
                    <a:pt x="95232" y="5772"/>
                    <a:pt x="76474" y="13541"/>
                    <a:pt x="60158" y="24918"/>
                  </a:cubicBezTo>
                  <a:cubicBezTo>
                    <a:pt x="38126" y="40290"/>
                    <a:pt x="13985" y="63931"/>
                    <a:pt x="3829" y="89182"/>
                  </a:cubicBezTo>
                  <a:cubicBezTo>
                    <a:pt x="1609" y="94621"/>
                    <a:pt x="0" y="100614"/>
                    <a:pt x="56" y="106386"/>
                  </a:cubicBezTo>
                  <a:cubicBezTo>
                    <a:pt x="56" y="110715"/>
                    <a:pt x="943" y="114877"/>
                    <a:pt x="3108" y="118650"/>
                  </a:cubicBezTo>
                  <a:cubicBezTo>
                    <a:pt x="8824" y="128307"/>
                    <a:pt x="21255" y="131525"/>
                    <a:pt x="32465" y="132302"/>
                  </a:cubicBezTo>
                  <a:cubicBezTo>
                    <a:pt x="35407" y="132469"/>
                    <a:pt x="38403" y="132580"/>
                    <a:pt x="41345" y="132580"/>
                  </a:cubicBezTo>
                  <a:cubicBezTo>
                    <a:pt x="62655" y="132580"/>
                    <a:pt x="83855" y="127807"/>
                    <a:pt x="105110" y="125032"/>
                  </a:cubicBezTo>
                  <a:cubicBezTo>
                    <a:pt x="119761" y="123146"/>
                    <a:pt x="134523" y="122202"/>
                    <a:pt x="149340" y="122202"/>
                  </a:cubicBezTo>
                  <a:cubicBezTo>
                    <a:pt x="170318" y="122202"/>
                    <a:pt x="191240" y="124089"/>
                    <a:pt x="211885" y="127918"/>
                  </a:cubicBezTo>
                  <a:cubicBezTo>
                    <a:pt x="220486" y="129528"/>
                    <a:pt x="229643" y="131359"/>
                    <a:pt x="238412" y="131359"/>
                  </a:cubicBezTo>
                  <a:cubicBezTo>
                    <a:pt x="246459" y="131359"/>
                    <a:pt x="254173" y="129805"/>
                    <a:pt x="260777" y="125088"/>
                  </a:cubicBezTo>
                  <a:cubicBezTo>
                    <a:pt x="270433" y="118206"/>
                    <a:pt x="273707" y="107884"/>
                    <a:pt x="273707" y="97229"/>
                  </a:cubicBezTo>
                  <a:cubicBezTo>
                    <a:pt x="273707" y="92956"/>
                    <a:pt x="273208" y="88627"/>
                    <a:pt x="272375" y="84409"/>
                  </a:cubicBezTo>
                  <a:cubicBezTo>
                    <a:pt x="269434" y="69648"/>
                    <a:pt x="262275" y="59880"/>
                    <a:pt x="255005" y="47283"/>
                  </a:cubicBezTo>
                  <a:cubicBezTo>
                    <a:pt x="250732" y="39846"/>
                    <a:pt x="245682" y="33076"/>
                    <a:pt x="239744" y="27193"/>
                  </a:cubicBezTo>
                  <a:cubicBezTo>
                    <a:pt x="232918" y="20478"/>
                    <a:pt x="224871" y="14929"/>
                    <a:pt x="215714" y="11155"/>
                  </a:cubicBezTo>
                  <a:cubicBezTo>
                    <a:pt x="201729" y="5328"/>
                    <a:pt x="186467" y="3385"/>
                    <a:pt x="171428" y="2164"/>
                  </a:cubicBezTo>
                  <a:cubicBezTo>
                    <a:pt x="159663" y="1221"/>
                    <a:pt x="148563" y="0"/>
                    <a:pt x="1372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sp>
        <p:nvSpPr>
          <p:cNvPr id="1550" name="Google Shape;1550;p31"/>
          <p:cNvSpPr txBox="1">
            <a:spLocks noGrp="1"/>
          </p:cNvSpPr>
          <p:nvPr>
            <p:ph type="title"/>
          </p:nvPr>
        </p:nvSpPr>
        <p:spPr>
          <a:xfrm>
            <a:off x="3499104" y="1358037"/>
            <a:ext cx="5206000" cy="25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551" name="Google Shape;1551;p31"/>
          <p:cNvGrpSpPr/>
          <p:nvPr/>
        </p:nvGrpSpPr>
        <p:grpSpPr>
          <a:xfrm>
            <a:off x="-9156" y="-8833"/>
            <a:ext cx="12203123" cy="6802733"/>
            <a:chOff x="-6867" y="-6625"/>
            <a:chExt cx="9152342" cy="5102050"/>
          </a:xfrm>
        </p:grpSpPr>
        <p:cxnSp>
          <p:nvCxnSpPr>
            <p:cNvPr id="1552" name="Google Shape;1552;p31"/>
            <p:cNvCxnSpPr/>
            <p:nvPr/>
          </p:nvCxnSpPr>
          <p:spPr>
            <a:xfrm>
              <a:off x="2904283" y="4513075"/>
              <a:ext cx="1133100" cy="3063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1"/>
            <p:cNvCxnSpPr/>
            <p:nvPr/>
          </p:nvCxnSpPr>
          <p:spPr>
            <a:xfrm rot="10800000" flipH="1">
              <a:off x="1562083" y="4492325"/>
              <a:ext cx="1342200" cy="3153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1"/>
            <p:cNvCxnSpPr/>
            <p:nvPr/>
          </p:nvCxnSpPr>
          <p:spPr>
            <a:xfrm>
              <a:off x="259558" y="4408000"/>
              <a:ext cx="1332000" cy="3921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1"/>
            <p:cNvCxnSpPr/>
            <p:nvPr/>
          </p:nvCxnSpPr>
          <p:spPr>
            <a:xfrm>
              <a:off x="-6867" y="3993550"/>
              <a:ext cx="273900" cy="4071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556" name="Google Shape;1556;p31"/>
            <p:cNvGrpSpPr/>
            <p:nvPr/>
          </p:nvGrpSpPr>
          <p:grpSpPr>
            <a:xfrm flipH="1">
              <a:off x="1278333" y="4513075"/>
              <a:ext cx="581800" cy="582350"/>
              <a:chOff x="8064275" y="887850"/>
              <a:chExt cx="581800" cy="582350"/>
            </a:xfrm>
          </p:grpSpPr>
          <p:sp>
            <p:nvSpPr>
              <p:cNvPr id="1557" name="Google Shape;1557;p31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58" name="Google Shape;1558;p31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59" name="Google Shape;1559;p31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60" name="Google Shape;1560;p31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61" name="Google Shape;1561;p31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62" name="Google Shape;1562;p31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563" name="Google Shape;1563;p31"/>
            <p:cNvGrpSpPr/>
            <p:nvPr/>
          </p:nvGrpSpPr>
          <p:grpSpPr>
            <a:xfrm flipH="1">
              <a:off x="2747608" y="4340463"/>
              <a:ext cx="292025" cy="292575"/>
              <a:chOff x="7353050" y="316275"/>
              <a:chExt cx="292025" cy="292575"/>
            </a:xfrm>
          </p:grpSpPr>
          <p:sp>
            <p:nvSpPr>
              <p:cNvPr id="1564" name="Google Shape;1564;p31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65" name="Google Shape;1565;p31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66" name="Google Shape;1566;p31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67" name="Google Shape;1567;p31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568" name="Google Shape;1568;p31"/>
            <p:cNvGrpSpPr/>
            <p:nvPr/>
          </p:nvGrpSpPr>
          <p:grpSpPr>
            <a:xfrm flipH="1">
              <a:off x="171308" y="4315025"/>
              <a:ext cx="175000" cy="175000"/>
              <a:chOff x="8792300" y="321275"/>
              <a:chExt cx="175000" cy="175000"/>
            </a:xfrm>
          </p:grpSpPr>
          <p:sp>
            <p:nvSpPr>
              <p:cNvPr id="1569" name="Google Shape;1569;p31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70" name="Google Shape;1570;p31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71" name="Google Shape;1571;p31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72" name="Google Shape;1572;p31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573" name="Google Shape;1573;p31"/>
            <p:cNvGrpSpPr/>
            <p:nvPr/>
          </p:nvGrpSpPr>
          <p:grpSpPr>
            <a:xfrm>
              <a:off x="3873197" y="4657550"/>
              <a:ext cx="293111" cy="293388"/>
              <a:chOff x="3164039" y="430875"/>
              <a:chExt cx="293111" cy="293388"/>
            </a:xfrm>
          </p:grpSpPr>
          <p:sp>
            <p:nvSpPr>
              <p:cNvPr id="1574" name="Google Shape;1574;p31"/>
              <p:cNvSpPr/>
              <p:nvPr/>
            </p:nvSpPr>
            <p:spPr>
              <a:xfrm flipH="1">
                <a:off x="3166281" y="433407"/>
                <a:ext cx="288614" cy="288337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75" name="Google Shape;1575;p31"/>
              <p:cNvSpPr/>
              <p:nvPr/>
            </p:nvSpPr>
            <p:spPr>
              <a:xfrm flipH="1">
                <a:off x="3164039" y="430875"/>
                <a:ext cx="293111" cy="293388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76" name="Google Shape;1576;p31"/>
              <p:cNvSpPr/>
              <p:nvPr/>
            </p:nvSpPr>
            <p:spPr>
              <a:xfrm flipH="1">
                <a:off x="3202780" y="469909"/>
                <a:ext cx="215626" cy="215337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77" name="Google Shape;1577;p31"/>
              <p:cNvSpPr/>
              <p:nvPr/>
            </p:nvSpPr>
            <p:spPr>
              <a:xfrm flipH="1">
                <a:off x="3200525" y="467377"/>
                <a:ext cx="220123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78" name="Google Shape;1578;p31"/>
              <p:cNvSpPr/>
              <p:nvPr/>
            </p:nvSpPr>
            <p:spPr>
              <a:xfrm flipH="1">
                <a:off x="3242641" y="509484"/>
                <a:ext cx="136177" cy="136177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79" name="Google Shape;1579;p31"/>
              <p:cNvSpPr/>
              <p:nvPr/>
            </p:nvSpPr>
            <p:spPr>
              <a:xfrm flipH="1">
                <a:off x="3240109" y="507242"/>
                <a:ext cx="140951" cy="140674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580" name="Google Shape;1580;p31"/>
            <p:cNvGrpSpPr/>
            <p:nvPr/>
          </p:nvGrpSpPr>
          <p:grpSpPr>
            <a:xfrm flipH="1">
              <a:off x="242270" y="4142425"/>
              <a:ext cx="175013" cy="27000"/>
              <a:chOff x="5662375" y="212375"/>
              <a:chExt cx="175013" cy="27000"/>
            </a:xfrm>
          </p:grpSpPr>
          <p:sp>
            <p:nvSpPr>
              <p:cNvPr id="1581" name="Google Shape;1581;p31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82" name="Google Shape;1582;p31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83" name="Google Shape;1583;p31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cxnSp>
          <p:nvCxnSpPr>
            <p:cNvPr id="1584" name="Google Shape;1584;p31"/>
            <p:cNvCxnSpPr/>
            <p:nvPr/>
          </p:nvCxnSpPr>
          <p:spPr>
            <a:xfrm rot="10800000">
              <a:off x="5995050" y="226600"/>
              <a:ext cx="1504500" cy="2247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 rot="10800000">
              <a:off x="7512925" y="457850"/>
              <a:ext cx="829500" cy="7434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 flipH="1">
              <a:off x="8348975" y="-6625"/>
              <a:ext cx="796500" cy="11880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587" name="Google Shape;1587;p31"/>
            <p:cNvGrpSpPr/>
            <p:nvPr/>
          </p:nvGrpSpPr>
          <p:grpSpPr>
            <a:xfrm>
              <a:off x="8064275" y="1040250"/>
              <a:ext cx="581800" cy="582350"/>
              <a:chOff x="8064275" y="887850"/>
              <a:chExt cx="581800" cy="582350"/>
            </a:xfrm>
          </p:grpSpPr>
          <p:sp>
            <p:nvSpPr>
              <p:cNvPr id="1588" name="Google Shape;1588;p31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89" name="Google Shape;1589;p31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90" name="Google Shape;1590;p31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91" name="Google Shape;1591;p31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92" name="Google Shape;1592;p31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93" name="Google Shape;1593;p31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594" name="Google Shape;1594;p31"/>
            <p:cNvGrpSpPr/>
            <p:nvPr/>
          </p:nvGrpSpPr>
          <p:grpSpPr>
            <a:xfrm>
              <a:off x="7353050" y="316275"/>
              <a:ext cx="292025" cy="292575"/>
              <a:chOff x="7353050" y="316275"/>
              <a:chExt cx="292025" cy="292575"/>
            </a:xfrm>
          </p:grpSpPr>
          <p:sp>
            <p:nvSpPr>
              <p:cNvPr id="1595" name="Google Shape;1595;p31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96" name="Google Shape;1596;p31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97" name="Google Shape;1597;p31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598" name="Google Shape;1598;p31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599" name="Google Shape;1599;p31"/>
            <p:cNvGrpSpPr/>
            <p:nvPr/>
          </p:nvGrpSpPr>
          <p:grpSpPr>
            <a:xfrm>
              <a:off x="8792300" y="321275"/>
              <a:ext cx="175000" cy="175000"/>
              <a:chOff x="8792300" y="321275"/>
              <a:chExt cx="175000" cy="175000"/>
            </a:xfrm>
          </p:grpSpPr>
          <p:sp>
            <p:nvSpPr>
              <p:cNvPr id="1600" name="Google Shape;1600;p31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01" name="Google Shape;1601;p31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02" name="Google Shape;1602;p31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03" name="Google Shape;1603;p31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sp>
          <p:nvSpPr>
            <p:cNvPr id="1604" name="Google Shape;1604;p31"/>
            <p:cNvSpPr/>
            <p:nvPr/>
          </p:nvSpPr>
          <p:spPr>
            <a:xfrm>
              <a:off x="5829305" y="687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605" name="Google Shape;1605;p31"/>
            <p:cNvSpPr/>
            <p:nvPr/>
          </p:nvSpPr>
          <p:spPr>
            <a:xfrm>
              <a:off x="5827050" y="661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606" name="Google Shape;1606;p31"/>
            <p:cNvSpPr/>
            <p:nvPr/>
          </p:nvSpPr>
          <p:spPr>
            <a:xfrm>
              <a:off x="5865794" y="1052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607" name="Google Shape;1607;p31"/>
            <p:cNvSpPr/>
            <p:nvPr/>
          </p:nvSpPr>
          <p:spPr>
            <a:xfrm>
              <a:off x="5863552" y="1026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608" name="Google Shape;1608;p31"/>
            <p:cNvSpPr/>
            <p:nvPr/>
          </p:nvSpPr>
          <p:spPr>
            <a:xfrm>
              <a:off x="5905382" y="1447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609" name="Google Shape;1609;p31"/>
            <p:cNvSpPr/>
            <p:nvPr/>
          </p:nvSpPr>
          <p:spPr>
            <a:xfrm>
              <a:off x="5903140" y="1425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grpSp>
          <p:nvGrpSpPr>
            <p:cNvPr id="1610" name="Google Shape;1610;p31"/>
            <p:cNvGrpSpPr/>
            <p:nvPr/>
          </p:nvGrpSpPr>
          <p:grpSpPr>
            <a:xfrm>
              <a:off x="8490050" y="170875"/>
              <a:ext cx="175013" cy="27000"/>
              <a:chOff x="5662375" y="212375"/>
              <a:chExt cx="175013" cy="27000"/>
            </a:xfrm>
          </p:grpSpPr>
          <p:sp>
            <p:nvSpPr>
              <p:cNvPr id="1611" name="Google Shape;1611;p31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12" name="Google Shape;1612;p31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13" name="Google Shape;1613;p31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614" name="Google Shape;1614;p31"/>
            <p:cNvGrpSpPr/>
            <p:nvPr/>
          </p:nvGrpSpPr>
          <p:grpSpPr>
            <a:xfrm>
              <a:off x="8678350" y="1658000"/>
              <a:ext cx="175013" cy="27000"/>
              <a:chOff x="5662375" y="212375"/>
              <a:chExt cx="175013" cy="27000"/>
            </a:xfrm>
          </p:grpSpPr>
          <p:sp>
            <p:nvSpPr>
              <p:cNvPr id="1615" name="Google Shape;1615;p31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16" name="Google Shape;1616;p31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17" name="Google Shape;1617;p31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</p:grpSp>
      <p:sp>
        <p:nvSpPr>
          <p:cNvPr id="1618" name="Google Shape;1618;p31"/>
          <p:cNvSpPr txBox="1">
            <a:spLocks noGrp="1"/>
          </p:cNvSpPr>
          <p:nvPr>
            <p:ph type="subTitle" idx="1"/>
          </p:nvPr>
        </p:nvSpPr>
        <p:spPr>
          <a:xfrm>
            <a:off x="4852400" y="3462528"/>
            <a:ext cx="24872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969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p32"/>
          <p:cNvSpPr txBox="1">
            <a:spLocks noGrp="1"/>
          </p:cNvSpPr>
          <p:nvPr>
            <p:ph type="body" idx="1"/>
          </p:nvPr>
        </p:nvSpPr>
        <p:spPr>
          <a:xfrm>
            <a:off x="2508467" y="1662467"/>
            <a:ext cx="2844400" cy="46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1621" name="Google Shape;1621;p32"/>
          <p:cNvSpPr txBox="1">
            <a:spLocks noGrp="1"/>
          </p:cNvSpPr>
          <p:nvPr>
            <p:ph type="body" idx="2"/>
          </p:nvPr>
        </p:nvSpPr>
        <p:spPr>
          <a:xfrm>
            <a:off x="5627100" y="1662467"/>
            <a:ext cx="4133200" cy="46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1622" name="Google Shape;1622;p32"/>
          <p:cNvSpPr txBox="1">
            <a:spLocks noGrp="1"/>
          </p:cNvSpPr>
          <p:nvPr>
            <p:ph type="title"/>
          </p:nvPr>
        </p:nvSpPr>
        <p:spPr>
          <a:xfrm>
            <a:off x="3377184" y="451104"/>
            <a:ext cx="54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23" name="Google Shape;1623;p32"/>
          <p:cNvGrpSpPr/>
          <p:nvPr/>
        </p:nvGrpSpPr>
        <p:grpSpPr>
          <a:xfrm>
            <a:off x="577134" y="0"/>
            <a:ext cx="11037733" cy="6887600"/>
            <a:chOff x="432850" y="0"/>
            <a:chExt cx="8278300" cy="5165700"/>
          </a:xfrm>
        </p:grpSpPr>
        <p:cxnSp>
          <p:nvCxnSpPr>
            <p:cNvPr id="1624" name="Google Shape;1624;p32"/>
            <p:cNvCxnSpPr/>
            <p:nvPr/>
          </p:nvCxnSpPr>
          <p:spPr>
            <a:xfrm rot="10800000">
              <a:off x="8420275" y="2664300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5" name="Google Shape;1625;p32"/>
            <p:cNvGrpSpPr/>
            <p:nvPr/>
          </p:nvGrpSpPr>
          <p:grpSpPr>
            <a:xfrm>
              <a:off x="8129350" y="4292175"/>
              <a:ext cx="581800" cy="582350"/>
              <a:chOff x="8064275" y="887850"/>
              <a:chExt cx="581800" cy="582350"/>
            </a:xfrm>
          </p:grpSpPr>
          <p:sp>
            <p:nvSpPr>
              <p:cNvPr id="1626" name="Google Shape;1626;p32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27" name="Google Shape;1627;p32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28" name="Google Shape;1628;p32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29" name="Google Shape;1629;p32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30" name="Google Shape;1630;p32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31" name="Google Shape;1631;p32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632" name="Google Shape;1632;p32"/>
            <p:cNvGrpSpPr/>
            <p:nvPr/>
          </p:nvGrpSpPr>
          <p:grpSpPr>
            <a:xfrm>
              <a:off x="8274238" y="3720600"/>
              <a:ext cx="292025" cy="292575"/>
              <a:chOff x="7353050" y="316275"/>
              <a:chExt cx="292025" cy="292575"/>
            </a:xfrm>
          </p:grpSpPr>
          <p:sp>
            <p:nvSpPr>
              <p:cNvPr id="1633" name="Google Shape;1633;p32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34" name="Google Shape;1634;p32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35" name="Google Shape;1635;p32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36" name="Google Shape;1636;p32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637" name="Google Shape;1637;p32"/>
            <p:cNvGrpSpPr/>
            <p:nvPr/>
          </p:nvGrpSpPr>
          <p:grpSpPr>
            <a:xfrm>
              <a:off x="8332763" y="3212475"/>
              <a:ext cx="175000" cy="175000"/>
              <a:chOff x="8792300" y="321275"/>
              <a:chExt cx="175000" cy="175000"/>
            </a:xfrm>
          </p:grpSpPr>
          <p:sp>
            <p:nvSpPr>
              <p:cNvPr id="1638" name="Google Shape;1638;p32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39" name="Google Shape;1639;p32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40" name="Google Shape;1640;p32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41" name="Google Shape;1641;p32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cxnSp>
          <p:nvCxnSpPr>
            <p:cNvPr id="1642" name="Google Shape;1642;p32"/>
            <p:cNvCxnSpPr/>
            <p:nvPr/>
          </p:nvCxnSpPr>
          <p:spPr>
            <a:xfrm>
              <a:off x="723725" y="613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43" name="Google Shape;1643;p32"/>
            <p:cNvGrpSpPr/>
            <p:nvPr/>
          </p:nvGrpSpPr>
          <p:grpSpPr>
            <a:xfrm rot="10800000">
              <a:off x="432850" y="291788"/>
              <a:ext cx="581800" cy="582350"/>
              <a:chOff x="8064275" y="887850"/>
              <a:chExt cx="581800" cy="582350"/>
            </a:xfrm>
          </p:grpSpPr>
          <p:sp>
            <p:nvSpPr>
              <p:cNvPr id="1644" name="Google Shape;1644;p32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45" name="Google Shape;1645;p32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46" name="Google Shape;1646;p32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47" name="Google Shape;1647;p32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48" name="Google Shape;1648;p32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49" name="Google Shape;1649;p32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650" name="Google Shape;1650;p32"/>
            <p:cNvGrpSpPr/>
            <p:nvPr/>
          </p:nvGrpSpPr>
          <p:grpSpPr>
            <a:xfrm rot="10800000">
              <a:off x="577738" y="1153138"/>
              <a:ext cx="292025" cy="292575"/>
              <a:chOff x="7353050" y="316275"/>
              <a:chExt cx="292025" cy="292575"/>
            </a:xfrm>
          </p:grpSpPr>
          <p:sp>
            <p:nvSpPr>
              <p:cNvPr id="1651" name="Google Shape;1651;p32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52" name="Google Shape;1652;p32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53" name="Google Shape;1653;p32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54" name="Google Shape;1654;p32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655" name="Google Shape;1655;p32"/>
            <p:cNvGrpSpPr/>
            <p:nvPr/>
          </p:nvGrpSpPr>
          <p:grpSpPr>
            <a:xfrm rot="10800000">
              <a:off x="636238" y="1778838"/>
              <a:ext cx="175000" cy="175000"/>
              <a:chOff x="8792300" y="321275"/>
              <a:chExt cx="175000" cy="175000"/>
            </a:xfrm>
          </p:grpSpPr>
          <p:sp>
            <p:nvSpPr>
              <p:cNvPr id="1656" name="Google Shape;1656;p32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57" name="Google Shape;1657;p32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58" name="Google Shape;1658;p32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59" name="Google Shape;1659;p32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660" name="Google Shape;1660;p32"/>
            <p:cNvGrpSpPr/>
            <p:nvPr/>
          </p:nvGrpSpPr>
          <p:grpSpPr>
            <a:xfrm>
              <a:off x="432850" y="2003163"/>
              <a:ext cx="175013" cy="27000"/>
              <a:chOff x="5662375" y="212375"/>
              <a:chExt cx="175013" cy="27000"/>
            </a:xfrm>
          </p:grpSpPr>
          <p:sp>
            <p:nvSpPr>
              <p:cNvPr id="1661" name="Google Shape;1661;p32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62" name="Google Shape;1662;p32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63" name="Google Shape;1663;p32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664" name="Google Shape;1664;p32"/>
            <p:cNvGrpSpPr/>
            <p:nvPr/>
          </p:nvGrpSpPr>
          <p:grpSpPr>
            <a:xfrm>
              <a:off x="788100" y="208488"/>
              <a:ext cx="175013" cy="27000"/>
              <a:chOff x="5662375" y="212375"/>
              <a:chExt cx="175013" cy="27000"/>
            </a:xfrm>
          </p:grpSpPr>
          <p:sp>
            <p:nvSpPr>
              <p:cNvPr id="1665" name="Google Shape;1665;p32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66" name="Google Shape;1666;p32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67" name="Google Shape;1667;p32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668" name="Google Shape;1668;p32"/>
            <p:cNvGrpSpPr/>
            <p:nvPr/>
          </p:nvGrpSpPr>
          <p:grpSpPr>
            <a:xfrm>
              <a:off x="8129350" y="4988725"/>
              <a:ext cx="175013" cy="27000"/>
              <a:chOff x="5662375" y="212375"/>
              <a:chExt cx="175013" cy="27000"/>
            </a:xfrm>
          </p:grpSpPr>
          <p:sp>
            <p:nvSpPr>
              <p:cNvPr id="1669" name="Google Shape;1669;p32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70" name="Google Shape;1670;p32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71" name="Google Shape;1671;p32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672" name="Google Shape;1672;p32"/>
            <p:cNvGrpSpPr/>
            <p:nvPr/>
          </p:nvGrpSpPr>
          <p:grpSpPr>
            <a:xfrm>
              <a:off x="8497550" y="3429425"/>
              <a:ext cx="175013" cy="27000"/>
              <a:chOff x="5662375" y="212375"/>
              <a:chExt cx="175013" cy="27000"/>
            </a:xfrm>
          </p:grpSpPr>
          <p:sp>
            <p:nvSpPr>
              <p:cNvPr id="1673" name="Google Shape;1673;p32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74" name="Google Shape;1674;p32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675" name="Google Shape;1675;p32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cxnSp>
          <p:nvCxnSpPr>
            <p:cNvPr id="1676" name="Google Shape;1676;p32"/>
            <p:cNvCxnSpPr/>
            <p:nvPr/>
          </p:nvCxnSpPr>
          <p:spPr>
            <a:xfrm>
              <a:off x="8407225" y="0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7" name="Google Shape;1677;p32"/>
            <p:cNvCxnSpPr/>
            <p:nvPr/>
          </p:nvCxnSpPr>
          <p:spPr>
            <a:xfrm>
              <a:off x="718025" y="2985634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78" name="Google Shape;1678;p32"/>
            <p:cNvSpPr/>
            <p:nvPr/>
          </p:nvSpPr>
          <p:spPr>
            <a:xfrm>
              <a:off x="671825" y="4587888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671825" y="3940338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8361025" y="1453500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8361025" y="234875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</p:spTree>
    <p:extLst>
      <p:ext uri="{BB962C8B-B14F-4D97-AF65-F5344CB8AC3E}">
        <p14:creationId xmlns:p14="http://schemas.microsoft.com/office/powerpoint/2010/main" val="310730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"/>
          <p:cNvSpPr txBox="1">
            <a:spLocks noGrp="1"/>
          </p:cNvSpPr>
          <p:nvPr>
            <p:ph type="title"/>
          </p:nvPr>
        </p:nvSpPr>
        <p:spPr>
          <a:xfrm>
            <a:off x="2410228" y="451100"/>
            <a:ext cx="73716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5"/>
          <p:cNvSpPr txBox="1">
            <a:spLocks noGrp="1"/>
          </p:cNvSpPr>
          <p:nvPr>
            <p:ph type="subTitle" idx="1"/>
          </p:nvPr>
        </p:nvSpPr>
        <p:spPr>
          <a:xfrm>
            <a:off x="6608064" y="3377184"/>
            <a:ext cx="2779600" cy="1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178" name="Google Shape;178;p5"/>
          <p:cNvSpPr txBox="1">
            <a:spLocks noGrp="1"/>
          </p:cNvSpPr>
          <p:nvPr>
            <p:ph type="subTitle" idx="2"/>
          </p:nvPr>
        </p:nvSpPr>
        <p:spPr>
          <a:xfrm>
            <a:off x="2791968" y="3377184"/>
            <a:ext cx="2779600" cy="1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179" name="Google Shape;179;p5"/>
          <p:cNvSpPr txBox="1">
            <a:spLocks noGrp="1"/>
          </p:cNvSpPr>
          <p:nvPr>
            <p:ph type="subTitle" idx="3"/>
          </p:nvPr>
        </p:nvSpPr>
        <p:spPr>
          <a:xfrm>
            <a:off x="6608064" y="2962656"/>
            <a:ext cx="2779600" cy="3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5"/>
          <p:cNvSpPr txBox="1">
            <a:spLocks noGrp="1"/>
          </p:cNvSpPr>
          <p:nvPr>
            <p:ph type="subTitle" idx="4"/>
          </p:nvPr>
        </p:nvSpPr>
        <p:spPr>
          <a:xfrm>
            <a:off x="2791968" y="2938272"/>
            <a:ext cx="2779600" cy="4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5"/>
          <p:cNvSpPr txBox="1">
            <a:spLocks noGrp="1"/>
          </p:cNvSpPr>
          <p:nvPr>
            <p:ph type="title" idx="5" hasCustomPrompt="1"/>
          </p:nvPr>
        </p:nvSpPr>
        <p:spPr>
          <a:xfrm>
            <a:off x="3706368" y="2170176"/>
            <a:ext cx="963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2" name="Google Shape;182;p5"/>
          <p:cNvSpPr txBox="1">
            <a:spLocks noGrp="1"/>
          </p:cNvSpPr>
          <p:nvPr>
            <p:ph type="title" idx="6" hasCustomPrompt="1"/>
          </p:nvPr>
        </p:nvSpPr>
        <p:spPr>
          <a:xfrm>
            <a:off x="7522464" y="2170176"/>
            <a:ext cx="963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183" name="Google Shape;183;p5"/>
          <p:cNvGrpSpPr/>
          <p:nvPr/>
        </p:nvGrpSpPr>
        <p:grpSpPr>
          <a:xfrm>
            <a:off x="577134" y="0"/>
            <a:ext cx="11037733" cy="6887600"/>
            <a:chOff x="432850" y="0"/>
            <a:chExt cx="8278300" cy="5165700"/>
          </a:xfrm>
        </p:grpSpPr>
        <p:cxnSp>
          <p:nvCxnSpPr>
            <p:cNvPr id="184" name="Google Shape;184;p5"/>
            <p:cNvCxnSpPr/>
            <p:nvPr/>
          </p:nvCxnSpPr>
          <p:spPr>
            <a:xfrm rot="10800000">
              <a:off x="8420275" y="2664300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85" name="Google Shape;185;p5"/>
            <p:cNvGrpSpPr/>
            <p:nvPr/>
          </p:nvGrpSpPr>
          <p:grpSpPr>
            <a:xfrm>
              <a:off x="8129350" y="4292175"/>
              <a:ext cx="581800" cy="582350"/>
              <a:chOff x="8064275" y="887850"/>
              <a:chExt cx="581800" cy="582350"/>
            </a:xfrm>
          </p:grpSpPr>
          <p:sp>
            <p:nvSpPr>
              <p:cNvPr id="186" name="Google Shape;186;p5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92" name="Google Shape;192;p5"/>
            <p:cNvGrpSpPr/>
            <p:nvPr/>
          </p:nvGrpSpPr>
          <p:grpSpPr>
            <a:xfrm>
              <a:off x="8274238" y="3720600"/>
              <a:ext cx="292025" cy="292575"/>
              <a:chOff x="7353050" y="316275"/>
              <a:chExt cx="292025" cy="292575"/>
            </a:xfrm>
          </p:grpSpPr>
          <p:sp>
            <p:nvSpPr>
              <p:cNvPr id="193" name="Google Shape;193;p5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197" name="Google Shape;197;p5"/>
            <p:cNvGrpSpPr/>
            <p:nvPr/>
          </p:nvGrpSpPr>
          <p:grpSpPr>
            <a:xfrm>
              <a:off x="8332763" y="3212475"/>
              <a:ext cx="175000" cy="175000"/>
              <a:chOff x="8792300" y="321275"/>
              <a:chExt cx="175000" cy="175000"/>
            </a:xfrm>
          </p:grpSpPr>
          <p:sp>
            <p:nvSpPr>
              <p:cNvPr id="198" name="Google Shape;198;p5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cxnSp>
          <p:nvCxnSpPr>
            <p:cNvPr id="202" name="Google Shape;202;p5"/>
            <p:cNvCxnSpPr/>
            <p:nvPr/>
          </p:nvCxnSpPr>
          <p:spPr>
            <a:xfrm>
              <a:off x="723725" y="613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03" name="Google Shape;203;p5"/>
            <p:cNvGrpSpPr/>
            <p:nvPr/>
          </p:nvGrpSpPr>
          <p:grpSpPr>
            <a:xfrm rot="10800000">
              <a:off x="432850" y="291788"/>
              <a:ext cx="581800" cy="582350"/>
              <a:chOff x="8064275" y="887850"/>
              <a:chExt cx="581800" cy="582350"/>
            </a:xfrm>
          </p:grpSpPr>
          <p:sp>
            <p:nvSpPr>
              <p:cNvPr id="204" name="Google Shape;204;p5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210" name="Google Shape;210;p5"/>
            <p:cNvGrpSpPr/>
            <p:nvPr/>
          </p:nvGrpSpPr>
          <p:grpSpPr>
            <a:xfrm rot="10800000">
              <a:off x="577738" y="1153138"/>
              <a:ext cx="292025" cy="292575"/>
              <a:chOff x="7353050" y="316275"/>
              <a:chExt cx="292025" cy="292575"/>
            </a:xfrm>
          </p:grpSpPr>
          <p:sp>
            <p:nvSpPr>
              <p:cNvPr id="211" name="Google Shape;211;p5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215" name="Google Shape;215;p5"/>
            <p:cNvGrpSpPr/>
            <p:nvPr/>
          </p:nvGrpSpPr>
          <p:grpSpPr>
            <a:xfrm rot="10800000">
              <a:off x="636238" y="1778838"/>
              <a:ext cx="175000" cy="175000"/>
              <a:chOff x="8792300" y="321275"/>
              <a:chExt cx="175000" cy="175000"/>
            </a:xfrm>
          </p:grpSpPr>
          <p:sp>
            <p:nvSpPr>
              <p:cNvPr id="216" name="Google Shape;216;p5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>
              <a:off x="432850" y="2003163"/>
              <a:ext cx="175013" cy="27000"/>
              <a:chOff x="5662375" y="212375"/>
              <a:chExt cx="175013" cy="27000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23" name="Google Shape;223;p5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224" name="Google Shape;224;p5"/>
            <p:cNvGrpSpPr/>
            <p:nvPr/>
          </p:nvGrpSpPr>
          <p:grpSpPr>
            <a:xfrm>
              <a:off x="788100" y="208488"/>
              <a:ext cx="175013" cy="27000"/>
              <a:chOff x="5662375" y="212375"/>
              <a:chExt cx="175013" cy="27000"/>
            </a:xfrm>
          </p:grpSpPr>
          <p:sp>
            <p:nvSpPr>
              <p:cNvPr id="225" name="Google Shape;225;p5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228" name="Google Shape;228;p5"/>
            <p:cNvGrpSpPr/>
            <p:nvPr/>
          </p:nvGrpSpPr>
          <p:grpSpPr>
            <a:xfrm>
              <a:off x="8129350" y="4988725"/>
              <a:ext cx="175013" cy="27000"/>
              <a:chOff x="5662375" y="212375"/>
              <a:chExt cx="175013" cy="27000"/>
            </a:xfrm>
          </p:grpSpPr>
          <p:sp>
            <p:nvSpPr>
              <p:cNvPr id="229" name="Google Shape;229;p5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30" name="Google Shape;230;p5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232" name="Google Shape;232;p5"/>
            <p:cNvGrpSpPr/>
            <p:nvPr/>
          </p:nvGrpSpPr>
          <p:grpSpPr>
            <a:xfrm>
              <a:off x="8497550" y="3429425"/>
              <a:ext cx="175013" cy="27000"/>
              <a:chOff x="5662375" y="212375"/>
              <a:chExt cx="175013" cy="27000"/>
            </a:xfrm>
          </p:grpSpPr>
          <p:sp>
            <p:nvSpPr>
              <p:cNvPr id="233" name="Google Shape;233;p5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cxnSp>
          <p:nvCxnSpPr>
            <p:cNvPr id="236" name="Google Shape;236;p5"/>
            <p:cNvCxnSpPr/>
            <p:nvPr/>
          </p:nvCxnSpPr>
          <p:spPr>
            <a:xfrm>
              <a:off x="8407225" y="0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5"/>
            <p:cNvCxnSpPr/>
            <p:nvPr/>
          </p:nvCxnSpPr>
          <p:spPr>
            <a:xfrm>
              <a:off x="718025" y="2985634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8" name="Google Shape;238;p5"/>
            <p:cNvSpPr/>
            <p:nvPr/>
          </p:nvSpPr>
          <p:spPr>
            <a:xfrm>
              <a:off x="671825" y="4587888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671825" y="3940338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8361025" y="1453500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8361025" y="234875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</p:spTree>
    <p:extLst>
      <p:ext uri="{BB962C8B-B14F-4D97-AF65-F5344CB8AC3E}">
        <p14:creationId xmlns:p14="http://schemas.microsoft.com/office/powerpoint/2010/main" val="674532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"/>
          <p:cNvSpPr txBox="1">
            <a:spLocks noGrp="1"/>
          </p:cNvSpPr>
          <p:nvPr>
            <p:ph type="title"/>
          </p:nvPr>
        </p:nvSpPr>
        <p:spPr>
          <a:xfrm>
            <a:off x="2431300" y="451104"/>
            <a:ext cx="73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4" name="Google Shape;244;p6"/>
          <p:cNvGrpSpPr/>
          <p:nvPr/>
        </p:nvGrpSpPr>
        <p:grpSpPr>
          <a:xfrm>
            <a:off x="577134" y="0"/>
            <a:ext cx="11037733" cy="6887600"/>
            <a:chOff x="432850" y="0"/>
            <a:chExt cx="8278300" cy="5165700"/>
          </a:xfrm>
        </p:grpSpPr>
        <p:cxnSp>
          <p:nvCxnSpPr>
            <p:cNvPr id="245" name="Google Shape;245;p6"/>
            <p:cNvCxnSpPr/>
            <p:nvPr/>
          </p:nvCxnSpPr>
          <p:spPr>
            <a:xfrm rot="10800000">
              <a:off x="8420275" y="2664300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46" name="Google Shape;246;p6"/>
            <p:cNvGrpSpPr/>
            <p:nvPr/>
          </p:nvGrpSpPr>
          <p:grpSpPr>
            <a:xfrm>
              <a:off x="8129350" y="4292175"/>
              <a:ext cx="581800" cy="582350"/>
              <a:chOff x="8064275" y="887850"/>
              <a:chExt cx="581800" cy="582350"/>
            </a:xfrm>
          </p:grpSpPr>
          <p:sp>
            <p:nvSpPr>
              <p:cNvPr id="247" name="Google Shape;247;p6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48" name="Google Shape;248;p6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51" name="Google Shape;251;p6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52" name="Google Shape;252;p6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253" name="Google Shape;253;p6"/>
            <p:cNvGrpSpPr/>
            <p:nvPr/>
          </p:nvGrpSpPr>
          <p:grpSpPr>
            <a:xfrm>
              <a:off x="8274238" y="3720600"/>
              <a:ext cx="292025" cy="292575"/>
              <a:chOff x="7353050" y="316275"/>
              <a:chExt cx="292025" cy="292575"/>
            </a:xfrm>
          </p:grpSpPr>
          <p:sp>
            <p:nvSpPr>
              <p:cNvPr id="254" name="Google Shape;254;p6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55" name="Google Shape;255;p6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56" name="Google Shape;256;p6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57" name="Google Shape;257;p6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258" name="Google Shape;258;p6"/>
            <p:cNvGrpSpPr/>
            <p:nvPr/>
          </p:nvGrpSpPr>
          <p:grpSpPr>
            <a:xfrm>
              <a:off x="8332763" y="3212475"/>
              <a:ext cx="175000" cy="175000"/>
              <a:chOff x="8792300" y="321275"/>
              <a:chExt cx="175000" cy="175000"/>
            </a:xfrm>
          </p:grpSpPr>
          <p:sp>
            <p:nvSpPr>
              <p:cNvPr id="259" name="Google Shape;259;p6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cxnSp>
          <p:nvCxnSpPr>
            <p:cNvPr id="263" name="Google Shape;263;p6"/>
            <p:cNvCxnSpPr/>
            <p:nvPr/>
          </p:nvCxnSpPr>
          <p:spPr>
            <a:xfrm>
              <a:off x="723725" y="613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64" name="Google Shape;264;p6"/>
            <p:cNvGrpSpPr/>
            <p:nvPr/>
          </p:nvGrpSpPr>
          <p:grpSpPr>
            <a:xfrm rot="10800000">
              <a:off x="432850" y="291788"/>
              <a:ext cx="581800" cy="582350"/>
              <a:chOff x="8064275" y="887850"/>
              <a:chExt cx="581800" cy="582350"/>
            </a:xfrm>
          </p:grpSpPr>
          <p:sp>
            <p:nvSpPr>
              <p:cNvPr id="265" name="Google Shape;265;p6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271" name="Google Shape;271;p6"/>
            <p:cNvGrpSpPr/>
            <p:nvPr/>
          </p:nvGrpSpPr>
          <p:grpSpPr>
            <a:xfrm rot="10800000">
              <a:off x="577738" y="1153138"/>
              <a:ext cx="292025" cy="292575"/>
              <a:chOff x="7353050" y="316275"/>
              <a:chExt cx="292025" cy="292575"/>
            </a:xfrm>
          </p:grpSpPr>
          <p:sp>
            <p:nvSpPr>
              <p:cNvPr id="272" name="Google Shape;272;p6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276" name="Google Shape;276;p6"/>
            <p:cNvGrpSpPr/>
            <p:nvPr/>
          </p:nvGrpSpPr>
          <p:grpSpPr>
            <a:xfrm rot="10800000">
              <a:off x="636238" y="1778838"/>
              <a:ext cx="175000" cy="175000"/>
              <a:chOff x="8792300" y="321275"/>
              <a:chExt cx="175000" cy="175000"/>
            </a:xfrm>
          </p:grpSpPr>
          <p:sp>
            <p:nvSpPr>
              <p:cNvPr id="277" name="Google Shape;277;p6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281" name="Google Shape;281;p6"/>
            <p:cNvGrpSpPr/>
            <p:nvPr/>
          </p:nvGrpSpPr>
          <p:grpSpPr>
            <a:xfrm>
              <a:off x="432850" y="2003163"/>
              <a:ext cx="175013" cy="27000"/>
              <a:chOff x="5662375" y="212375"/>
              <a:chExt cx="175013" cy="27000"/>
            </a:xfrm>
          </p:grpSpPr>
          <p:sp>
            <p:nvSpPr>
              <p:cNvPr id="282" name="Google Shape;282;p6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285" name="Google Shape;285;p6"/>
            <p:cNvGrpSpPr/>
            <p:nvPr/>
          </p:nvGrpSpPr>
          <p:grpSpPr>
            <a:xfrm>
              <a:off x="788100" y="208488"/>
              <a:ext cx="175013" cy="27000"/>
              <a:chOff x="5662375" y="212375"/>
              <a:chExt cx="175013" cy="27000"/>
            </a:xfrm>
          </p:grpSpPr>
          <p:sp>
            <p:nvSpPr>
              <p:cNvPr id="286" name="Google Shape;286;p6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87" name="Google Shape;287;p6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88" name="Google Shape;288;p6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289" name="Google Shape;289;p6"/>
            <p:cNvGrpSpPr/>
            <p:nvPr/>
          </p:nvGrpSpPr>
          <p:grpSpPr>
            <a:xfrm>
              <a:off x="8129350" y="4988725"/>
              <a:ext cx="175013" cy="27000"/>
              <a:chOff x="5662375" y="212375"/>
              <a:chExt cx="175013" cy="27000"/>
            </a:xfrm>
          </p:grpSpPr>
          <p:sp>
            <p:nvSpPr>
              <p:cNvPr id="290" name="Google Shape;290;p6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91" name="Google Shape;291;p6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8497550" y="3429425"/>
              <a:ext cx="175013" cy="27000"/>
              <a:chOff x="5662375" y="212375"/>
              <a:chExt cx="175013" cy="27000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296" name="Google Shape;296;p6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cxnSp>
          <p:nvCxnSpPr>
            <p:cNvPr id="297" name="Google Shape;297;p6"/>
            <p:cNvCxnSpPr/>
            <p:nvPr/>
          </p:nvCxnSpPr>
          <p:spPr>
            <a:xfrm>
              <a:off x="8407225" y="0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6"/>
            <p:cNvCxnSpPr/>
            <p:nvPr/>
          </p:nvCxnSpPr>
          <p:spPr>
            <a:xfrm>
              <a:off x="718025" y="2985634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9" name="Google Shape;299;p6"/>
            <p:cNvSpPr/>
            <p:nvPr/>
          </p:nvSpPr>
          <p:spPr>
            <a:xfrm>
              <a:off x="671825" y="4587888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671825" y="3940338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8361025" y="1453500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8361025" y="234875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</p:spTree>
    <p:extLst>
      <p:ext uri="{BB962C8B-B14F-4D97-AF65-F5344CB8AC3E}">
        <p14:creationId xmlns:p14="http://schemas.microsoft.com/office/powerpoint/2010/main" val="335746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>
            <a:off x="1072896" y="2645664"/>
            <a:ext cx="43892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5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5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5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5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5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5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5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5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5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305" name="Google Shape;305;p7"/>
          <p:cNvSpPr txBox="1">
            <a:spLocks noGrp="1"/>
          </p:cNvSpPr>
          <p:nvPr>
            <p:ph type="title"/>
          </p:nvPr>
        </p:nvSpPr>
        <p:spPr>
          <a:xfrm>
            <a:off x="1072896" y="4425696"/>
            <a:ext cx="43892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Semi Condensed Medium"/>
              <a:buNone/>
              <a:defRPr sz="2133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cxnSp>
        <p:nvCxnSpPr>
          <p:cNvPr id="306" name="Google Shape;306;p7"/>
          <p:cNvCxnSpPr/>
          <p:nvPr/>
        </p:nvCxnSpPr>
        <p:spPr>
          <a:xfrm>
            <a:off x="2194567" y="697500"/>
            <a:ext cx="2230000" cy="16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7" name="Google Shape;307;p7"/>
          <p:cNvCxnSpPr/>
          <p:nvPr/>
        </p:nvCxnSpPr>
        <p:spPr>
          <a:xfrm rot="10800000" flipH="1">
            <a:off x="1070733" y="706233"/>
            <a:ext cx="1106000" cy="99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8" name="Google Shape;308;p7"/>
          <p:cNvCxnSpPr/>
          <p:nvPr/>
        </p:nvCxnSpPr>
        <p:spPr>
          <a:xfrm>
            <a:off x="0" y="86933"/>
            <a:ext cx="1062000" cy="1584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09" name="Google Shape;309;p7"/>
          <p:cNvGrpSpPr/>
          <p:nvPr/>
        </p:nvGrpSpPr>
        <p:grpSpPr>
          <a:xfrm flipH="1">
            <a:off x="665867" y="1279567"/>
            <a:ext cx="775733" cy="776467"/>
            <a:chOff x="8064275" y="887850"/>
            <a:chExt cx="581800" cy="582350"/>
          </a:xfrm>
        </p:grpSpPr>
        <p:sp>
          <p:nvSpPr>
            <p:cNvPr id="310" name="Google Shape;310;p7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316" name="Google Shape;316;p7"/>
          <p:cNvGrpSpPr/>
          <p:nvPr/>
        </p:nvGrpSpPr>
        <p:grpSpPr>
          <a:xfrm flipH="1">
            <a:off x="2000534" y="517467"/>
            <a:ext cx="389367" cy="390100"/>
            <a:chOff x="7353050" y="316275"/>
            <a:chExt cx="292025" cy="292575"/>
          </a:xfrm>
        </p:grpSpPr>
        <p:sp>
          <p:nvSpPr>
            <p:cNvPr id="317" name="Google Shape;317;p7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sp>
        <p:nvSpPr>
          <p:cNvPr id="321" name="Google Shape;321;p7"/>
          <p:cNvSpPr/>
          <p:nvPr/>
        </p:nvSpPr>
        <p:spPr>
          <a:xfrm flipH="1">
            <a:off x="4221708" y="663510"/>
            <a:ext cx="384819" cy="384449"/>
          </a:xfrm>
          <a:custGeom>
            <a:avLst/>
            <a:gdLst/>
            <a:ahLst/>
            <a:cxnLst/>
            <a:rect l="l" t="t" r="r" b="b"/>
            <a:pathLst>
              <a:path w="22915" h="22893" extrusionOk="0">
                <a:moveTo>
                  <a:pt x="11457" y="0"/>
                </a:moveTo>
                <a:cubicBezTo>
                  <a:pt x="5127" y="0"/>
                  <a:pt x="0" y="5127"/>
                  <a:pt x="0" y="11435"/>
                </a:cubicBezTo>
                <a:cubicBezTo>
                  <a:pt x="0" y="17766"/>
                  <a:pt x="5127" y="22892"/>
                  <a:pt x="11457" y="22892"/>
                </a:cubicBezTo>
                <a:cubicBezTo>
                  <a:pt x="17788" y="22892"/>
                  <a:pt x="22914" y="17766"/>
                  <a:pt x="22914" y="11435"/>
                </a:cubicBezTo>
                <a:cubicBezTo>
                  <a:pt x="22914" y="5127"/>
                  <a:pt x="17788" y="0"/>
                  <a:pt x="114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22" name="Google Shape;322;p7"/>
          <p:cNvSpPr/>
          <p:nvPr/>
        </p:nvSpPr>
        <p:spPr>
          <a:xfrm flipH="1">
            <a:off x="4218719" y="660133"/>
            <a:ext cx="390815" cy="391184"/>
          </a:xfrm>
          <a:custGeom>
            <a:avLst/>
            <a:gdLst/>
            <a:ahLst/>
            <a:cxnLst/>
            <a:rect l="l" t="t" r="r" b="b"/>
            <a:pathLst>
              <a:path w="23272" h="23294" extrusionOk="0">
                <a:moveTo>
                  <a:pt x="11636" y="380"/>
                </a:moveTo>
                <a:cubicBezTo>
                  <a:pt x="14757" y="380"/>
                  <a:pt x="17566" y="1628"/>
                  <a:pt x="19594" y="3679"/>
                </a:cubicBezTo>
                <a:cubicBezTo>
                  <a:pt x="21645" y="5707"/>
                  <a:pt x="22893" y="8538"/>
                  <a:pt x="22893" y="11636"/>
                </a:cubicBezTo>
                <a:cubicBezTo>
                  <a:pt x="22893" y="14757"/>
                  <a:pt x="21645" y="17565"/>
                  <a:pt x="19594" y="19616"/>
                </a:cubicBezTo>
                <a:cubicBezTo>
                  <a:pt x="17566" y="21644"/>
                  <a:pt x="14757" y="22915"/>
                  <a:pt x="11636" y="22915"/>
                </a:cubicBezTo>
                <a:cubicBezTo>
                  <a:pt x="8516" y="22915"/>
                  <a:pt x="5707" y="21644"/>
                  <a:pt x="3657" y="19616"/>
                </a:cubicBezTo>
                <a:cubicBezTo>
                  <a:pt x="1628" y="17565"/>
                  <a:pt x="358" y="14757"/>
                  <a:pt x="358" y="11636"/>
                </a:cubicBezTo>
                <a:cubicBezTo>
                  <a:pt x="358" y="8538"/>
                  <a:pt x="1628" y="5707"/>
                  <a:pt x="3657" y="3679"/>
                </a:cubicBezTo>
                <a:cubicBezTo>
                  <a:pt x="5707" y="1628"/>
                  <a:pt x="8516" y="380"/>
                  <a:pt x="11636" y="380"/>
                </a:cubicBezTo>
                <a:close/>
                <a:moveTo>
                  <a:pt x="11636" y="1"/>
                </a:moveTo>
                <a:cubicBezTo>
                  <a:pt x="5217" y="1"/>
                  <a:pt x="1" y="5217"/>
                  <a:pt x="1" y="11636"/>
                </a:cubicBezTo>
                <a:cubicBezTo>
                  <a:pt x="1" y="18078"/>
                  <a:pt x="5217" y="23294"/>
                  <a:pt x="11636" y="23294"/>
                </a:cubicBezTo>
                <a:cubicBezTo>
                  <a:pt x="18056" y="23294"/>
                  <a:pt x="23272" y="18078"/>
                  <a:pt x="23272" y="11636"/>
                </a:cubicBezTo>
                <a:cubicBezTo>
                  <a:pt x="23272" y="5217"/>
                  <a:pt x="18056" y="1"/>
                  <a:pt x="116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23" name="Google Shape;323;p7"/>
          <p:cNvSpPr/>
          <p:nvPr/>
        </p:nvSpPr>
        <p:spPr>
          <a:xfrm flipH="1">
            <a:off x="4270374" y="712179"/>
            <a:ext cx="287501" cy="287116"/>
          </a:xfrm>
          <a:custGeom>
            <a:avLst/>
            <a:gdLst/>
            <a:ahLst/>
            <a:cxnLst/>
            <a:rect l="l" t="t" r="r" b="b"/>
            <a:pathLst>
              <a:path w="17120" h="17097" extrusionOk="0">
                <a:moveTo>
                  <a:pt x="8560" y="0"/>
                </a:moveTo>
                <a:cubicBezTo>
                  <a:pt x="3835" y="0"/>
                  <a:pt x="1" y="3812"/>
                  <a:pt x="1" y="8537"/>
                </a:cubicBezTo>
                <a:cubicBezTo>
                  <a:pt x="1" y="13263"/>
                  <a:pt x="3835" y="17097"/>
                  <a:pt x="8560" y="17097"/>
                </a:cubicBezTo>
                <a:cubicBezTo>
                  <a:pt x="13286" y="17097"/>
                  <a:pt x="17120" y="13263"/>
                  <a:pt x="17120" y="8537"/>
                </a:cubicBezTo>
                <a:cubicBezTo>
                  <a:pt x="17120" y="3812"/>
                  <a:pt x="13286" y="0"/>
                  <a:pt x="85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24" name="Google Shape;324;p7"/>
          <p:cNvSpPr/>
          <p:nvPr/>
        </p:nvSpPr>
        <p:spPr>
          <a:xfrm flipH="1">
            <a:off x="4267368" y="708803"/>
            <a:ext cx="293497" cy="293867"/>
          </a:xfrm>
          <a:custGeom>
            <a:avLst/>
            <a:gdLst/>
            <a:ahLst/>
            <a:cxnLst/>
            <a:rect l="l" t="t" r="r" b="b"/>
            <a:pathLst>
              <a:path w="17477" h="17499" extrusionOk="0">
                <a:moveTo>
                  <a:pt x="8738" y="379"/>
                </a:moveTo>
                <a:cubicBezTo>
                  <a:pt x="11057" y="379"/>
                  <a:pt x="13130" y="1316"/>
                  <a:pt x="14645" y="2831"/>
                </a:cubicBezTo>
                <a:cubicBezTo>
                  <a:pt x="16161" y="4347"/>
                  <a:pt x="17097" y="6442"/>
                  <a:pt x="17097" y="8738"/>
                </a:cubicBezTo>
                <a:cubicBezTo>
                  <a:pt x="17097" y="11056"/>
                  <a:pt x="16161" y="13152"/>
                  <a:pt x="14645" y="14667"/>
                </a:cubicBezTo>
                <a:cubicBezTo>
                  <a:pt x="13130" y="16183"/>
                  <a:pt x="11057" y="17119"/>
                  <a:pt x="8738" y="17119"/>
                </a:cubicBezTo>
                <a:cubicBezTo>
                  <a:pt x="6420" y="17119"/>
                  <a:pt x="4325" y="16183"/>
                  <a:pt x="2809" y="14667"/>
                </a:cubicBezTo>
                <a:cubicBezTo>
                  <a:pt x="1293" y="13152"/>
                  <a:pt x="357" y="11056"/>
                  <a:pt x="357" y="8738"/>
                </a:cubicBezTo>
                <a:cubicBezTo>
                  <a:pt x="357" y="6442"/>
                  <a:pt x="1293" y="4347"/>
                  <a:pt x="2809" y="2831"/>
                </a:cubicBezTo>
                <a:cubicBezTo>
                  <a:pt x="4325" y="1316"/>
                  <a:pt x="6420" y="379"/>
                  <a:pt x="8738" y="379"/>
                </a:cubicBezTo>
                <a:close/>
                <a:moveTo>
                  <a:pt x="8738" y="0"/>
                </a:moveTo>
                <a:cubicBezTo>
                  <a:pt x="3901" y="0"/>
                  <a:pt x="1" y="3924"/>
                  <a:pt x="1" y="8738"/>
                </a:cubicBezTo>
                <a:cubicBezTo>
                  <a:pt x="1" y="13575"/>
                  <a:pt x="3901" y="17498"/>
                  <a:pt x="8738" y="17498"/>
                </a:cubicBezTo>
                <a:cubicBezTo>
                  <a:pt x="13553" y="17498"/>
                  <a:pt x="17476" y="13575"/>
                  <a:pt x="17476" y="8738"/>
                </a:cubicBezTo>
                <a:cubicBezTo>
                  <a:pt x="17476" y="3924"/>
                  <a:pt x="13553" y="0"/>
                  <a:pt x="87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25" name="Google Shape;325;p7"/>
          <p:cNvSpPr/>
          <p:nvPr/>
        </p:nvSpPr>
        <p:spPr>
          <a:xfrm flipH="1">
            <a:off x="4323522" y="764946"/>
            <a:ext cx="181569" cy="181569"/>
          </a:xfrm>
          <a:custGeom>
            <a:avLst/>
            <a:gdLst/>
            <a:ahLst/>
            <a:cxnLst/>
            <a:rect l="l" t="t" r="r" b="b"/>
            <a:pathLst>
              <a:path w="10812" h="10812" extrusionOk="0">
                <a:moveTo>
                  <a:pt x="5417" y="1"/>
                </a:moveTo>
                <a:cubicBezTo>
                  <a:pt x="2430" y="1"/>
                  <a:pt x="1" y="2431"/>
                  <a:pt x="1" y="5395"/>
                </a:cubicBezTo>
                <a:cubicBezTo>
                  <a:pt x="1" y="8382"/>
                  <a:pt x="2430" y="10812"/>
                  <a:pt x="5417" y="10812"/>
                </a:cubicBezTo>
                <a:cubicBezTo>
                  <a:pt x="8404" y="10812"/>
                  <a:pt x="10812" y="8382"/>
                  <a:pt x="10812" y="5395"/>
                </a:cubicBezTo>
                <a:cubicBezTo>
                  <a:pt x="10812" y="2431"/>
                  <a:pt x="8404" y="1"/>
                  <a:pt x="54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26" name="Google Shape;326;p7"/>
          <p:cNvSpPr/>
          <p:nvPr/>
        </p:nvSpPr>
        <p:spPr>
          <a:xfrm flipH="1">
            <a:off x="4320146" y="761956"/>
            <a:ext cx="187935" cy="187565"/>
          </a:xfrm>
          <a:custGeom>
            <a:avLst/>
            <a:gdLst/>
            <a:ahLst/>
            <a:cxnLst/>
            <a:rect l="l" t="t" r="r" b="b"/>
            <a:pathLst>
              <a:path w="11191" h="11169" extrusionOk="0">
                <a:moveTo>
                  <a:pt x="5595" y="357"/>
                </a:moveTo>
                <a:cubicBezTo>
                  <a:pt x="7044" y="357"/>
                  <a:pt x="8337" y="937"/>
                  <a:pt x="9273" y="1895"/>
                </a:cubicBezTo>
                <a:cubicBezTo>
                  <a:pt x="10232" y="2832"/>
                  <a:pt x="10811" y="4147"/>
                  <a:pt x="10811" y="5573"/>
                </a:cubicBezTo>
                <a:cubicBezTo>
                  <a:pt x="10811" y="7022"/>
                  <a:pt x="10232" y="8337"/>
                  <a:pt x="9273" y="9273"/>
                </a:cubicBezTo>
                <a:cubicBezTo>
                  <a:pt x="8337" y="10210"/>
                  <a:pt x="7044" y="10789"/>
                  <a:pt x="5595" y="10789"/>
                </a:cubicBezTo>
                <a:cubicBezTo>
                  <a:pt x="4147" y="10789"/>
                  <a:pt x="2854" y="10210"/>
                  <a:pt x="1895" y="9273"/>
                </a:cubicBezTo>
                <a:cubicBezTo>
                  <a:pt x="959" y="8337"/>
                  <a:pt x="379" y="7022"/>
                  <a:pt x="379" y="5573"/>
                </a:cubicBezTo>
                <a:cubicBezTo>
                  <a:pt x="379" y="4147"/>
                  <a:pt x="959" y="2832"/>
                  <a:pt x="1895" y="1895"/>
                </a:cubicBezTo>
                <a:cubicBezTo>
                  <a:pt x="2854" y="937"/>
                  <a:pt x="4147" y="357"/>
                  <a:pt x="5595" y="357"/>
                </a:cubicBezTo>
                <a:close/>
                <a:moveTo>
                  <a:pt x="5595" y="1"/>
                </a:moveTo>
                <a:cubicBezTo>
                  <a:pt x="2497" y="1"/>
                  <a:pt x="1" y="2497"/>
                  <a:pt x="1" y="5573"/>
                </a:cubicBezTo>
                <a:cubicBezTo>
                  <a:pt x="1" y="8672"/>
                  <a:pt x="2497" y="11168"/>
                  <a:pt x="5595" y="11168"/>
                </a:cubicBezTo>
                <a:cubicBezTo>
                  <a:pt x="8671" y="11168"/>
                  <a:pt x="11190" y="8672"/>
                  <a:pt x="11190" y="5573"/>
                </a:cubicBezTo>
                <a:cubicBezTo>
                  <a:pt x="11190" y="2497"/>
                  <a:pt x="8671" y="1"/>
                  <a:pt x="55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327" name="Google Shape;327;p7"/>
          <p:cNvGrpSpPr/>
          <p:nvPr/>
        </p:nvGrpSpPr>
        <p:grpSpPr>
          <a:xfrm flipH="1">
            <a:off x="4702817" y="481467"/>
            <a:ext cx="233351" cy="36000"/>
            <a:chOff x="5662375" y="212375"/>
            <a:chExt cx="175013" cy="27000"/>
          </a:xfrm>
        </p:grpSpPr>
        <p:sp>
          <p:nvSpPr>
            <p:cNvPr id="328" name="Google Shape;328;p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29" name="Google Shape;329;p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30" name="Google Shape;330;p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331" name="Google Shape;331;p7"/>
          <p:cNvGrpSpPr/>
          <p:nvPr/>
        </p:nvGrpSpPr>
        <p:grpSpPr>
          <a:xfrm flipH="1">
            <a:off x="640550" y="323600"/>
            <a:ext cx="233351" cy="36000"/>
            <a:chOff x="5662375" y="212375"/>
            <a:chExt cx="175013" cy="27000"/>
          </a:xfrm>
        </p:grpSpPr>
        <p:sp>
          <p:nvSpPr>
            <p:cNvPr id="332" name="Google Shape;332;p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335" name="Google Shape;335;p7"/>
          <p:cNvGrpSpPr/>
          <p:nvPr/>
        </p:nvGrpSpPr>
        <p:grpSpPr>
          <a:xfrm flipH="1">
            <a:off x="1202283" y="2204833"/>
            <a:ext cx="233351" cy="36000"/>
            <a:chOff x="5662375" y="212375"/>
            <a:chExt cx="175013" cy="27000"/>
          </a:xfrm>
        </p:grpSpPr>
        <p:sp>
          <p:nvSpPr>
            <p:cNvPr id="336" name="Google Shape;336;p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cxnSp>
        <p:nvCxnSpPr>
          <p:cNvPr id="339" name="Google Shape;339;p7"/>
          <p:cNvCxnSpPr/>
          <p:nvPr/>
        </p:nvCxnSpPr>
        <p:spPr>
          <a:xfrm>
            <a:off x="1055200" y="5616533"/>
            <a:ext cx="1542800" cy="723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0" name="Google Shape;340;p7"/>
          <p:cNvCxnSpPr/>
          <p:nvPr/>
        </p:nvCxnSpPr>
        <p:spPr>
          <a:xfrm rot="10800000" flipH="1">
            <a:off x="0" y="5627233"/>
            <a:ext cx="1055200" cy="1115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41" name="Google Shape;341;p7"/>
          <p:cNvGrpSpPr/>
          <p:nvPr/>
        </p:nvGrpSpPr>
        <p:grpSpPr>
          <a:xfrm rot="10800000">
            <a:off x="665867" y="5254567"/>
            <a:ext cx="775733" cy="776467"/>
            <a:chOff x="8064275" y="887850"/>
            <a:chExt cx="581800" cy="582350"/>
          </a:xfrm>
        </p:grpSpPr>
        <p:sp>
          <p:nvSpPr>
            <p:cNvPr id="342" name="Google Shape;342;p7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348" name="Google Shape;348;p7"/>
          <p:cNvGrpSpPr/>
          <p:nvPr/>
        </p:nvGrpSpPr>
        <p:grpSpPr>
          <a:xfrm rot="10800000">
            <a:off x="2426101" y="6115667"/>
            <a:ext cx="389367" cy="390100"/>
            <a:chOff x="7353050" y="316275"/>
            <a:chExt cx="292025" cy="292575"/>
          </a:xfrm>
        </p:grpSpPr>
        <p:sp>
          <p:nvSpPr>
            <p:cNvPr id="349" name="Google Shape;349;p7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50" name="Google Shape;350;p7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52" name="Google Shape;352;p7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353" name="Google Shape;353;p7"/>
          <p:cNvGrpSpPr/>
          <p:nvPr/>
        </p:nvGrpSpPr>
        <p:grpSpPr>
          <a:xfrm rot="10800000">
            <a:off x="283367" y="6194067"/>
            <a:ext cx="233333" cy="233333"/>
            <a:chOff x="8792300" y="321275"/>
            <a:chExt cx="175000" cy="175000"/>
          </a:xfrm>
        </p:grpSpPr>
        <p:sp>
          <p:nvSpPr>
            <p:cNvPr id="354" name="Google Shape;354;p7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358" name="Google Shape;358;p7"/>
          <p:cNvGrpSpPr/>
          <p:nvPr/>
        </p:nvGrpSpPr>
        <p:grpSpPr>
          <a:xfrm rot="10800000">
            <a:off x="640550" y="6469767"/>
            <a:ext cx="233351" cy="36000"/>
            <a:chOff x="5662375" y="212375"/>
            <a:chExt cx="175013" cy="27000"/>
          </a:xfrm>
        </p:grpSpPr>
        <p:sp>
          <p:nvSpPr>
            <p:cNvPr id="359" name="Google Shape;359;p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60" name="Google Shape;360;p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61" name="Google Shape;361;p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362" name="Google Shape;362;p7"/>
          <p:cNvGrpSpPr/>
          <p:nvPr/>
        </p:nvGrpSpPr>
        <p:grpSpPr>
          <a:xfrm rot="10800000">
            <a:off x="1405483" y="5198133"/>
            <a:ext cx="233351" cy="36000"/>
            <a:chOff x="5662375" y="212375"/>
            <a:chExt cx="175013" cy="27000"/>
          </a:xfrm>
        </p:grpSpPr>
        <p:sp>
          <p:nvSpPr>
            <p:cNvPr id="363" name="Google Shape;363;p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64" name="Google Shape;364;p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</p:spTree>
    <p:extLst>
      <p:ext uri="{BB962C8B-B14F-4D97-AF65-F5344CB8AC3E}">
        <p14:creationId xmlns:p14="http://schemas.microsoft.com/office/powerpoint/2010/main" val="1239754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8"/>
          <p:cNvGrpSpPr/>
          <p:nvPr/>
        </p:nvGrpSpPr>
        <p:grpSpPr>
          <a:xfrm>
            <a:off x="1799502" y="797889"/>
            <a:ext cx="8604973" cy="4841515"/>
            <a:chOff x="365750" y="1285025"/>
            <a:chExt cx="6934275" cy="3315500"/>
          </a:xfrm>
        </p:grpSpPr>
        <p:sp>
          <p:nvSpPr>
            <p:cNvPr id="368" name="Google Shape;368;p8"/>
            <p:cNvSpPr/>
            <p:nvPr/>
          </p:nvSpPr>
          <p:spPr>
            <a:xfrm>
              <a:off x="365750" y="1285025"/>
              <a:ext cx="6934275" cy="3315500"/>
            </a:xfrm>
            <a:custGeom>
              <a:avLst/>
              <a:gdLst/>
              <a:ahLst/>
              <a:cxnLst/>
              <a:rect l="l" t="t" r="r" b="b"/>
              <a:pathLst>
                <a:path w="277371" h="132620" extrusionOk="0">
                  <a:moveTo>
                    <a:pt x="139292" y="1"/>
                  </a:moveTo>
                  <a:cubicBezTo>
                    <a:pt x="131931" y="1"/>
                    <a:pt x="124510" y="530"/>
                    <a:pt x="116820" y="2020"/>
                  </a:cubicBezTo>
                  <a:cubicBezTo>
                    <a:pt x="97286" y="5794"/>
                    <a:pt x="78528" y="13563"/>
                    <a:pt x="62212" y="24940"/>
                  </a:cubicBezTo>
                  <a:cubicBezTo>
                    <a:pt x="40180" y="40312"/>
                    <a:pt x="16039" y="63953"/>
                    <a:pt x="5883" y="89204"/>
                  </a:cubicBezTo>
                  <a:cubicBezTo>
                    <a:pt x="2054" y="98638"/>
                    <a:pt x="1" y="109904"/>
                    <a:pt x="5162" y="118672"/>
                  </a:cubicBezTo>
                  <a:cubicBezTo>
                    <a:pt x="10878" y="128329"/>
                    <a:pt x="23309" y="131547"/>
                    <a:pt x="34519" y="132324"/>
                  </a:cubicBezTo>
                  <a:cubicBezTo>
                    <a:pt x="37485" y="132528"/>
                    <a:pt x="40447" y="132620"/>
                    <a:pt x="43408" y="132620"/>
                  </a:cubicBezTo>
                  <a:cubicBezTo>
                    <a:pt x="64717" y="132620"/>
                    <a:pt x="85919" y="127832"/>
                    <a:pt x="107164" y="125054"/>
                  </a:cubicBezTo>
                  <a:cubicBezTo>
                    <a:pt x="121795" y="123154"/>
                    <a:pt x="136548" y="122208"/>
                    <a:pt x="151300" y="122208"/>
                  </a:cubicBezTo>
                  <a:cubicBezTo>
                    <a:pt x="172303" y="122208"/>
                    <a:pt x="193303" y="124126"/>
                    <a:pt x="213939" y="127940"/>
                  </a:cubicBezTo>
                  <a:cubicBezTo>
                    <a:pt x="222522" y="129553"/>
                    <a:pt x="231673" y="131360"/>
                    <a:pt x="240407" y="131360"/>
                  </a:cubicBezTo>
                  <a:cubicBezTo>
                    <a:pt x="248501" y="131360"/>
                    <a:pt x="256237" y="129808"/>
                    <a:pt x="262831" y="125110"/>
                  </a:cubicBezTo>
                  <a:cubicBezTo>
                    <a:pt x="276372" y="115454"/>
                    <a:pt x="277371" y="99138"/>
                    <a:pt x="274429" y="84431"/>
                  </a:cubicBezTo>
                  <a:cubicBezTo>
                    <a:pt x="271488" y="69670"/>
                    <a:pt x="264329" y="59902"/>
                    <a:pt x="257059" y="47305"/>
                  </a:cubicBezTo>
                  <a:cubicBezTo>
                    <a:pt x="252786" y="39868"/>
                    <a:pt x="247736" y="33098"/>
                    <a:pt x="241798" y="27215"/>
                  </a:cubicBezTo>
                  <a:cubicBezTo>
                    <a:pt x="234972" y="20500"/>
                    <a:pt x="226925" y="14951"/>
                    <a:pt x="217768" y="11177"/>
                  </a:cubicBezTo>
                  <a:cubicBezTo>
                    <a:pt x="203783" y="5350"/>
                    <a:pt x="188521" y="3407"/>
                    <a:pt x="173482" y="2186"/>
                  </a:cubicBezTo>
                  <a:cubicBezTo>
                    <a:pt x="161726" y="1246"/>
                    <a:pt x="150579" y="1"/>
                    <a:pt x="139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417100" y="1285575"/>
              <a:ext cx="6842700" cy="3314500"/>
            </a:xfrm>
            <a:custGeom>
              <a:avLst/>
              <a:gdLst/>
              <a:ahLst/>
              <a:cxnLst/>
              <a:rect l="l" t="t" r="r" b="b"/>
              <a:pathLst>
                <a:path w="273708" h="132580" extrusionOk="0">
                  <a:moveTo>
                    <a:pt x="137298" y="0"/>
                  </a:moveTo>
                  <a:cubicBezTo>
                    <a:pt x="129917" y="0"/>
                    <a:pt x="122480" y="500"/>
                    <a:pt x="114766" y="1998"/>
                  </a:cubicBezTo>
                  <a:cubicBezTo>
                    <a:pt x="95232" y="5772"/>
                    <a:pt x="76474" y="13541"/>
                    <a:pt x="60158" y="24918"/>
                  </a:cubicBezTo>
                  <a:cubicBezTo>
                    <a:pt x="38126" y="40290"/>
                    <a:pt x="13985" y="63931"/>
                    <a:pt x="3829" y="89182"/>
                  </a:cubicBezTo>
                  <a:cubicBezTo>
                    <a:pt x="1609" y="94621"/>
                    <a:pt x="0" y="100614"/>
                    <a:pt x="56" y="106386"/>
                  </a:cubicBezTo>
                  <a:cubicBezTo>
                    <a:pt x="56" y="110715"/>
                    <a:pt x="943" y="114877"/>
                    <a:pt x="3108" y="118650"/>
                  </a:cubicBezTo>
                  <a:cubicBezTo>
                    <a:pt x="8824" y="128307"/>
                    <a:pt x="21255" y="131525"/>
                    <a:pt x="32465" y="132302"/>
                  </a:cubicBezTo>
                  <a:cubicBezTo>
                    <a:pt x="35407" y="132469"/>
                    <a:pt x="38403" y="132580"/>
                    <a:pt x="41345" y="132580"/>
                  </a:cubicBezTo>
                  <a:cubicBezTo>
                    <a:pt x="62655" y="132580"/>
                    <a:pt x="83855" y="127807"/>
                    <a:pt x="105110" y="125032"/>
                  </a:cubicBezTo>
                  <a:cubicBezTo>
                    <a:pt x="119761" y="123146"/>
                    <a:pt x="134523" y="122202"/>
                    <a:pt x="149340" y="122202"/>
                  </a:cubicBezTo>
                  <a:cubicBezTo>
                    <a:pt x="170318" y="122202"/>
                    <a:pt x="191240" y="124089"/>
                    <a:pt x="211885" y="127918"/>
                  </a:cubicBezTo>
                  <a:cubicBezTo>
                    <a:pt x="220486" y="129528"/>
                    <a:pt x="229643" y="131359"/>
                    <a:pt x="238412" y="131359"/>
                  </a:cubicBezTo>
                  <a:cubicBezTo>
                    <a:pt x="246459" y="131359"/>
                    <a:pt x="254173" y="129805"/>
                    <a:pt x="260777" y="125088"/>
                  </a:cubicBezTo>
                  <a:cubicBezTo>
                    <a:pt x="270433" y="118206"/>
                    <a:pt x="273707" y="107884"/>
                    <a:pt x="273707" y="97229"/>
                  </a:cubicBezTo>
                  <a:cubicBezTo>
                    <a:pt x="273707" y="92956"/>
                    <a:pt x="273208" y="88627"/>
                    <a:pt x="272375" y="84409"/>
                  </a:cubicBezTo>
                  <a:cubicBezTo>
                    <a:pt x="269434" y="69648"/>
                    <a:pt x="262275" y="59880"/>
                    <a:pt x="255005" y="47283"/>
                  </a:cubicBezTo>
                  <a:cubicBezTo>
                    <a:pt x="250732" y="39846"/>
                    <a:pt x="245682" y="33076"/>
                    <a:pt x="239744" y="27193"/>
                  </a:cubicBezTo>
                  <a:cubicBezTo>
                    <a:pt x="232918" y="20478"/>
                    <a:pt x="224871" y="14929"/>
                    <a:pt x="215714" y="11155"/>
                  </a:cubicBezTo>
                  <a:cubicBezTo>
                    <a:pt x="201729" y="5328"/>
                    <a:pt x="186467" y="3385"/>
                    <a:pt x="171428" y="2164"/>
                  </a:cubicBezTo>
                  <a:cubicBezTo>
                    <a:pt x="159663" y="1221"/>
                    <a:pt x="148563" y="0"/>
                    <a:pt x="1372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sp>
        <p:nvSpPr>
          <p:cNvPr id="370" name="Google Shape;370;p8"/>
          <p:cNvSpPr txBox="1">
            <a:spLocks noGrp="1"/>
          </p:cNvSpPr>
          <p:nvPr>
            <p:ph type="title"/>
          </p:nvPr>
        </p:nvSpPr>
        <p:spPr>
          <a:xfrm>
            <a:off x="3499104" y="2161004"/>
            <a:ext cx="5206000" cy="25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7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71" name="Google Shape;371;p8"/>
          <p:cNvGrpSpPr/>
          <p:nvPr/>
        </p:nvGrpSpPr>
        <p:grpSpPr>
          <a:xfrm>
            <a:off x="-9156" y="-8833"/>
            <a:ext cx="12203123" cy="6802733"/>
            <a:chOff x="-6867" y="-6625"/>
            <a:chExt cx="9152342" cy="5102050"/>
          </a:xfrm>
        </p:grpSpPr>
        <p:cxnSp>
          <p:nvCxnSpPr>
            <p:cNvPr id="372" name="Google Shape;372;p8"/>
            <p:cNvCxnSpPr/>
            <p:nvPr/>
          </p:nvCxnSpPr>
          <p:spPr>
            <a:xfrm>
              <a:off x="2904283" y="4513075"/>
              <a:ext cx="1133100" cy="30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8"/>
            <p:cNvCxnSpPr/>
            <p:nvPr/>
          </p:nvCxnSpPr>
          <p:spPr>
            <a:xfrm rot="10800000" flipH="1">
              <a:off x="1562083" y="4492325"/>
              <a:ext cx="1342200" cy="315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8"/>
            <p:cNvCxnSpPr/>
            <p:nvPr/>
          </p:nvCxnSpPr>
          <p:spPr>
            <a:xfrm>
              <a:off x="259558" y="4408000"/>
              <a:ext cx="1332000" cy="392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8"/>
            <p:cNvCxnSpPr/>
            <p:nvPr/>
          </p:nvCxnSpPr>
          <p:spPr>
            <a:xfrm>
              <a:off x="-6867" y="3993550"/>
              <a:ext cx="273900" cy="407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76" name="Google Shape;376;p8"/>
            <p:cNvGrpSpPr/>
            <p:nvPr/>
          </p:nvGrpSpPr>
          <p:grpSpPr>
            <a:xfrm flipH="1">
              <a:off x="1278333" y="4513075"/>
              <a:ext cx="581800" cy="582350"/>
              <a:chOff x="8064275" y="887850"/>
              <a:chExt cx="581800" cy="582350"/>
            </a:xfrm>
          </p:grpSpPr>
          <p:sp>
            <p:nvSpPr>
              <p:cNvPr id="377" name="Google Shape;377;p8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383" name="Google Shape;383;p8"/>
            <p:cNvGrpSpPr/>
            <p:nvPr/>
          </p:nvGrpSpPr>
          <p:grpSpPr>
            <a:xfrm flipH="1">
              <a:off x="2747608" y="4340463"/>
              <a:ext cx="292025" cy="292575"/>
              <a:chOff x="7353050" y="316275"/>
              <a:chExt cx="292025" cy="292575"/>
            </a:xfrm>
          </p:grpSpPr>
          <p:sp>
            <p:nvSpPr>
              <p:cNvPr id="384" name="Google Shape;384;p8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388" name="Google Shape;388;p8"/>
            <p:cNvGrpSpPr/>
            <p:nvPr/>
          </p:nvGrpSpPr>
          <p:grpSpPr>
            <a:xfrm flipH="1">
              <a:off x="171308" y="4315025"/>
              <a:ext cx="175000" cy="175000"/>
              <a:chOff x="8792300" y="321275"/>
              <a:chExt cx="175000" cy="175000"/>
            </a:xfrm>
          </p:grpSpPr>
          <p:sp>
            <p:nvSpPr>
              <p:cNvPr id="389" name="Google Shape;389;p8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390" name="Google Shape;390;p8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391" name="Google Shape;391;p8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3873197" y="4657550"/>
              <a:ext cx="293111" cy="293388"/>
              <a:chOff x="3164039" y="430875"/>
              <a:chExt cx="293111" cy="293388"/>
            </a:xfrm>
          </p:grpSpPr>
          <p:sp>
            <p:nvSpPr>
              <p:cNvPr id="394" name="Google Shape;394;p8"/>
              <p:cNvSpPr/>
              <p:nvPr/>
            </p:nvSpPr>
            <p:spPr>
              <a:xfrm flipH="1">
                <a:off x="3166281" y="433407"/>
                <a:ext cx="288614" cy="288337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 flipH="1">
                <a:off x="3164039" y="430875"/>
                <a:ext cx="293111" cy="293388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396" name="Google Shape;396;p8"/>
              <p:cNvSpPr/>
              <p:nvPr/>
            </p:nvSpPr>
            <p:spPr>
              <a:xfrm flipH="1">
                <a:off x="3202780" y="469909"/>
                <a:ext cx="215626" cy="215337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397" name="Google Shape;397;p8"/>
              <p:cNvSpPr/>
              <p:nvPr/>
            </p:nvSpPr>
            <p:spPr>
              <a:xfrm flipH="1">
                <a:off x="3200525" y="467377"/>
                <a:ext cx="220123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 flipH="1">
                <a:off x="3242641" y="509484"/>
                <a:ext cx="136177" cy="136177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399" name="Google Shape;399;p8"/>
              <p:cNvSpPr/>
              <p:nvPr/>
            </p:nvSpPr>
            <p:spPr>
              <a:xfrm flipH="1">
                <a:off x="3240109" y="507242"/>
                <a:ext cx="140951" cy="140674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400" name="Google Shape;400;p8"/>
            <p:cNvGrpSpPr/>
            <p:nvPr/>
          </p:nvGrpSpPr>
          <p:grpSpPr>
            <a:xfrm flipH="1">
              <a:off x="242270" y="4142425"/>
              <a:ext cx="175013" cy="27000"/>
              <a:chOff x="5662375" y="212375"/>
              <a:chExt cx="175013" cy="27000"/>
            </a:xfrm>
          </p:grpSpPr>
          <p:sp>
            <p:nvSpPr>
              <p:cNvPr id="401" name="Google Shape;401;p8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cxnSp>
          <p:nvCxnSpPr>
            <p:cNvPr id="404" name="Google Shape;404;p8"/>
            <p:cNvCxnSpPr/>
            <p:nvPr/>
          </p:nvCxnSpPr>
          <p:spPr>
            <a:xfrm rot="10800000">
              <a:off x="5995050" y="226600"/>
              <a:ext cx="1504500" cy="224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8"/>
            <p:cNvCxnSpPr/>
            <p:nvPr/>
          </p:nvCxnSpPr>
          <p:spPr>
            <a:xfrm rot="10800000">
              <a:off x="7512925" y="457850"/>
              <a:ext cx="829500" cy="743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8"/>
            <p:cNvCxnSpPr/>
            <p:nvPr/>
          </p:nvCxnSpPr>
          <p:spPr>
            <a:xfrm flipH="1">
              <a:off x="8348975" y="-6625"/>
              <a:ext cx="796500" cy="1188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07" name="Google Shape;407;p8"/>
            <p:cNvGrpSpPr/>
            <p:nvPr/>
          </p:nvGrpSpPr>
          <p:grpSpPr>
            <a:xfrm>
              <a:off x="8064275" y="1040250"/>
              <a:ext cx="581800" cy="582350"/>
              <a:chOff x="8064275" y="887850"/>
              <a:chExt cx="581800" cy="582350"/>
            </a:xfrm>
          </p:grpSpPr>
          <p:sp>
            <p:nvSpPr>
              <p:cNvPr id="408" name="Google Shape;408;p8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409" name="Google Shape;409;p8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410" name="Google Shape;410;p8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411" name="Google Shape;411;p8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412" name="Google Shape;412;p8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413" name="Google Shape;413;p8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414" name="Google Shape;414;p8"/>
            <p:cNvGrpSpPr/>
            <p:nvPr/>
          </p:nvGrpSpPr>
          <p:grpSpPr>
            <a:xfrm>
              <a:off x="7353050" y="316275"/>
              <a:ext cx="292025" cy="292575"/>
              <a:chOff x="7353050" y="316275"/>
              <a:chExt cx="292025" cy="292575"/>
            </a:xfrm>
          </p:grpSpPr>
          <p:sp>
            <p:nvSpPr>
              <p:cNvPr id="415" name="Google Shape;415;p8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416" name="Google Shape;416;p8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417" name="Google Shape;417;p8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418" name="Google Shape;418;p8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419" name="Google Shape;419;p8"/>
            <p:cNvGrpSpPr/>
            <p:nvPr/>
          </p:nvGrpSpPr>
          <p:grpSpPr>
            <a:xfrm>
              <a:off x="8792300" y="321275"/>
              <a:ext cx="175000" cy="175000"/>
              <a:chOff x="8792300" y="321275"/>
              <a:chExt cx="175000" cy="175000"/>
            </a:xfrm>
          </p:grpSpPr>
          <p:sp>
            <p:nvSpPr>
              <p:cNvPr id="420" name="Google Shape;420;p8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421" name="Google Shape;421;p8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422" name="Google Shape;422;p8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423" name="Google Shape;423;p8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sp>
          <p:nvSpPr>
            <p:cNvPr id="424" name="Google Shape;424;p8"/>
            <p:cNvSpPr/>
            <p:nvPr/>
          </p:nvSpPr>
          <p:spPr>
            <a:xfrm>
              <a:off x="5829305" y="687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5827050" y="661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5865794" y="1052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5863552" y="1026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5905382" y="1447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5903140" y="1425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grpSp>
          <p:nvGrpSpPr>
            <p:cNvPr id="430" name="Google Shape;430;p8"/>
            <p:cNvGrpSpPr/>
            <p:nvPr/>
          </p:nvGrpSpPr>
          <p:grpSpPr>
            <a:xfrm>
              <a:off x="8490050" y="170875"/>
              <a:ext cx="175013" cy="27000"/>
              <a:chOff x="5662375" y="212375"/>
              <a:chExt cx="175013" cy="27000"/>
            </a:xfrm>
          </p:grpSpPr>
          <p:sp>
            <p:nvSpPr>
              <p:cNvPr id="431" name="Google Shape;431;p8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432" name="Google Shape;432;p8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433" name="Google Shape;433;p8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  <p:grpSp>
          <p:nvGrpSpPr>
            <p:cNvPr id="434" name="Google Shape;434;p8"/>
            <p:cNvGrpSpPr/>
            <p:nvPr/>
          </p:nvGrpSpPr>
          <p:grpSpPr>
            <a:xfrm>
              <a:off x="8678350" y="1658000"/>
              <a:ext cx="175013" cy="27000"/>
              <a:chOff x="5662375" y="212375"/>
              <a:chExt cx="175013" cy="27000"/>
            </a:xfrm>
          </p:grpSpPr>
          <p:sp>
            <p:nvSpPr>
              <p:cNvPr id="435" name="Google Shape;435;p8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436" name="Google Shape;436;p8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  <p:sp>
            <p:nvSpPr>
              <p:cNvPr id="437" name="Google Shape;437;p8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3697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9"/>
          <p:cNvSpPr txBox="1">
            <a:spLocks noGrp="1"/>
          </p:cNvSpPr>
          <p:nvPr>
            <p:ph type="title"/>
          </p:nvPr>
        </p:nvSpPr>
        <p:spPr>
          <a:xfrm>
            <a:off x="1194816" y="2718816"/>
            <a:ext cx="4754800" cy="18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40" name="Google Shape;440;p9"/>
          <p:cNvSpPr txBox="1">
            <a:spLocks noGrp="1"/>
          </p:cNvSpPr>
          <p:nvPr>
            <p:ph type="body" idx="1"/>
          </p:nvPr>
        </p:nvSpPr>
        <p:spPr>
          <a:xfrm>
            <a:off x="6532200" y="1095800"/>
            <a:ext cx="4128000" cy="46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●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○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■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●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○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■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●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○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■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cxnSp>
        <p:nvCxnSpPr>
          <p:cNvPr id="441" name="Google Shape;441;p9"/>
          <p:cNvCxnSpPr/>
          <p:nvPr/>
        </p:nvCxnSpPr>
        <p:spPr>
          <a:xfrm>
            <a:off x="2194567" y="697500"/>
            <a:ext cx="2230000" cy="16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2" name="Google Shape;442;p9"/>
          <p:cNvCxnSpPr/>
          <p:nvPr/>
        </p:nvCxnSpPr>
        <p:spPr>
          <a:xfrm rot="10800000" flipH="1">
            <a:off x="1070733" y="706233"/>
            <a:ext cx="1106000" cy="99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3" name="Google Shape;443;p9"/>
          <p:cNvCxnSpPr/>
          <p:nvPr/>
        </p:nvCxnSpPr>
        <p:spPr>
          <a:xfrm>
            <a:off x="0" y="86933"/>
            <a:ext cx="1062000" cy="1584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44" name="Google Shape;444;p9"/>
          <p:cNvGrpSpPr/>
          <p:nvPr/>
        </p:nvGrpSpPr>
        <p:grpSpPr>
          <a:xfrm flipH="1">
            <a:off x="665867" y="1279567"/>
            <a:ext cx="775733" cy="776467"/>
            <a:chOff x="8064275" y="887850"/>
            <a:chExt cx="581800" cy="582350"/>
          </a:xfrm>
        </p:grpSpPr>
        <p:sp>
          <p:nvSpPr>
            <p:cNvPr id="445" name="Google Shape;445;p9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451" name="Google Shape;451;p9"/>
          <p:cNvGrpSpPr/>
          <p:nvPr/>
        </p:nvGrpSpPr>
        <p:grpSpPr>
          <a:xfrm flipH="1">
            <a:off x="2000534" y="517467"/>
            <a:ext cx="389367" cy="390100"/>
            <a:chOff x="7353050" y="316275"/>
            <a:chExt cx="292025" cy="292575"/>
          </a:xfrm>
        </p:grpSpPr>
        <p:sp>
          <p:nvSpPr>
            <p:cNvPr id="452" name="Google Shape;452;p9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sp>
        <p:nvSpPr>
          <p:cNvPr id="456" name="Google Shape;456;p9"/>
          <p:cNvSpPr/>
          <p:nvPr/>
        </p:nvSpPr>
        <p:spPr>
          <a:xfrm flipH="1">
            <a:off x="4221708" y="663510"/>
            <a:ext cx="384819" cy="384449"/>
          </a:xfrm>
          <a:custGeom>
            <a:avLst/>
            <a:gdLst/>
            <a:ahLst/>
            <a:cxnLst/>
            <a:rect l="l" t="t" r="r" b="b"/>
            <a:pathLst>
              <a:path w="22915" h="22893" extrusionOk="0">
                <a:moveTo>
                  <a:pt x="11457" y="0"/>
                </a:moveTo>
                <a:cubicBezTo>
                  <a:pt x="5127" y="0"/>
                  <a:pt x="0" y="5127"/>
                  <a:pt x="0" y="11435"/>
                </a:cubicBezTo>
                <a:cubicBezTo>
                  <a:pt x="0" y="17766"/>
                  <a:pt x="5127" y="22892"/>
                  <a:pt x="11457" y="22892"/>
                </a:cubicBezTo>
                <a:cubicBezTo>
                  <a:pt x="17788" y="22892"/>
                  <a:pt x="22914" y="17766"/>
                  <a:pt x="22914" y="11435"/>
                </a:cubicBezTo>
                <a:cubicBezTo>
                  <a:pt x="22914" y="5127"/>
                  <a:pt x="17788" y="0"/>
                  <a:pt x="114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57" name="Google Shape;457;p9"/>
          <p:cNvSpPr/>
          <p:nvPr/>
        </p:nvSpPr>
        <p:spPr>
          <a:xfrm flipH="1">
            <a:off x="4218719" y="660133"/>
            <a:ext cx="390815" cy="391184"/>
          </a:xfrm>
          <a:custGeom>
            <a:avLst/>
            <a:gdLst/>
            <a:ahLst/>
            <a:cxnLst/>
            <a:rect l="l" t="t" r="r" b="b"/>
            <a:pathLst>
              <a:path w="23272" h="23294" extrusionOk="0">
                <a:moveTo>
                  <a:pt x="11636" y="380"/>
                </a:moveTo>
                <a:cubicBezTo>
                  <a:pt x="14757" y="380"/>
                  <a:pt x="17566" y="1628"/>
                  <a:pt x="19594" y="3679"/>
                </a:cubicBezTo>
                <a:cubicBezTo>
                  <a:pt x="21645" y="5707"/>
                  <a:pt x="22893" y="8538"/>
                  <a:pt x="22893" y="11636"/>
                </a:cubicBezTo>
                <a:cubicBezTo>
                  <a:pt x="22893" y="14757"/>
                  <a:pt x="21645" y="17565"/>
                  <a:pt x="19594" y="19616"/>
                </a:cubicBezTo>
                <a:cubicBezTo>
                  <a:pt x="17566" y="21644"/>
                  <a:pt x="14757" y="22915"/>
                  <a:pt x="11636" y="22915"/>
                </a:cubicBezTo>
                <a:cubicBezTo>
                  <a:pt x="8516" y="22915"/>
                  <a:pt x="5707" y="21644"/>
                  <a:pt x="3657" y="19616"/>
                </a:cubicBezTo>
                <a:cubicBezTo>
                  <a:pt x="1628" y="17565"/>
                  <a:pt x="358" y="14757"/>
                  <a:pt x="358" y="11636"/>
                </a:cubicBezTo>
                <a:cubicBezTo>
                  <a:pt x="358" y="8538"/>
                  <a:pt x="1628" y="5707"/>
                  <a:pt x="3657" y="3679"/>
                </a:cubicBezTo>
                <a:cubicBezTo>
                  <a:pt x="5707" y="1628"/>
                  <a:pt x="8516" y="380"/>
                  <a:pt x="11636" y="380"/>
                </a:cubicBezTo>
                <a:close/>
                <a:moveTo>
                  <a:pt x="11636" y="1"/>
                </a:moveTo>
                <a:cubicBezTo>
                  <a:pt x="5217" y="1"/>
                  <a:pt x="1" y="5217"/>
                  <a:pt x="1" y="11636"/>
                </a:cubicBezTo>
                <a:cubicBezTo>
                  <a:pt x="1" y="18078"/>
                  <a:pt x="5217" y="23294"/>
                  <a:pt x="11636" y="23294"/>
                </a:cubicBezTo>
                <a:cubicBezTo>
                  <a:pt x="18056" y="23294"/>
                  <a:pt x="23272" y="18078"/>
                  <a:pt x="23272" y="11636"/>
                </a:cubicBezTo>
                <a:cubicBezTo>
                  <a:pt x="23272" y="5217"/>
                  <a:pt x="18056" y="1"/>
                  <a:pt x="116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58" name="Google Shape;458;p9"/>
          <p:cNvSpPr/>
          <p:nvPr/>
        </p:nvSpPr>
        <p:spPr>
          <a:xfrm flipH="1">
            <a:off x="4270374" y="712179"/>
            <a:ext cx="287501" cy="287116"/>
          </a:xfrm>
          <a:custGeom>
            <a:avLst/>
            <a:gdLst/>
            <a:ahLst/>
            <a:cxnLst/>
            <a:rect l="l" t="t" r="r" b="b"/>
            <a:pathLst>
              <a:path w="17120" h="17097" extrusionOk="0">
                <a:moveTo>
                  <a:pt x="8560" y="0"/>
                </a:moveTo>
                <a:cubicBezTo>
                  <a:pt x="3835" y="0"/>
                  <a:pt x="1" y="3812"/>
                  <a:pt x="1" y="8537"/>
                </a:cubicBezTo>
                <a:cubicBezTo>
                  <a:pt x="1" y="13263"/>
                  <a:pt x="3835" y="17097"/>
                  <a:pt x="8560" y="17097"/>
                </a:cubicBezTo>
                <a:cubicBezTo>
                  <a:pt x="13286" y="17097"/>
                  <a:pt x="17120" y="13263"/>
                  <a:pt x="17120" y="8537"/>
                </a:cubicBezTo>
                <a:cubicBezTo>
                  <a:pt x="17120" y="3812"/>
                  <a:pt x="13286" y="0"/>
                  <a:pt x="85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59" name="Google Shape;459;p9"/>
          <p:cNvSpPr/>
          <p:nvPr/>
        </p:nvSpPr>
        <p:spPr>
          <a:xfrm flipH="1">
            <a:off x="4267368" y="708803"/>
            <a:ext cx="293497" cy="293867"/>
          </a:xfrm>
          <a:custGeom>
            <a:avLst/>
            <a:gdLst/>
            <a:ahLst/>
            <a:cxnLst/>
            <a:rect l="l" t="t" r="r" b="b"/>
            <a:pathLst>
              <a:path w="17477" h="17499" extrusionOk="0">
                <a:moveTo>
                  <a:pt x="8738" y="379"/>
                </a:moveTo>
                <a:cubicBezTo>
                  <a:pt x="11057" y="379"/>
                  <a:pt x="13130" y="1316"/>
                  <a:pt x="14645" y="2831"/>
                </a:cubicBezTo>
                <a:cubicBezTo>
                  <a:pt x="16161" y="4347"/>
                  <a:pt x="17097" y="6442"/>
                  <a:pt x="17097" y="8738"/>
                </a:cubicBezTo>
                <a:cubicBezTo>
                  <a:pt x="17097" y="11056"/>
                  <a:pt x="16161" y="13152"/>
                  <a:pt x="14645" y="14667"/>
                </a:cubicBezTo>
                <a:cubicBezTo>
                  <a:pt x="13130" y="16183"/>
                  <a:pt x="11057" y="17119"/>
                  <a:pt x="8738" y="17119"/>
                </a:cubicBezTo>
                <a:cubicBezTo>
                  <a:pt x="6420" y="17119"/>
                  <a:pt x="4325" y="16183"/>
                  <a:pt x="2809" y="14667"/>
                </a:cubicBezTo>
                <a:cubicBezTo>
                  <a:pt x="1293" y="13152"/>
                  <a:pt x="357" y="11056"/>
                  <a:pt x="357" y="8738"/>
                </a:cubicBezTo>
                <a:cubicBezTo>
                  <a:pt x="357" y="6442"/>
                  <a:pt x="1293" y="4347"/>
                  <a:pt x="2809" y="2831"/>
                </a:cubicBezTo>
                <a:cubicBezTo>
                  <a:pt x="4325" y="1316"/>
                  <a:pt x="6420" y="379"/>
                  <a:pt x="8738" y="379"/>
                </a:cubicBezTo>
                <a:close/>
                <a:moveTo>
                  <a:pt x="8738" y="0"/>
                </a:moveTo>
                <a:cubicBezTo>
                  <a:pt x="3901" y="0"/>
                  <a:pt x="1" y="3924"/>
                  <a:pt x="1" y="8738"/>
                </a:cubicBezTo>
                <a:cubicBezTo>
                  <a:pt x="1" y="13575"/>
                  <a:pt x="3901" y="17498"/>
                  <a:pt x="8738" y="17498"/>
                </a:cubicBezTo>
                <a:cubicBezTo>
                  <a:pt x="13553" y="17498"/>
                  <a:pt x="17476" y="13575"/>
                  <a:pt x="17476" y="8738"/>
                </a:cubicBezTo>
                <a:cubicBezTo>
                  <a:pt x="17476" y="3924"/>
                  <a:pt x="13553" y="0"/>
                  <a:pt x="87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60" name="Google Shape;460;p9"/>
          <p:cNvSpPr/>
          <p:nvPr/>
        </p:nvSpPr>
        <p:spPr>
          <a:xfrm flipH="1">
            <a:off x="4323522" y="764946"/>
            <a:ext cx="181569" cy="181569"/>
          </a:xfrm>
          <a:custGeom>
            <a:avLst/>
            <a:gdLst/>
            <a:ahLst/>
            <a:cxnLst/>
            <a:rect l="l" t="t" r="r" b="b"/>
            <a:pathLst>
              <a:path w="10812" h="10812" extrusionOk="0">
                <a:moveTo>
                  <a:pt x="5417" y="1"/>
                </a:moveTo>
                <a:cubicBezTo>
                  <a:pt x="2430" y="1"/>
                  <a:pt x="1" y="2431"/>
                  <a:pt x="1" y="5395"/>
                </a:cubicBezTo>
                <a:cubicBezTo>
                  <a:pt x="1" y="8382"/>
                  <a:pt x="2430" y="10812"/>
                  <a:pt x="5417" y="10812"/>
                </a:cubicBezTo>
                <a:cubicBezTo>
                  <a:pt x="8404" y="10812"/>
                  <a:pt x="10812" y="8382"/>
                  <a:pt x="10812" y="5395"/>
                </a:cubicBezTo>
                <a:cubicBezTo>
                  <a:pt x="10812" y="2431"/>
                  <a:pt x="8404" y="1"/>
                  <a:pt x="54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61" name="Google Shape;461;p9"/>
          <p:cNvSpPr/>
          <p:nvPr/>
        </p:nvSpPr>
        <p:spPr>
          <a:xfrm flipH="1">
            <a:off x="4320146" y="761956"/>
            <a:ext cx="187935" cy="187565"/>
          </a:xfrm>
          <a:custGeom>
            <a:avLst/>
            <a:gdLst/>
            <a:ahLst/>
            <a:cxnLst/>
            <a:rect l="l" t="t" r="r" b="b"/>
            <a:pathLst>
              <a:path w="11191" h="11169" extrusionOk="0">
                <a:moveTo>
                  <a:pt x="5595" y="357"/>
                </a:moveTo>
                <a:cubicBezTo>
                  <a:pt x="7044" y="357"/>
                  <a:pt x="8337" y="937"/>
                  <a:pt x="9273" y="1895"/>
                </a:cubicBezTo>
                <a:cubicBezTo>
                  <a:pt x="10232" y="2832"/>
                  <a:pt x="10811" y="4147"/>
                  <a:pt x="10811" y="5573"/>
                </a:cubicBezTo>
                <a:cubicBezTo>
                  <a:pt x="10811" y="7022"/>
                  <a:pt x="10232" y="8337"/>
                  <a:pt x="9273" y="9273"/>
                </a:cubicBezTo>
                <a:cubicBezTo>
                  <a:pt x="8337" y="10210"/>
                  <a:pt x="7044" y="10789"/>
                  <a:pt x="5595" y="10789"/>
                </a:cubicBezTo>
                <a:cubicBezTo>
                  <a:pt x="4147" y="10789"/>
                  <a:pt x="2854" y="10210"/>
                  <a:pt x="1895" y="9273"/>
                </a:cubicBezTo>
                <a:cubicBezTo>
                  <a:pt x="959" y="8337"/>
                  <a:pt x="379" y="7022"/>
                  <a:pt x="379" y="5573"/>
                </a:cubicBezTo>
                <a:cubicBezTo>
                  <a:pt x="379" y="4147"/>
                  <a:pt x="959" y="2832"/>
                  <a:pt x="1895" y="1895"/>
                </a:cubicBezTo>
                <a:cubicBezTo>
                  <a:pt x="2854" y="937"/>
                  <a:pt x="4147" y="357"/>
                  <a:pt x="5595" y="357"/>
                </a:cubicBezTo>
                <a:close/>
                <a:moveTo>
                  <a:pt x="5595" y="1"/>
                </a:moveTo>
                <a:cubicBezTo>
                  <a:pt x="2497" y="1"/>
                  <a:pt x="1" y="2497"/>
                  <a:pt x="1" y="5573"/>
                </a:cubicBezTo>
                <a:cubicBezTo>
                  <a:pt x="1" y="8672"/>
                  <a:pt x="2497" y="11168"/>
                  <a:pt x="5595" y="11168"/>
                </a:cubicBezTo>
                <a:cubicBezTo>
                  <a:pt x="8671" y="11168"/>
                  <a:pt x="11190" y="8672"/>
                  <a:pt x="11190" y="5573"/>
                </a:cubicBezTo>
                <a:cubicBezTo>
                  <a:pt x="11190" y="2497"/>
                  <a:pt x="8671" y="1"/>
                  <a:pt x="55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462" name="Google Shape;462;p9"/>
          <p:cNvGrpSpPr/>
          <p:nvPr/>
        </p:nvGrpSpPr>
        <p:grpSpPr>
          <a:xfrm flipH="1">
            <a:off x="4702817" y="481467"/>
            <a:ext cx="233351" cy="36000"/>
            <a:chOff x="5662375" y="212375"/>
            <a:chExt cx="175013" cy="27000"/>
          </a:xfrm>
        </p:grpSpPr>
        <p:sp>
          <p:nvSpPr>
            <p:cNvPr id="463" name="Google Shape;463;p9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466" name="Google Shape;466;p9"/>
          <p:cNvGrpSpPr/>
          <p:nvPr/>
        </p:nvGrpSpPr>
        <p:grpSpPr>
          <a:xfrm flipH="1">
            <a:off x="640550" y="323600"/>
            <a:ext cx="233351" cy="36000"/>
            <a:chOff x="5662375" y="212375"/>
            <a:chExt cx="175013" cy="27000"/>
          </a:xfrm>
        </p:grpSpPr>
        <p:sp>
          <p:nvSpPr>
            <p:cNvPr id="467" name="Google Shape;467;p9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470" name="Google Shape;470;p9"/>
          <p:cNvGrpSpPr/>
          <p:nvPr/>
        </p:nvGrpSpPr>
        <p:grpSpPr>
          <a:xfrm flipH="1">
            <a:off x="1202283" y="2204833"/>
            <a:ext cx="233351" cy="36000"/>
            <a:chOff x="5662375" y="212375"/>
            <a:chExt cx="175013" cy="27000"/>
          </a:xfrm>
        </p:grpSpPr>
        <p:sp>
          <p:nvSpPr>
            <p:cNvPr id="471" name="Google Shape;471;p9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cxnSp>
        <p:nvCxnSpPr>
          <p:cNvPr id="474" name="Google Shape;474;p9"/>
          <p:cNvCxnSpPr/>
          <p:nvPr/>
        </p:nvCxnSpPr>
        <p:spPr>
          <a:xfrm>
            <a:off x="1055200" y="5616533"/>
            <a:ext cx="1542800" cy="723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5" name="Google Shape;475;p9"/>
          <p:cNvCxnSpPr/>
          <p:nvPr/>
        </p:nvCxnSpPr>
        <p:spPr>
          <a:xfrm rot="10800000" flipH="1">
            <a:off x="0" y="5627233"/>
            <a:ext cx="1055200" cy="1115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76" name="Google Shape;476;p9"/>
          <p:cNvGrpSpPr/>
          <p:nvPr/>
        </p:nvGrpSpPr>
        <p:grpSpPr>
          <a:xfrm rot="10800000">
            <a:off x="665867" y="5254567"/>
            <a:ext cx="775733" cy="776467"/>
            <a:chOff x="8064275" y="887850"/>
            <a:chExt cx="581800" cy="582350"/>
          </a:xfrm>
        </p:grpSpPr>
        <p:sp>
          <p:nvSpPr>
            <p:cNvPr id="477" name="Google Shape;477;p9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483" name="Google Shape;483;p9"/>
          <p:cNvGrpSpPr/>
          <p:nvPr/>
        </p:nvGrpSpPr>
        <p:grpSpPr>
          <a:xfrm rot="10800000">
            <a:off x="2426101" y="6115667"/>
            <a:ext cx="389367" cy="390100"/>
            <a:chOff x="7353050" y="316275"/>
            <a:chExt cx="292025" cy="292575"/>
          </a:xfrm>
        </p:grpSpPr>
        <p:sp>
          <p:nvSpPr>
            <p:cNvPr id="484" name="Google Shape;484;p9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488" name="Google Shape;488;p9"/>
          <p:cNvGrpSpPr/>
          <p:nvPr/>
        </p:nvGrpSpPr>
        <p:grpSpPr>
          <a:xfrm rot="10800000">
            <a:off x="283367" y="6194067"/>
            <a:ext cx="233333" cy="233333"/>
            <a:chOff x="8792300" y="321275"/>
            <a:chExt cx="175000" cy="175000"/>
          </a:xfrm>
        </p:grpSpPr>
        <p:sp>
          <p:nvSpPr>
            <p:cNvPr id="489" name="Google Shape;489;p9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493" name="Google Shape;493;p9"/>
          <p:cNvGrpSpPr/>
          <p:nvPr/>
        </p:nvGrpSpPr>
        <p:grpSpPr>
          <a:xfrm rot="10800000">
            <a:off x="640550" y="6469767"/>
            <a:ext cx="233351" cy="36000"/>
            <a:chOff x="5662375" y="212375"/>
            <a:chExt cx="175013" cy="27000"/>
          </a:xfrm>
        </p:grpSpPr>
        <p:sp>
          <p:nvSpPr>
            <p:cNvPr id="494" name="Google Shape;494;p9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497" name="Google Shape;497;p9"/>
          <p:cNvGrpSpPr/>
          <p:nvPr/>
        </p:nvGrpSpPr>
        <p:grpSpPr>
          <a:xfrm rot="10800000">
            <a:off x="1405483" y="5198133"/>
            <a:ext cx="233351" cy="36000"/>
            <a:chOff x="5662375" y="212375"/>
            <a:chExt cx="175013" cy="27000"/>
          </a:xfrm>
        </p:grpSpPr>
        <p:sp>
          <p:nvSpPr>
            <p:cNvPr id="498" name="Google Shape;498;p9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</p:spTree>
    <p:extLst>
      <p:ext uri="{BB962C8B-B14F-4D97-AF65-F5344CB8AC3E}">
        <p14:creationId xmlns:p14="http://schemas.microsoft.com/office/powerpoint/2010/main" val="59713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0"/>
          <p:cNvSpPr txBox="1">
            <a:spLocks noGrp="1"/>
          </p:cNvSpPr>
          <p:nvPr>
            <p:ph type="body" idx="1"/>
          </p:nvPr>
        </p:nvSpPr>
        <p:spPr>
          <a:xfrm>
            <a:off x="1496067" y="2596896"/>
            <a:ext cx="3718400" cy="1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 Semi Condensed"/>
              <a:buNone/>
              <a:defRPr sz="2133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</a:lstStyle>
          <a:p>
            <a:endParaRPr/>
          </a:p>
        </p:txBody>
      </p:sp>
      <p:sp>
        <p:nvSpPr>
          <p:cNvPr id="503" name="Google Shape;503;p10"/>
          <p:cNvSpPr txBox="1">
            <a:spLocks noGrp="1"/>
          </p:cNvSpPr>
          <p:nvPr>
            <p:ph type="title"/>
          </p:nvPr>
        </p:nvSpPr>
        <p:spPr>
          <a:xfrm>
            <a:off x="2800800" y="463296"/>
            <a:ext cx="6596000" cy="7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504" name="Google Shape;504;p10"/>
          <p:cNvCxnSpPr/>
          <p:nvPr/>
        </p:nvCxnSpPr>
        <p:spPr>
          <a:xfrm>
            <a:off x="787267" y="5787467"/>
            <a:ext cx="1617200" cy="563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5" name="Google Shape;505;p10"/>
          <p:cNvCxnSpPr/>
          <p:nvPr/>
        </p:nvCxnSpPr>
        <p:spPr>
          <a:xfrm rot="10800000" flipH="1">
            <a:off x="10633" y="5776800"/>
            <a:ext cx="776800" cy="87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6" name="Google Shape;506;p10"/>
          <p:cNvGrpSpPr/>
          <p:nvPr/>
        </p:nvGrpSpPr>
        <p:grpSpPr>
          <a:xfrm flipH="1">
            <a:off x="575634" y="5578367"/>
            <a:ext cx="389367" cy="390100"/>
            <a:chOff x="7353050" y="316275"/>
            <a:chExt cx="292025" cy="292575"/>
          </a:xfrm>
        </p:grpSpPr>
        <p:sp>
          <p:nvSpPr>
            <p:cNvPr id="507" name="Google Shape;507;p10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08" name="Google Shape;508;p10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10" name="Google Shape;510;p10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511" name="Google Shape;511;p10"/>
          <p:cNvGrpSpPr/>
          <p:nvPr/>
        </p:nvGrpSpPr>
        <p:grpSpPr>
          <a:xfrm>
            <a:off x="2195619" y="6155433"/>
            <a:ext cx="390815" cy="391184"/>
            <a:chOff x="3164039" y="430875"/>
            <a:chExt cx="293111" cy="293388"/>
          </a:xfrm>
        </p:grpSpPr>
        <p:sp>
          <p:nvSpPr>
            <p:cNvPr id="512" name="Google Shape;512;p10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13" name="Google Shape;513;p10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14" name="Google Shape;514;p10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15" name="Google Shape;515;p10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16" name="Google Shape;516;p10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17" name="Google Shape;517;p10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cxnSp>
        <p:nvCxnSpPr>
          <p:cNvPr id="518" name="Google Shape;518;p10"/>
          <p:cNvCxnSpPr/>
          <p:nvPr/>
        </p:nvCxnSpPr>
        <p:spPr>
          <a:xfrm rot="10800000">
            <a:off x="9595967" y="393467"/>
            <a:ext cx="1542800" cy="723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9" name="Google Shape;519;p10"/>
          <p:cNvCxnSpPr/>
          <p:nvPr/>
        </p:nvCxnSpPr>
        <p:spPr>
          <a:xfrm flipH="1">
            <a:off x="11138767" y="-8833"/>
            <a:ext cx="1055200" cy="1115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20" name="Google Shape;520;p10"/>
          <p:cNvGrpSpPr/>
          <p:nvPr/>
        </p:nvGrpSpPr>
        <p:grpSpPr>
          <a:xfrm>
            <a:off x="10752367" y="702567"/>
            <a:ext cx="775733" cy="776467"/>
            <a:chOff x="8064275" y="887850"/>
            <a:chExt cx="581800" cy="582350"/>
          </a:xfrm>
        </p:grpSpPr>
        <p:sp>
          <p:nvSpPr>
            <p:cNvPr id="521" name="Google Shape;521;p10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22" name="Google Shape;522;p10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23" name="Google Shape;523;p10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25" name="Google Shape;525;p10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26" name="Google Shape;526;p10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527" name="Google Shape;527;p10"/>
          <p:cNvGrpSpPr/>
          <p:nvPr/>
        </p:nvGrpSpPr>
        <p:grpSpPr>
          <a:xfrm>
            <a:off x="9378501" y="227834"/>
            <a:ext cx="389367" cy="390100"/>
            <a:chOff x="7353050" y="316275"/>
            <a:chExt cx="292025" cy="292575"/>
          </a:xfrm>
        </p:grpSpPr>
        <p:sp>
          <p:nvSpPr>
            <p:cNvPr id="528" name="Google Shape;528;p10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29" name="Google Shape;529;p10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31" name="Google Shape;531;p10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532" name="Google Shape;532;p10"/>
          <p:cNvGrpSpPr/>
          <p:nvPr/>
        </p:nvGrpSpPr>
        <p:grpSpPr>
          <a:xfrm>
            <a:off x="11677267" y="306200"/>
            <a:ext cx="233333" cy="233333"/>
            <a:chOff x="8792300" y="321275"/>
            <a:chExt cx="175000" cy="175000"/>
          </a:xfrm>
        </p:grpSpPr>
        <p:sp>
          <p:nvSpPr>
            <p:cNvPr id="533" name="Google Shape;533;p10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34" name="Google Shape;534;p10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35" name="Google Shape;535;p10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537" name="Google Shape;537;p10"/>
          <p:cNvGrpSpPr/>
          <p:nvPr/>
        </p:nvGrpSpPr>
        <p:grpSpPr>
          <a:xfrm>
            <a:off x="11320067" y="227833"/>
            <a:ext cx="233351" cy="36000"/>
            <a:chOff x="5662375" y="212375"/>
            <a:chExt cx="175013" cy="27000"/>
          </a:xfrm>
        </p:grpSpPr>
        <p:sp>
          <p:nvSpPr>
            <p:cNvPr id="538" name="Google Shape;538;p10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541" name="Google Shape;541;p10"/>
          <p:cNvGrpSpPr/>
          <p:nvPr/>
        </p:nvGrpSpPr>
        <p:grpSpPr>
          <a:xfrm>
            <a:off x="10555134" y="1499467"/>
            <a:ext cx="233351" cy="36000"/>
            <a:chOff x="5662375" y="212375"/>
            <a:chExt cx="175013" cy="27000"/>
          </a:xfrm>
        </p:grpSpPr>
        <p:sp>
          <p:nvSpPr>
            <p:cNvPr id="542" name="Google Shape;542;p10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43" name="Google Shape;543;p10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544" name="Google Shape;544;p10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</p:spTree>
    <p:extLst>
      <p:ext uri="{BB962C8B-B14F-4D97-AF65-F5344CB8AC3E}">
        <p14:creationId xmlns:p14="http://schemas.microsoft.com/office/powerpoint/2010/main" val="747871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5000" y="702567"/>
            <a:ext cx="1026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3546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0" name="Google Shape;1690;p35"/>
          <p:cNvGrpSpPr/>
          <p:nvPr/>
        </p:nvGrpSpPr>
        <p:grpSpPr>
          <a:xfrm>
            <a:off x="-384614" y="1270403"/>
            <a:ext cx="7124720" cy="5578240"/>
            <a:chOff x="469775" y="238125"/>
            <a:chExt cx="6679425" cy="5229600"/>
          </a:xfrm>
        </p:grpSpPr>
        <p:sp>
          <p:nvSpPr>
            <p:cNvPr id="1691" name="Google Shape;1691;p35"/>
            <p:cNvSpPr/>
            <p:nvPr/>
          </p:nvSpPr>
          <p:spPr>
            <a:xfrm>
              <a:off x="830950" y="238200"/>
              <a:ext cx="6001825" cy="5109175"/>
            </a:xfrm>
            <a:custGeom>
              <a:avLst/>
              <a:gdLst/>
              <a:ahLst/>
              <a:cxnLst/>
              <a:rect l="l" t="t" r="r" b="b"/>
              <a:pathLst>
                <a:path w="240073" h="204367" extrusionOk="0">
                  <a:moveTo>
                    <a:pt x="98444" y="0"/>
                  </a:moveTo>
                  <a:cubicBezTo>
                    <a:pt x="66611" y="0"/>
                    <a:pt x="32985" y="23173"/>
                    <a:pt x="18273" y="58560"/>
                  </a:cubicBezTo>
                  <a:cubicBezTo>
                    <a:pt x="0" y="102473"/>
                    <a:pt x="9686" y="134990"/>
                    <a:pt x="9686" y="134990"/>
                  </a:cubicBezTo>
                  <a:cubicBezTo>
                    <a:pt x="9686" y="134990"/>
                    <a:pt x="19372" y="174100"/>
                    <a:pt x="57750" y="192861"/>
                  </a:cubicBezTo>
                  <a:cubicBezTo>
                    <a:pt x="75386" y="201502"/>
                    <a:pt x="94579" y="204367"/>
                    <a:pt x="113787" y="204367"/>
                  </a:cubicBezTo>
                  <a:cubicBezTo>
                    <a:pt x="136375" y="204367"/>
                    <a:pt x="158984" y="200405"/>
                    <a:pt x="179108" y="197216"/>
                  </a:cubicBezTo>
                  <a:cubicBezTo>
                    <a:pt x="216346" y="191315"/>
                    <a:pt x="240073" y="163925"/>
                    <a:pt x="237549" y="131408"/>
                  </a:cubicBezTo>
                  <a:cubicBezTo>
                    <a:pt x="235026" y="98851"/>
                    <a:pt x="204951" y="96002"/>
                    <a:pt x="182038" y="63525"/>
                  </a:cubicBezTo>
                  <a:cubicBezTo>
                    <a:pt x="159085" y="31090"/>
                    <a:pt x="157905" y="18962"/>
                    <a:pt x="120952" y="4230"/>
                  </a:cubicBezTo>
                  <a:cubicBezTo>
                    <a:pt x="113750" y="1358"/>
                    <a:pt x="106150" y="0"/>
                    <a:pt x="98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009000" y="238125"/>
              <a:ext cx="5764775" cy="5102425"/>
            </a:xfrm>
            <a:custGeom>
              <a:avLst/>
              <a:gdLst/>
              <a:ahLst/>
              <a:cxnLst/>
              <a:rect l="l" t="t" r="r" b="b"/>
              <a:pathLst>
                <a:path w="230591" h="204097" extrusionOk="0">
                  <a:moveTo>
                    <a:pt x="87011" y="99545"/>
                  </a:moveTo>
                  <a:cubicBezTo>
                    <a:pt x="86604" y="100766"/>
                    <a:pt x="86115" y="101947"/>
                    <a:pt x="85708" y="103005"/>
                  </a:cubicBezTo>
                  <a:lnTo>
                    <a:pt x="120749" y="103005"/>
                  </a:lnTo>
                  <a:cubicBezTo>
                    <a:pt x="120830" y="103005"/>
                    <a:pt x="120911" y="103045"/>
                    <a:pt x="120993" y="103086"/>
                  </a:cubicBezTo>
                  <a:cubicBezTo>
                    <a:pt x="121034" y="103167"/>
                    <a:pt x="121074" y="103249"/>
                    <a:pt x="121074" y="103330"/>
                  </a:cubicBezTo>
                  <a:lnTo>
                    <a:pt x="121074" y="156766"/>
                  </a:lnTo>
                  <a:cubicBezTo>
                    <a:pt x="121074" y="156847"/>
                    <a:pt x="121034" y="156928"/>
                    <a:pt x="120993" y="157010"/>
                  </a:cubicBezTo>
                  <a:cubicBezTo>
                    <a:pt x="120911" y="157051"/>
                    <a:pt x="120830" y="157091"/>
                    <a:pt x="120749" y="157091"/>
                  </a:cubicBezTo>
                  <a:lnTo>
                    <a:pt x="89697" y="157091"/>
                  </a:lnTo>
                  <a:cubicBezTo>
                    <a:pt x="90470" y="159940"/>
                    <a:pt x="91284" y="162870"/>
                    <a:pt x="92057" y="165556"/>
                  </a:cubicBezTo>
                  <a:cubicBezTo>
                    <a:pt x="92993" y="165068"/>
                    <a:pt x="93807" y="164783"/>
                    <a:pt x="94580" y="164254"/>
                  </a:cubicBezTo>
                  <a:cubicBezTo>
                    <a:pt x="95110" y="163888"/>
                    <a:pt x="95598" y="163806"/>
                    <a:pt x="96046" y="163806"/>
                  </a:cubicBezTo>
                  <a:cubicBezTo>
                    <a:pt x="96493" y="163806"/>
                    <a:pt x="96859" y="163888"/>
                    <a:pt x="97104" y="164010"/>
                  </a:cubicBezTo>
                  <a:cubicBezTo>
                    <a:pt x="97389" y="163725"/>
                    <a:pt x="98040" y="163237"/>
                    <a:pt x="98894" y="162992"/>
                  </a:cubicBezTo>
                  <a:lnTo>
                    <a:pt x="99139" y="162992"/>
                  </a:lnTo>
                  <a:cubicBezTo>
                    <a:pt x="99546" y="162992"/>
                    <a:pt x="99871" y="163155"/>
                    <a:pt x="100156" y="163359"/>
                  </a:cubicBezTo>
                  <a:cubicBezTo>
                    <a:pt x="100441" y="163603"/>
                    <a:pt x="100726" y="163888"/>
                    <a:pt x="100970" y="164173"/>
                  </a:cubicBezTo>
                  <a:cubicBezTo>
                    <a:pt x="101255" y="164498"/>
                    <a:pt x="101458" y="164824"/>
                    <a:pt x="101621" y="165027"/>
                  </a:cubicBezTo>
                  <a:cubicBezTo>
                    <a:pt x="101906" y="164946"/>
                    <a:pt x="102435" y="164783"/>
                    <a:pt x="103290" y="164702"/>
                  </a:cubicBezTo>
                  <a:lnTo>
                    <a:pt x="103656" y="164702"/>
                  </a:lnTo>
                  <a:cubicBezTo>
                    <a:pt x="105040" y="164702"/>
                    <a:pt x="106586" y="165353"/>
                    <a:pt x="107726" y="166207"/>
                  </a:cubicBezTo>
                  <a:cubicBezTo>
                    <a:pt x="108133" y="166533"/>
                    <a:pt x="108295" y="166940"/>
                    <a:pt x="108295" y="167347"/>
                  </a:cubicBezTo>
                  <a:cubicBezTo>
                    <a:pt x="108295" y="167428"/>
                    <a:pt x="108295" y="167510"/>
                    <a:pt x="108255" y="167591"/>
                  </a:cubicBezTo>
                  <a:lnTo>
                    <a:pt x="121725" y="167591"/>
                  </a:lnTo>
                  <a:cubicBezTo>
                    <a:pt x="121929" y="167306"/>
                    <a:pt x="122132" y="167062"/>
                    <a:pt x="122377" y="166859"/>
                  </a:cubicBezTo>
                  <a:cubicBezTo>
                    <a:pt x="122946" y="166248"/>
                    <a:pt x="123557" y="165963"/>
                    <a:pt x="124167" y="165963"/>
                  </a:cubicBezTo>
                  <a:cubicBezTo>
                    <a:pt x="124330" y="165963"/>
                    <a:pt x="124493" y="166004"/>
                    <a:pt x="124656" y="166045"/>
                  </a:cubicBezTo>
                  <a:cubicBezTo>
                    <a:pt x="125510" y="166207"/>
                    <a:pt x="126243" y="166248"/>
                    <a:pt x="126528" y="166289"/>
                  </a:cubicBezTo>
                  <a:lnTo>
                    <a:pt x="126568" y="166289"/>
                  </a:lnTo>
                  <a:cubicBezTo>
                    <a:pt x="127016" y="166045"/>
                    <a:pt x="129051" y="164824"/>
                    <a:pt x="130638" y="164091"/>
                  </a:cubicBezTo>
                  <a:cubicBezTo>
                    <a:pt x="131208" y="163806"/>
                    <a:pt x="131737" y="163603"/>
                    <a:pt x="132103" y="163521"/>
                  </a:cubicBezTo>
                  <a:lnTo>
                    <a:pt x="132347" y="163521"/>
                  </a:lnTo>
                  <a:cubicBezTo>
                    <a:pt x="132795" y="163521"/>
                    <a:pt x="133243" y="163725"/>
                    <a:pt x="133690" y="164010"/>
                  </a:cubicBezTo>
                  <a:cubicBezTo>
                    <a:pt x="134138" y="164295"/>
                    <a:pt x="134586" y="164661"/>
                    <a:pt x="134993" y="165068"/>
                  </a:cubicBezTo>
                  <a:cubicBezTo>
                    <a:pt x="135685" y="165719"/>
                    <a:pt x="136254" y="166370"/>
                    <a:pt x="136376" y="166492"/>
                  </a:cubicBezTo>
                  <a:cubicBezTo>
                    <a:pt x="136498" y="166614"/>
                    <a:pt x="137068" y="167062"/>
                    <a:pt x="137719" y="167591"/>
                  </a:cubicBezTo>
                  <a:lnTo>
                    <a:pt x="176056" y="167591"/>
                  </a:lnTo>
                  <a:lnTo>
                    <a:pt x="176056" y="99545"/>
                  </a:lnTo>
                  <a:close/>
                  <a:moveTo>
                    <a:pt x="88801" y="89371"/>
                  </a:moveTo>
                  <a:cubicBezTo>
                    <a:pt x="89086" y="89982"/>
                    <a:pt x="89331" y="90714"/>
                    <a:pt x="89331" y="91569"/>
                  </a:cubicBezTo>
                  <a:cubicBezTo>
                    <a:pt x="89331" y="92016"/>
                    <a:pt x="89208" y="92708"/>
                    <a:pt x="88964" y="93563"/>
                  </a:cubicBezTo>
                  <a:cubicBezTo>
                    <a:pt x="88761" y="94418"/>
                    <a:pt x="88435" y="95435"/>
                    <a:pt x="88069" y="96534"/>
                  </a:cubicBezTo>
                  <a:cubicBezTo>
                    <a:pt x="87825" y="97307"/>
                    <a:pt x="87540" y="98080"/>
                    <a:pt x="87296" y="98854"/>
                  </a:cubicBezTo>
                  <a:lnTo>
                    <a:pt x="176748" y="98854"/>
                  </a:lnTo>
                  <a:lnTo>
                    <a:pt x="176748" y="167591"/>
                  </a:lnTo>
                  <a:lnTo>
                    <a:pt x="185009" y="167591"/>
                  </a:lnTo>
                  <a:lnTo>
                    <a:pt x="185009" y="89371"/>
                  </a:lnTo>
                  <a:close/>
                  <a:moveTo>
                    <a:pt x="91365" y="0"/>
                  </a:moveTo>
                  <a:cubicBezTo>
                    <a:pt x="59500" y="0"/>
                    <a:pt x="25884" y="23157"/>
                    <a:pt x="11151" y="58563"/>
                  </a:cubicBezTo>
                  <a:cubicBezTo>
                    <a:pt x="2279" y="79889"/>
                    <a:pt x="0" y="98528"/>
                    <a:pt x="0" y="112080"/>
                  </a:cubicBezTo>
                  <a:cubicBezTo>
                    <a:pt x="0" y="126406"/>
                    <a:pt x="2564" y="134993"/>
                    <a:pt x="2564" y="134993"/>
                  </a:cubicBezTo>
                  <a:cubicBezTo>
                    <a:pt x="2564" y="134993"/>
                    <a:pt x="7896" y="156481"/>
                    <a:pt x="26250" y="175242"/>
                  </a:cubicBezTo>
                  <a:cubicBezTo>
                    <a:pt x="26657" y="171783"/>
                    <a:pt x="27064" y="168039"/>
                    <a:pt x="27430" y="164254"/>
                  </a:cubicBezTo>
                  <a:cubicBezTo>
                    <a:pt x="28692" y="152167"/>
                    <a:pt x="29872" y="139795"/>
                    <a:pt x="29994" y="136417"/>
                  </a:cubicBezTo>
                  <a:cubicBezTo>
                    <a:pt x="30157" y="132999"/>
                    <a:pt x="30320" y="129092"/>
                    <a:pt x="31215" y="125388"/>
                  </a:cubicBezTo>
                  <a:cubicBezTo>
                    <a:pt x="32110" y="121725"/>
                    <a:pt x="33738" y="118266"/>
                    <a:pt x="36831" y="115824"/>
                  </a:cubicBezTo>
                  <a:cubicBezTo>
                    <a:pt x="41186" y="112406"/>
                    <a:pt x="46680" y="108539"/>
                    <a:pt x="49447" y="106627"/>
                  </a:cubicBezTo>
                  <a:lnTo>
                    <a:pt x="52662" y="101255"/>
                  </a:lnTo>
                  <a:cubicBezTo>
                    <a:pt x="52662" y="101255"/>
                    <a:pt x="52988" y="101173"/>
                    <a:pt x="53680" y="101173"/>
                  </a:cubicBezTo>
                  <a:cubicBezTo>
                    <a:pt x="54250" y="101173"/>
                    <a:pt x="55104" y="101255"/>
                    <a:pt x="56203" y="101458"/>
                  </a:cubicBezTo>
                  <a:cubicBezTo>
                    <a:pt x="56285" y="101295"/>
                    <a:pt x="56407" y="101173"/>
                    <a:pt x="56529" y="100970"/>
                  </a:cubicBezTo>
                  <a:cubicBezTo>
                    <a:pt x="57343" y="99790"/>
                    <a:pt x="58319" y="98162"/>
                    <a:pt x="58889" y="96290"/>
                  </a:cubicBezTo>
                  <a:cubicBezTo>
                    <a:pt x="59174" y="95435"/>
                    <a:pt x="59296" y="94418"/>
                    <a:pt x="59296" y="93359"/>
                  </a:cubicBezTo>
                  <a:cubicBezTo>
                    <a:pt x="59296" y="90551"/>
                    <a:pt x="58482" y="87621"/>
                    <a:pt x="58279" y="86929"/>
                  </a:cubicBezTo>
                  <a:cubicBezTo>
                    <a:pt x="58238" y="86848"/>
                    <a:pt x="58238" y="86807"/>
                    <a:pt x="58238" y="86807"/>
                  </a:cubicBezTo>
                  <a:lnTo>
                    <a:pt x="58238" y="86726"/>
                  </a:lnTo>
                  <a:cubicBezTo>
                    <a:pt x="58238" y="86726"/>
                    <a:pt x="58034" y="85423"/>
                    <a:pt x="58034" y="83551"/>
                  </a:cubicBezTo>
                  <a:cubicBezTo>
                    <a:pt x="58034" y="81354"/>
                    <a:pt x="58279" y="78383"/>
                    <a:pt x="59255" y="75534"/>
                  </a:cubicBezTo>
                  <a:cubicBezTo>
                    <a:pt x="60232" y="72726"/>
                    <a:pt x="61941" y="70081"/>
                    <a:pt x="64994" y="68656"/>
                  </a:cubicBezTo>
                  <a:cubicBezTo>
                    <a:pt x="68290" y="67110"/>
                    <a:pt x="72156" y="66540"/>
                    <a:pt x="75778" y="66540"/>
                  </a:cubicBezTo>
                  <a:cubicBezTo>
                    <a:pt x="80052" y="66540"/>
                    <a:pt x="83999" y="67354"/>
                    <a:pt x="86238" y="68290"/>
                  </a:cubicBezTo>
                  <a:cubicBezTo>
                    <a:pt x="87011" y="68575"/>
                    <a:pt x="87581" y="68900"/>
                    <a:pt x="87947" y="69267"/>
                  </a:cubicBezTo>
                  <a:cubicBezTo>
                    <a:pt x="89005" y="70325"/>
                    <a:pt x="89493" y="71871"/>
                    <a:pt x="89738" y="73133"/>
                  </a:cubicBezTo>
                  <a:cubicBezTo>
                    <a:pt x="89982" y="74313"/>
                    <a:pt x="90022" y="75290"/>
                    <a:pt x="90022" y="75412"/>
                  </a:cubicBezTo>
                  <a:cubicBezTo>
                    <a:pt x="90022" y="75493"/>
                    <a:pt x="90063" y="76226"/>
                    <a:pt x="90063" y="77203"/>
                  </a:cubicBezTo>
                  <a:cubicBezTo>
                    <a:pt x="90063" y="78017"/>
                    <a:pt x="90022" y="78953"/>
                    <a:pt x="89941" y="79889"/>
                  </a:cubicBezTo>
                  <a:cubicBezTo>
                    <a:pt x="89860" y="80865"/>
                    <a:pt x="89697" y="81761"/>
                    <a:pt x="89453" y="82493"/>
                  </a:cubicBezTo>
                  <a:cubicBezTo>
                    <a:pt x="89046" y="83633"/>
                    <a:pt x="88598" y="84528"/>
                    <a:pt x="88232" y="85301"/>
                  </a:cubicBezTo>
                  <a:cubicBezTo>
                    <a:pt x="87865" y="86075"/>
                    <a:pt x="87621" y="86685"/>
                    <a:pt x="87662" y="87092"/>
                  </a:cubicBezTo>
                  <a:cubicBezTo>
                    <a:pt x="87662" y="87255"/>
                    <a:pt x="87703" y="87499"/>
                    <a:pt x="87865" y="87784"/>
                  </a:cubicBezTo>
                  <a:cubicBezTo>
                    <a:pt x="88028" y="88028"/>
                    <a:pt x="88191" y="88354"/>
                    <a:pt x="88395" y="88679"/>
                  </a:cubicBezTo>
                  <a:lnTo>
                    <a:pt x="185701" y="88679"/>
                  </a:lnTo>
                  <a:lnTo>
                    <a:pt x="185701" y="167591"/>
                  </a:lnTo>
                  <a:lnTo>
                    <a:pt x="218300" y="167591"/>
                  </a:lnTo>
                  <a:cubicBezTo>
                    <a:pt x="218462" y="167591"/>
                    <a:pt x="218584" y="167713"/>
                    <a:pt x="218625" y="167835"/>
                  </a:cubicBezTo>
                  <a:cubicBezTo>
                    <a:pt x="218625" y="167876"/>
                    <a:pt x="218625" y="167917"/>
                    <a:pt x="218625" y="167957"/>
                  </a:cubicBezTo>
                  <a:lnTo>
                    <a:pt x="218625" y="169382"/>
                  </a:lnTo>
                  <a:cubicBezTo>
                    <a:pt x="218625" y="169504"/>
                    <a:pt x="218584" y="169585"/>
                    <a:pt x="218503" y="169667"/>
                  </a:cubicBezTo>
                  <a:lnTo>
                    <a:pt x="190829" y="190911"/>
                  </a:lnTo>
                  <a:cubicBezTo>
                    <a:pt x="190788" y="190992"/>
                    <a:pt x="190707" y="190992"/>
                    <a:pt x="190626" y="190992"/>
                  </a:cubicBezTo>
                  <a:lnTo>
                    <a:pt x="185701" y="190992"/>
                  </a:lnTo>
                  <a:lnTo>
                    <a:pt x="185701" y="193882"/>
                  </a:lnTo>
                  <a:cubicBezTo>
                    <a:pt x="213294" y="184684"/>
                    <a:pt x="230590" y="162423"/>
                    <a:pt x="230590" y="136132"/>
                  </a:cubicBezTo>
                  <a:cubicBezTo>
                    <a:pt x="230590" y="134545"/>
                    <a:pt x="230549" y="132999"/>
                    <a:pt x="230427" y="131411"/>
                  </a:cubicBezTo>
                  <a:cubicBezTo>
                    <a:pt x="227904" y="98854"/>
                    <a:pt x="197829" y="96005"/>
                    <a:pt x="174916" y="63528"/>
                  </a:cubicBezTo>
                  <a:cubicBezTo>
                    <a:pt x="151963" y="31093"/>
                    <a:pt x="150783" y="18965"/>
                    <a:pt x="113830" y="4233"/>
                  </a:cubicBezTo>
                  <a:cubicBezTo>
                    <a:pt x="106667" y="1343"/>
                    <a:pt x="99057" y="0"/>
                    <a:pt x="91365" y="0"/>
                  </a:cubicBezTo>
                  <a:close/>
                  <a:moveTo>
                    <a:pt x="176748" y="190992"/>
                  </a:moveTo>
                  <a:lnTo>
                    <a:pt x="176748" y="196323"/>
                  </a:lnTo>
                  <a:cubicBezTo>
                    <a:pt x="179597" y="195713"/>
                    <a:pt x="182364" y="194980"/>
                    <a:pt x="185009" y="194126"/>
                  </a:cubicBezTo>
                  <a:lnTo>
                    <a:pt x="185009" y="190992"/>
                  </a:lnTo>
                  <a:close/>
                  <a:moveTo>
                    <a:pt x="75697" y="190992"/>
                  </a:moveTo>
                  <a:cubicBezTo>
                    <a:pt x="75697" y="191643"/>
                    <a:pt x="75575" y="192172"/>
                    <a:pt x="75371" y="192620"/>
                  </a:cubicBezTo>
                  <a:cubicBezTo>
                    <a:pt x="75331" y="192701"/>
                    <a:pt x="75290" y="192783"/>
                    <a:pt x="75209" y="192905"/>
                  </a:cubicBezTo>
                  <a:lnTo>
                    <a:pt x="76226" y="197056"/>
                  </a:lnTo>
                  <a:cubicBezTo>
                    <a:pt x="76674" y="197137"/>
                    <a:pt x="77813" y="197259"/>
                    <a:pt x="79360" y="197422"/>
                  </a:cubicBezTo>
                  <a:lnTo>
                    <a:pt x="79360" y="190992"/>
                  </a:lnTo>
                  <a:close/>
                  <a:moveTo>
                    <a:pt x="80052" y="190992"/>
                  </a:moveTo>
                  <a:lnTo>
                    <a:pt x="80052" y="197504"/>
                  </a:lnTo>
                  <a:cubicBezTo>
                    <a:pt x="81679" y="197707"/>
                    <a:pt x="83714" y="197951"/>
                    <a:pt x="85953" y="198236"/>
                  </a:cubicBezTo>
                  <a:cubicBezTo>
                    <a:pt x="85179" y="196730"/>
                    <a:pt x="83836" y="194166"/>
                    <a:pt x="82209" y="190992"/>
                  </a:cubicBezTo>
                  <a:close/>
                  <a:moveTo>
                    <a:pt x="110656" y="190992"/>
                  </a:moveTo>
                  <a:cubicBezTo>
                    <a:pt x="106749" y="193800"/>
                    <a:pt x="101784" y="197300"/>
                    <a:pt x="98121" y="199783"/>
                  </a:cubicBezTo>
                  <a:cubicBezTo>
                    <a:pt x="104144" y="200597"/>
                    <a:pt x="109679" y="201411"/>
                    <a:pt x="112162" y="202021"/>
                  </a:cubicBezTo>
                  <a:cubicBezTo>
                    <a:pt x="114074" y="202469"/>
                    <a:pt x="115824" y="203242"/>
                    <a:pt x="117412" y="204097"/>
                  </a:cubicBezTo>
                  <a:cubicBezTo>
                    <a:pt x="136336" y="203120"/>
                    <a:pt x="155056" y="199905"/>
                    <a:pt x="171986" y="197219"/>
                  </a:cubicBezTo>
                  <a:cubicBezTo>
                    <a:pt x="173370" y="197015"/>
                    <a:pt x="174713" y="196771"/>
                    <a:pt x="176056" y="196486"/>
                  </a:cubicBezTo>
                  <a:lnTo>
                    <a:pt x="176056" y="19099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6155150" y="3211050"/>
              <a:ext cx="888225" cy="2247525"/>
            </a:xfrm>
            <a:custGeom>
              <a:avLst/>
              <a:gdLst/>
              <a:ahLst/>
              <a:cxnLst/>
              <a:rect l="l" t="t" r="r" b="b"/>
              <a:pathLst>
                <a:path w="35529" h="89901" extrusionOk="0">
                  <a:moveTo>
                    <a:pt x="7122" y="6430"/>
                  </a:moveTo>
                  <a:cubicBezTo>
                    <a:pt x="8221" y="11843"/>
                    <a:pt x="12698" y="13959"/>
                    <a:pt x="12779" y="13959"/>
                  </a:cubicBezTo>
                  <a:lnTo>
                    <a:pt x="12576" y="14407"/>
                  </a:lnTo>
                  <a:cubicBezTo>
                    <a:pt x="12535" y="14366"/>
                    <a:pt x="7814" y="12169"/>
                    <a:pt x="6675" y="6512"/>
                  </a:cubicBezTo>
                  <a:lnTo>
                    <a:pt x="7122" y="6430"/>
                  </a:lnTo>
                  <a:close/>
                  <a:moveTo>
                    <a:pt x="18314" y="31785"/>
                  </a:moveTo>
                  <a:lnTo>
                    <a:pt x="18314" y="31785"/>
                  </a:lnTo>
                  <a:cubicBezTo>
                    <a:pt x="18311" y="31785"/>
                    <a:pt x="18308" y="31785"/>
                    <a:pt x="18306" y="31785"/>
                  </a:cubicBezTo>
                  <a:lnTo>
                    <a:pt x="18306" y="31785"/>
                  </a:lnTo>
                  <a:cubicBezTo>
                    <a:pt x="18309" y="31787"/>
                    <a:pt x="18312" y="31788"/>
                    <a:pt x="18315" y="31789"/>
                  </a:cubicBezTo>
                  <a:lnTo>
                    <a:pt x="18315" y="31789"/>
                  </a:lnTo>
                  <a:cubicBezTo>
                    <a:pt x="18315" y="31788"/>
                    <a:pt x="18314" y="31786"/>
                    <a:pt x="18314" y="31785"/>
                  </a:cubicBezTo>
                  <a:close/>
                  <a:moveTo>
                    <a:pt x="6919" y="39599"/>
                  </a:moveTo>
                  <a:cubicBezTo>
                    <a:pt x="10012" y="45622"/>
                    <a:pt x="17012" y="48267"/>
                    <a:pt x="17093" y="48267"/>
                  </a:cubicBezTo>
                  <a:lnTo>
                    <a:pt x="16930" y="48715"/>
                  </a:lnTo>
                  <a:cubicBezTo>
                    <a:pt x="16849" y="48674"/>
                    <a:pt x="9686" y="45988"/>
                    <a:pt x="6512" y="39843"/>
                  </a:cubicBezTo>
                  <a:lnTo>
                    <a:pt x="6919" y="39599"/>
                  </a:lnTo>
                  <a:close/>
                  <a:moveTo>
                    <a:pt x="31052" y="0"/>
                  </a:moveTo>
                  <a:cubicBezTo>
                    <a:pt x="31052" y="0"/>
                    <a:pt x="29913" y="2930"/>
                    <a:pt x="27878" y="6512"/>
                  </a:cubicBezTo>
                  <a:cubicBezTo>
                    <a:pt x="25843" y="10134"/>
                    <a:pt x="19535" y="15750"/>
                    <a:pt x="18395" y="21855"/>
                  </a:cubicBezTo>
                  <a:cubicBezTo>
                    <a:pt x="18110" y="23564"/>
                    <a:pt x="17988" y="25110"/>
                    <a:pt x="17988" y="26453"/>
                  </a:cubicBezTo>
                  <a:cubicBezTo>
                    <a:pt x="16930" y="22913"/>
                    <a:pt x="15628" y="19576"/>
                    <a:pt x="14326" y="16483"/>
                  </a:cubicBezTo>
                  <a:cubicBezTo>
                    <a:pt x="13959" y="15669"/>
                    <a:pt x="13674" y="14733"/>
                    <a:pt x="13430" y="13797"/>
                  </a:cubicBezTo>
                  <a:lnTo>
                    <a:pt x="13227" y="13675"/>
                  </a:lnTo>
                  <a:cubicBezTo>
                    <a:pt x="13268" y="13634"/>
                    <a:pt x="17337" y="6756"/>
                    <a:pt x="17337" y="4803"/>
                  </a:cubicBezTo>
                  <a:lnTo>
                    <a:pt x="17785" y="4803"/>
                  </a:lnTo>
                  <a:cubicBezTo>
                    <a:pt x="17785" y="6634"/>
                    <a:pt x="14692" y="12087"/>
                    <a:pt x="13837" y="13552"/>
                  </a:cubicBezTo>
                  <a:cubicBezTo>
                    <a:pt x="15262" y="12698"/>
                    <a:pt x="17581" y="10948"/>
                    <a:pt x="18436" y="8262"/>
                  </a:cubicBezTo>
                  <a:cubicBezTo>
                    <a:pt x="19738" y="4233"/>
                    <a:pt x="17826" y="570"/>
                    <a:pt x="17826" y="570"/>
                  </a:cubicBezTo>
                  <a:cubicBezTo>
                    <a:pt x="17826" y="570"/>
                    <a:pt x="14366" y="5617"/>
                    <a:pt x="13430" y="8832"/>
                  </a:cubicBezTo>
                  <a:cubicBezTo>
                    <a:pt x="12861" y="10866"/>
                    <a:pt x="12698" y="12454"/>
                    <a:pt x="12657" y="13349"/>
                  </a:cubicBezTo>
                  <a:cubicBezTo>
                    <a:pt x="12006" y="11680"/>
                    <a:pt x="10988" y="9401"/>
                    <a:pt x="9849" y="7896"/>
                  </a:cubicBezTo>
                  <a:cubicBezTo>
                    <a:pt x="7814" y="5169"/>
                    <a:pt x="6471" y="1140"/>
                    <a:pt x="6471" y="1140"/>
                  </a:cubicBezTo>
                  <a:cubicBezTo>
                    <a:pt x="6471" y="1140"/>
                    <a:pt x="3989" y="5413"/>
                    <a:pt x="5779" y="9890"/>
                  </a:cubicBezTo>
                  <a:cubicBezTo>
                    <a:pt x="7285" y="13593"/>
                    <a:pt x="11477" y="15018"/>
                    <a:pt x="12942" y="15425"/>
                  </a:cubicBezTo>
                  <a:cubicBezTo>
                    <a:pt x="13105" y="15913"/>
                    <a:pt x="13308" y="16401"/>
                    <a:pt x="13471" y="16849"/>
                  </a:cubicBezTo>
                  <a:cubicBezTo>
                    <a:pt x="15262" y="21041"/>
                    <a:pt x="17052" y="25762"/>
                    <a:pt x="18110" y="30727"/>
                  </a:cubicBezTo>
                  <a:cubicBezTo>
                    <a:pt x="17052" y="29302"/>
                    <a:pt x="15058" y="26860"/>
                    <a:pt x="13186" y="25477"/>
                  </a:cubicBezTo>
                  <a:cubicBezTo>
                    <a:pt x="10460" y="23483"/>
                    <a:pt x="8018" y="19983"/>
                    <a:pt x="8018" y="19983"/>
                  </a:cubicBezTo>
                  <a:lnTo>
                    <a:pt x="8018" y="19983"/>
                  </a:lnTo>
                  <a:cubicBezTo>
                    <a:pt x="8017" y="19983"/>
                    <a:pt x="6878" y="24826"/>
                    <a:pt x="9890" y="28610"/>
                  </a:cubicBezTo>
                  <a:cubicBezTo>
                    <a:pt x="12110" y="31377"/>
                    <a:pt x="15862" y="31799"/>
                    <a:pt x="17735" y="31799"/>
                  </a:cubicBezTo>
                  <a:cubicBezTo>
                    <a:pt x="17952" y="31799"/>
                    <a:pt x="18144" y="31794"/>
                    <a:pt x="18306" y="31785"/>
                  </a:cubicBezTo>
                  <a:lnTo>
                    <a:pt x="18306" y="31785"/>
                  </a:lnTo>
                  <a:cubicBezTo>
                    <a:pt x="16823" y="31118"/>
                    <a:pt x="12173" y="28894"/>
                    <a:pt x="10093" y="25843"/>
                  </a:cubicBezTo>
                  <a:lnTo>
                    <a:pt x="10459" y="25599"/>
                  </a:lnTo>
                  <a:cubicBezTo>
                    <a:pt x="12616" y="28692"/>
                    <a:pt x="17785" y="31052"/>
                    <a:pt x="18762" y="31500"/>
                  </a:cubicBezTo>
                  <a:cubicBezTo>
                    <a:pt x="19535" y="30279"/>
                    <a:pt x="24419" y="22750"/>
                    <a:pt x="26128" y="17988"/>
                  </a:cubicBezTo>
                  <a:lnTo>
                    <a:pt x="26575" y="18151"/>
                  </a:lnTo>
                  <a:cubicBezTo>
                    <a:pt x="24703" y="23320"/>
                    <a:pt x="19128" y="31826"/>
                    <a:pt x="19047" y="31907"/>
                  </a:cubicBezTo>
                  <a:lnTo>
                    <a:pt x="18965" y="32070"/>
                  </a:lnTo>
                  <a:lnTo>
                    <a:pt x="18762" y="31988"/>
                  </a:lnTo>
                  <a:cubicBezTo>
                    <a:pt x="18726" y="31970"/>
                    <a:pt x="18567" y="31903"/>
                    <a:pt x="18315" y="31789"/>
                  </a:cubicBezTo>
                  <a:lnTo>
                    <a:pt x="18315" y="31789"/>
                  </a:lnTo>
                  <a:cubicBezTo>
                    <a:pt x="19372" y="37241"/>
                    <a:pt x="19494" y="42937"/>
                    <a:pt x="17704" y="48471"/>
                  </a:cubicBezTo>
                  <a:cubicBezTo>
                    <a:pt x="17581" y="47372"/>
                    <a:pt x="16971" y="44482"/>
                    <a:pt x="13430" y="41227"/>
                  </a:cubicBezTo>
                  <a:cubicBezTo>
                    <a:pt x="8954" y="37116"/>
                    <a:pt x="1" y="23972"/>
                    <a:pt x="0" y="23971"/>
                  </a:cubicBezTo>
                  <a:lnTo>
                    <a:pt x="0" y="23971"/>
                  </a:lnTo>
                  <a:cubicBezTo>
                    <a:pt x="0" y="23972"/>
                    <a:pt x="733" y="39477"/>
                    <a:pt x="5006" y="44604"/>
                  </a:cubicBezTo>
                  <a:cubicBezTo>
                    <a:pt x="8275" y="48486"/>
                    <a:pt x="14023" y="48949"/>
                    <a:pt x="16528" y="48949"/>
                  </a:cubicBezTo>
                  <a:cubicBezTo>
                    <a:pt x="17017" y="48949"/>
                    <a:pt x="17382" y="48932"/>
                    <a:pt x="17581" y="48918"/>
                  </a:cubicBezTo>
                  <a:lnTo>
                    <a:pt x="17581" y="48918"/>
                  </a:lnTo>
                  <a:cubicBezTo>
                    <a:pt x="17500" y="49163"/>
                    <a:pt x="17419" y="49407"/>
                    <a:pt x="17297" y="49651"/>
                  </a:cubicBezTo>
                  <a:cubicBezTo>
                    <a:pt x="14488" y="57221"/>
                    <a:pt x="13878" y="62552"/>
                    <a:pt x="13837" y="65360"/>
                  </a:cubicBezTo>
                  <a:lnTo>
                    <a:pt x="8506" y="65360"/>
                  </a:lnTo>
                  <a:lnTo>
                    <a:pt x="8506" y="89900"/>
                  </a:lnTo>
                  <a:lnTo>
                    <a:pt x="23157" y="89900"/>
                  </a:lnTo>
                  <a:lnTo>
                    <a:pt x="23157" y="65360"/>
                  </a:lnTo>
                  <a:lnTo>
                    <a:pt x="14733" y="65360"/>
                  </a:lnTo>
                  <a:cubicBezTo>
                    <a:pt x="14773" y="64180"/>
                    <a:pt x="14895" y="62593"/>
                    <a:pt x="15262" y="60558"/>
                  </a:cubicBezTo>
                  <a:lnTo>
                    <a:pt x="15262" y="60558"/>
                  </a:lnTo>
                  <a:cubicBezTo>
                    <a:pt x="15140" y="60598"/>
                    <a:pt x="15099" y="60598"/>
                    <a:pt x="15099" y="60598"/>
                  </a:cubicBezTo>
                  <a:lnTo>
                    <a:pt x="14977" y="60151"/>
                  </a:lnTo>
                  <a:cubicBezTo>
                    <a:pt x="15058" y="60151"/>
                    <a:pt x="24256" y="57546"/>
                    <a:pt x="30645" y="50953"/>
                  </a:cubicBezTo>
                  <a:lnTo>
                    <a:pt x="30971" y="51279"/>
                  </a:lnTo>
                  <a:cubicBezTo>
                    <a:pt x="25802" y="56610"/>
                    <a:pt x="18884" y="59337"/>
                    <a:pt x="16198" y="60273"/>
                  </a:cubicBezTo>
                  <a:cubicBezTo>
                    <a:pt x="18843" y="59907"/>
                    <a:pt x="25314" y="58971"/>
                    <a:pt x="28325" y="57017"/>
                  </a:cubicBezTo>
                  <a:cubicBezTo>
                    <a:pt x="32151" y="54535"/>
                    <a:pt x="35529" y="47087"/>
                    <a:pt x="35529" y="47087"/>
                  </a:cubicBezTo>
                  <a:lnTo>
                    <a:pt x="35529" y="47087"/>
                  </a:lnTo>
                  <a:cubicBezTo>
                    <a:pt x="35528" y="47087"/>
                    <a:pt x="23157" y="49814"/>
                    <a:pt x="19535" y="54290"/>
                  </a:cubicBezTo>
                  <a:cubicBezTo>
                    <a:pt x="17093" y="57383"/>
                    <a:pt x="15872" y="59093"/>
                    <a:pt x="15384" y="59866"/>
                  </a:cubicBezTo>
                  <a:cubicBezTo>
                    <a:pt x="15872" y="57180"/>
                    <a:pt x="16686" y="53883"/>
                    <a:pt x="18151" y="49976"/>
                  </a:cubicBezTo>
                  <a:cubicBezTo>
                    <a:pt x="19128" y="47413"/>
                    <a:pt x="19657" y="44808"/>
                    <a:pt x="19860" y="42203"/>
                  </a:cubicBezTo>
                  <a:lnTo>
                    <a:pt x="19860" y="42203"/>
                  </a:lnTo>
                  <a:cubicBezTo>
                    <a:pt x="19738" y="42285"/>
                    <a:pt x="19657" y="42325"/>
                    <a:pt x="19657" y="42325"/>
                  </a:cubicBezTo>
                  <a:lnTo>
                    <a:pt x="19453" y="41918"/>
                  </a:lnTo>
                  <a:cubicBezTo>
                    <a:pt x="19535" y="41878"/>
                    <a:pt x="27878" y="37442"/>
                    <a:pt x="30238" y="33250"/>
                  </a:cubicBezTo>
                  <a:lnTo>
                    <a:pt x="30645" y="33494"/>
                  </a:lnTo>
                  <a:cubicBezTo>
                    <a:pt x="28529" y="37279"/>
                    <a:pt x="21895" y="41104"/>
                    <a:pt x="20105" y="42081"/>
                  </a:cubicBezTo>
                  <a:cubicBezTo>
                    <a:pt x="21814" y="41918"/>
                    <a:pt x="27186" y="41104"/>
                    <a:pt x="30360" y="37157"/>
                  </a:cubicBezTo>
                  <a:cubicBezTo>
                    <a:pt x="34186" y="32436"/>
                    <a:pt x="33494" y="26576"/>
                    <a:pt x="33494" y="26576"/>
                  </a:cubicBezTo>
                  <a:lnTo>
                    <a:pt x="33494" y="26576"/>
                  </a:lnTo>
                  <a:cubicBezTo>
                    <a:pt x="33493" y="26576"/>
                    <a:pt x="26290" y="31541"/>
                    <a:pt x="23360" y="35366"/>
                  </a:cubicBezTo>
                  <a:cubicBezTo>
                    <a:pt x="21488" y="37808"/>
                    <a:pt x="20471" y="39884"/>
                    <a:pt x="19942" y="41064"/>
                  </a:cubicBezTo>
                  <a:cubicBezTo>
                    <a:pt x="20105" y="37930"/>
                    <a:pt x="19820" y="34796"/>
                    <a:pt x="19250" y="31744"/>
                  </a:cubicBezTo>
                  <a:cubicBezTo>
                    <a:pt x="21651" y="29872"/>
                    <a:pt x="30523" y="22587"/>
                    <a:pt x="31500" y="17134"/>
                  </a:cubicBezTo>
                  <a:cubicBezTo>
                    <a:pt x="32599" y="10826"/>
                    <a:pt x="31052" y="0"/>
                    <a:pt x="310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2992975" y="2455100"/>
              <a:ext cx="2658575" cy="3012625"/>
            </a:xfrm>
            <a:custGeom>
              <a:avLst/>
              <a:gdLst/>
              <a:ahLst/>
              <a:cxnLst/>
              <a:rect l="l" t="t" r="r" b="b"/>
              <a:pathLst>
                <a:path w="106343" h="120505" extrusionOk="0">
                  <a:moveTo>
                    <a:pt x="105650" y="692"/>
                  </a:moveTo>
                  <a:lnTo>
                    <a:pt x="105650" y="119813"/>
                  </a:lnTo>
                  <a:lnTo>
                    <a:pt x="693" y="119813"/>
                  </a:lnTo>
                  <a:lnTo>
                    <a:pt x="693" y="692"/>
                  </a:lnTo>
                  <a:close/>
                  <a:moveTo>
                    <a:pt x="1" y="0"/>
                  </a:moveTo>
                  <a:lnTo>
                    <a:pt x="1" y="367"/>
                  </a:lnTo>
                  <a:lnTo>
                    <a:pt x="1" y="120505"/>
                  </a:lnTo>
                  <a:lnTo>
                    <a:pt x="106342" y="120505"/>
                  </a:lnTo>
                  <a:lnTo>
                    <a:pt x="1063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2992975" y="2709450"/>
              <a:ext cx="2434725" cy="2758275"/>
            </a:xfrm>
            <a:custGeom>
              <a:avLst/>
              <a:gdLst/>
              <a:ahLst/>
              <a:cxnLst/>
              <a:rect l="l" t="t" r="r" b="b"/>
              <a:pathLst>
                <a:path w="97389" h="110331" extrusionOk="0">
                  <a:moveTo>
                    <a:pt x="96697" y="692"/>
                  </a:moveTo>
                  <a:lnTo>
                    <a:pt x="96697" y="109639"/>
                  </a:lnTo>
                  <a:lnTo>
                    <a:pt x="693" y="109639"/>
                  </a:lnTo>
                  <a:lnTo>
                    <a:pt x="693" y="692"/>
                  </a:lnTo>
                  <a:close/>
                  <a:moveTo>
                    <a:pt x="1" y="1"/>
                  </a:moveTo>
                  <a:lnTo>
                    <a:pt x="1" y="326"/>
                  </a:lnTo>
                  <a:lnTo>
                    <a:pt x="1" y="110331"/>
                  </a:lnTo>
                  <a:lnTo>
                    <a:pt x="97389" y="110331"/>
                  </a:lnTo>
                  <a:lnTo>
                    <a:pt x="973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5418525" y="2464250"/>
              <a:ext cx="224875" cy="2994325"/>
            </a:xfrm>
            <a:custGeom>
              <a:avLst/>
              <a:gdLst/>
              <a:ahLst/>
              <a:cxnLst/>
              <a:rect l="l" t="t" r="r" b="b"/>
              <a:pathLst>
                <a:path w="8995" h="119773" extrusionOk="0">
                  <a:moveTo>
                    <a:pt x="8995" y="1"/>
                  </a:moveTo>
                  <a:lnTo>
                    <a:pt x="1" y="10134"/>
                  </a:lnTo>
                  <a:lnTo>
                    <a:pt x="1" y="119772"/>
                  </a:lnTo>
                  <a:lnTo>
                    <a:pt x="8995" y="119772"/>
                  </a:lnTo>
                  <a:lnTo>
                    <a:pt x="89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5533500" y="4907100"/>
              <a:ext cx="109900" cy="551475"/>
            </a:xfrm>
            <a:custGeom>
              <a:avLst/>
              <a:gdLst/>
              <a:ahLst/>
              <a:cxnLst/>
              <a:rect l="l" t="t" r="r" b="b"/>
              <a:pathLst>
                <a:path w="4396" h="22059" extrusionOk="0">
                  <a:moveTo>
                    <a:pt x="0" y="1"/>
                  </a:moveTo>
                  <a:lnTo>
                    <a:pt x="0" y="22058"/>
                  </a:lnTo>
                  <a:lnTo>
                    <a:pt x="4396" y="22058"/>
                  </a:lnTo>
                  <a:lnTo>
                    <a:pt x="43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5525350" y="4898950"/>
              <a:ext cx="126200" cy="568775"/>
            </a:xfrm>
            <a:custGeom>
              <a:avLst/>
              <a:gdLst/>
              <a:ahLst/>
              <a:cxnLst/>
              <a:rect l="l" t="t" r="r" b="b"/>
              <a:pathLst>
                <a:path w="5048" h="22751" extrusionOk="0">
                  <a:moveTo>
                    <a:pt x="4355" y="652"/>
                  </a:moveTo>
                  <a:lnTo>
                    <a:pt x="4355" y="22059"/>
                  </a:lnTo>
                  <a:lnTo>
                    <a:pt x="693" y="22059"/>
                  </a:lnTo>
                  <a:lnTo>
                    <a:pt x="693" y="652"/>
                  </a:lnTo>
                  <a:close/>
                  <a:moveTo>
                    <a:pt x="326" y="1"/>
                  </a:moveTo>
                  <a:cubicBezTo>
                    <a:pt x="245" y="1"/>
                    <a:pt x="164" y="1"/>
                    <a:pt x="123" y="82"/>
                  </a:cubicBezTo>
                  <a:cubicBezTo>
                    <a:pt x="41" y="164"/>
                    <a:pt x="1" y="245"/>
                    <a:pt x="1" y="327"/>
                  </a:cubicBezTo>
                  <a:lnTo>
                    <a:pt x="1" y="22384"/>
                  </a:lnTo>
                  <a:cubicBezTo>
                    <a:pt x="1" y="22466"/>
                    <a:pt x="41" y="22588"/>
                    <a:pt x="123" y="22629"/>
                  </a:cubicBezTo>
                  <a:cubicBezTo>
                    <a:pt x="164" y="22710"/>
                    <a:pt x="245" y="22751"/>
                    <a:pt x="326" y="22751"/>
                  </a:cubicBezTo>
                  <a:lnTo>
                    <a:pt x="4722" y="22751"/>
                  </a:lnTo>
                  <a:cubicBezTo>
                    <a:pt x="4803" y="22751"/>
                    <a:pt x="4884" y="22710"/>
                    <a:pt x="4966" y="22629"/>
                  </a:cubicBezTo>
                  <a:cubicBezTo>
                    <a:pt x="5007" y="22547"/>
                    <a:pt x="5047" y="22466"/>
                    <a:pt x="5047" y="22384"/>
                  </a:cubicBezTo>
                  <a:lnTo>
                    <a:pt x="5047" y="327"/>
                  </a:lnTo>
                  <a:cubicBezTo>
                    <a:pt x="5047" y="245"/>
                    <a:pt x="5007" y="164"/>
                    <a:pt x="4966" y="82"/>
                  </a:cubicBezTo>
                  <a:cubicBezTo>
                    <a:pt x="4884" y="1"/>
                    <a:pt x="4803" y="1"/>
                    <a:pt x="47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5643375" y="4524550"/>
              <a:ext cx="474150" cy="934025"/>
            </a:xfrm>
            <a:custGeom>
              <a:avLst/>
              <a:gdLst/>
              <a:ahLst/>
              <a:cxnLst/>
              <a:rect l="l" t="t" r="r" b="b"/>
              <a:pathLst>
                <a:path w="18966" h="37361" extrusionOk="0">
                  <a:moveTo>
                    <a:pt x="18965" y="0"/>
                  </a:moveTo>
                  <a:lnTo>
                    <a:pt x="1" y="15303"/>
                  </a:lnTo>
                  <a:lnTo>
                    <a:pt x="1" y="37360"/>
                  </a:lnTo>
                  <a:lnTo>
                    <a:pt x="18965" y="37360"/>
                  </a:lnTo>
                  <a:lnTo>
                    <a:pt x="189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5634225" y="4516325"/>
              <a:ext cx="491450" cy="951400"/>
            </a:xfrm>
            <a:custGeom>
              <a:avLst/>
              <a:gdLst/>
              <a:ahLst/>
              <a:cxnLst/>
              <a:rect l="l" t="t" r="r" b="b"/>
              <a:pathLst>
                <a:path w="19658" h="38056" extrusionOk="0">
                  <a:moveTo>
                    <a:pt x="19006" y="1062"/>
                  </a:moveTo>
                  <a:lnTo>
                    <a:pt x="19006" y="37364"/>
                  </a:lnTo>
                  <a:lnTo>
                    <a:pt x="692" y="37364"/>
                  </a:lnTo>
                  <a:lnTo>
                    <a:pt x="692" y="15794"/>
                  </a:lnTo>
                  <a:lnTo>
                    <a:pt x="19006" y="1062"/>
                  </a:lnTo>
                  <a:close/>
                  <a:moveTo>
                    <a:pt x="19343" y="0"/>
                  </a:moveTo>
                  <a:cubicBezTo>
                    <a:pt x="19260" y="0"/>
                    <a:pt x="19178" y="35"/>
                    <a:pt x="19128" y="85"/>
                  </a:cubicBezTo>
                  <a:lnTo>
                    <a:pt x="163" y="15347"/>
                  </a:lnTo>
                  <a:cubicBezTo>
                    <a:pt x="82" y="15428"/>
                    <a:pt x="0" y="15509"/>
                    <a:pt x="0" y="15632"/>
                  </a:cubicBezTo>
                  <a:lnTo>
                    <a:pt x="0" y="37689"/>
                  </a:lnTo>
                  <a:cubicBezTo>
                    <a:pt x="0" y="37771"/>
                    <a:pt x="41" y="37893"/>
                    <a:pt x="122" y="37934"/>
                  </a:cubicBezTo>
                  <a:cubicBezTo>
                    <a:pt x="163" y="38015"/>
                    <a:pt x="285" y="38056"/>
                    <a:pt x="367" y="38056"/>
                  </a:cubicBezTo>
                  <a:lnTo>
                    <a:pt x="19331" y="38056"/>
                  </a:lnTo>
                  <a:cubicBezTo>
                    <a:pt x="19413" y="38056"/>
                    <a:pt x="19494" y="38015"/>
                    <a:pt x="19576" y="37934"/>
                  </a:cubicBezTo>
                  <a:cubicBezTo>
                    <a:pt x="19616" y="37852"/>
                    <a:pt x="19657" y="37771"/>
                    <a:pt x="19657" y="37689"/>
                  </a:cubicBezTo>
                  <a:lnTo>
                    <a:pt x="19657" y="329"/>
                  </a:lnTo>
                  <a:cubicBezTo>
                    <a:pt x="19657" y="207"/>
                    <a:pt x="19576" y="85"/>
                    <a:pt x="19494" y="45"/>
                  </a:cubicBezTo>
                  <a:cubicBezTo>
                    <a:pt x="19448" y="13"/>
                    <a:pt x="19395" y="0"/>
                    <a:pt x="19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1820900" y="4907100"/>
              <a:ext cx="109900" cy="551475"/>
            </a:xfrm>
            <a:custGeom>
              <a:avLst/>
              <a:gdLst/>
              <a:ahLst/>
              <a:cxnLst/>
              <a:rect l="l" t="t" r="r" b="b"/>
              <a:pathLst>
                <a:path w="4396" h="22059" extrusionOk="0">
                  <a:moveTo>
                    <a:pt x="1" y="1"/>
                  </a:moveTo>
                  <a:lnTo>
                    <a:pt x="1" y="22058"/>
                  </a:lnTo>
                  <a:lnTo>
                    <a:pt x="4396" y="22058"/>
                  </a:lnTo>
                  <a:lnTo>
                    <a:pt x="43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1812775" y="4898950"/>
              <a:ext cx="126175" cy="568775"/>
            </a:xfrm>
            <a:custGeom>
              <a:avLst/>
              <a:gdLst/>
              <a:ahLst/>
              <a:cxnLst/>
              <a:rect l="l" t="t" r="r" b="b"/>
              <a:pathLst>
                <a:path w="5047" h="22751" extrusionOk="0">
                  <a:moveTo>
                    <a:pt x="4355" y="652"/>
                  </a:moveTo>
                  <a:lnTo>
                    <a:pt x="4355" y="22059"/>
                  </a:lnTo>
                  <a:lnTo>
                    <a:pt x="692" y="22059"/>
                  </a:lnTo>
                  <a:lnTo>
                    <a:pt x="692" y="652"/>
                  </a:lnTo>
                  <a:close/>
                  <a:moveTo>
                    <a:pt x="326" y="1"/>
                  </a:moveTo>
                  <a:cubicBezTo>
                    <a:pt x="244" y="1"/>
                    <a:pt x="163" y="1"/>
                    <a:pt x="82" y="82"/>
                  </a:cubicBezTo>
                  <a:cubicBezTo>
                    <a:pt x="41" y="164"/>
                    <a:pt x="0" y="245"/>
                    <a:pt x="0" y="327"/>
                  </a:cubicBezTo>
                  <a:lnTo>
                    <a:pt x="0" y="22384"/>
                  </a:lnTo>
                  <a:cubicBezTo>
                    <a:pt x="0" y="22466"/>
                    <a:pt x="41" y="22588"/>
                    <a:pt x="82" y="22629"/>
                  </a:cubicBezTo>
                  <a:cubicBezTo>
                    <a:pt x="163" y="22710"/>
                    <a:pt x="244" y="22751"/>
                    <a:pt x="326" y="22751"/>
                  </a:cubicBezTo>
                  <a:lnTo>
                    <a:pt x="4721" y="22751"/>
                  </a:lnTo>
                  <a:cubicBezTo>
                    <a:pt x="4802" y="22751"/>
                    <a:pt x="4884" y="22710"/>
                    <a:pt x="4924" y="22629"/>
                  </a:cubicBezTo>
                  <a:cubicBezTo>
                    <a:pt x="5006" y="22547"/>
                    <a:pt x="5047" y="22466"/>
                    <a:pt x="5047" y="22384"/>
                  </a:cubicBezTo>
                  <a:lnTo>
                    <a:pt x="5047" y="327"/>
                  </a:lnTo>
                  <a:cubicBezTo>
                    <a:pt x="5047" y="245"/>
                    <a:pt x="5006" y="164"/>
                    <a:pt x="4924" y="82"/>
                  </a:cubicBezTo>
                  <a:cubicBezTo>
                    <a:pt x="4884" y="1"/>
                    <a:pt x="4802" y="1"/>
                    <a:pt x="47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1930800" y="4524550"/>
              <a:ext cx="474125" cy="934025"/>
            </a:xfrm>
            <a:custGeom>
              <a:avLst/>
              <a:gdLst/>
              <a:ahLst/>
              <a:cxnLst/>
              <a:rect l="l" t="t" r="r" b="b"/>
              <a:pathLst>
                <a:path w="18965" h="37361" extrusionOk="0">
                  <a:moveTo>
                    <a:pt x="18965" y="0"/>
                  </a:moveTo>
                  <a:lnTo>
                    <a:pt x="0" y="15303"/>
                  </a:lnTo>
                  <a:lnTo>
                    <a:pt x="0" y="37360"/>
                  </a:lnTo>
                  <a:lnTo>
                    <a:pt x="18965" y="37360"/>
                  </a:lnTo>
                  <a:lnTo>
                    <a:pt x="18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1921625" y="4516325"/>
              <a:ext cx="491450" cy="951400"/>
            </a:xfrm>
            <a:custGeom>
              <a:avLst/>
              <a:gdLst/>
              <a:ahLst/>
              <a:cxnLst/>
              <a:rect l="l" t="t" r="r" b="b"/>
              <a:pathLst>
                <a:path w="19658" h="38056" extrusionOk="0">
                  <a:moveTo>
                    <a:pt x="18966" y="1062"/>
                  </a:moveTo>
                  <a:lnTo>
                    <a:pt x="18966" y="37364"/>
                  </a:lnTo>
                  <a:lnTo>
                    <a:pt x="693" y="37364"/>
                  </a:lnTo>
                  <a:lnTo>
                    <a:pt x="693" y="15794"/>
                  </a:lnTo>
                  <a:lnTo>
                    <a:pt x="18966" y="1062"/>
                  </a:lnTo>
                  <a:close/>
                  <a:moveTo>
                    <a:pt x="19314" y="0"/>
                  </a:moveTo>
                  <a:cubicBezTo>
                    <a:pt x="19239" y="0"/>
                    <a:pt x="19163" y="35"/>
                    <a:pt x="19088" y="85"/>
                  </a:cubicBezTo>
                  <a:lnTo>
                    <a:pt x="123" y="15347"/>
                  </a:lnTo>
                  <a:cubicBezTo>
                    <a:pt x="41" y="15428"/>
                    <a:pt x="1" y="15509"/>
                    <a:pt x="1" y="15632"/>
                  </a:cubicBezTo>
                  <a:lnTo>
                    <a:pt x="1" y="37689"/>
                  </a:lnTo>
                  <a:cubicBezTo>
                    <a:pt x="1" y="37771"/>
                    <a:pt x="41" y="37893"/>
                    <a:pt x="123" y="37934"/>
                  </a:cubicBezTo>
                  <a:cubicBezTo>
                    <a:pt x="164" y="38015"/>
                    <a:pt x="245" y="38056"/>
                    <a:pt x="367" y="38056"/>
                  </a:cubicBezTo>
                  <a:lnTo>
                    <a:pt x="19332" y="38056"/>
                  </a:lnTo>
                  <a:cubicBezTo>
                    <a:pt x="19413" y="38056"/>
                    <a:pt x="19495" y="38015"/>
                    <a:pt x="19576" y="37934"/>
                  </a:cubicBezTo>
                  <a:cubicBezTo>
                    <a:pt x="19617" y="37852"/>
                    <a:pt x="19657" y="37771"/>
                    <a:pt x="19657" y="37689"/>
                  </a:cubicBezTo>
                  <a:lnTo>
                    <a:pt x="19657" y="329"/>
                  </a:lnTo>
                  <a:cubicBezTo>
                    <a:pt x="19657" y="207"/>
                    <a:pt x="19576" y="85"/>
                    <a:pt x="19454" y="45"/>
                  </a:cubicBezTo>
                  <a:cubicBezTo>
                    <a:pt x="19407" y="13"/>
                    <a:pt x="19361" y="0"/>
                    <a:pt x="19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1398675" y="4437050"/>
              <a:ext cx="5067825" cy="567750"/>
            </a:xfrm>
            <a:custGeom>
              <a:avLst/>
              <a:gdLst/>
              <a:ahLst/>
              <a:cxnLst/>
              <a:rect l="l" t="t" r="r" b="b"/>
              <a:pathLst>
                <a:path w="202713" h="22710" extrusionOk="0">
                  <a:moveTo>
                    <a:pt x="202713" y="0"/>
                  </a:moveTo>
                  <a:lnTo>
                    <a:pt x="0" y="21285"/>
                  </a:lnTo>
                  <a:lnTo>
                    <a:pt x="82" y="22709"/>
                  </a:lnTo>
                  <a:lnTo>
                    <a:pt x="175039" y="22709"/>
                  </a:lnTo>
                  <a:lnTo>
                    <a:pt x="202713" y="1425"/>
                  </a:lnTo>
                  <a:lnTo>
                    <a:pt x="2027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1390525" y="4428500"/>
              <a:ext cx="5084125" cy="584450"/>
            </a:xfrm>
            <a:custGeom>
              <a:avLst/>
              <a:gdLst/>
              <a:ahLst/>
              <a:cxnLst/>
              <a:rect l="l" t="t" r="r" b="b"/>
              <a:pathLst>
                <a:path w="203365" h="23378" extrusionOk="0">
                  <a:moveTo>
                    <a:pt x="202713" y="709"/>
                  </a:moveTo>
                  <a:lnTo>
                    <a:pt x="202713" y="1604"/>
                  </a:lnTo>
                  <a:lnTo>
                    <a:pt x="175214" y="22726"/>
                  </a:lnTo>
                  <a:lnTo>
                    <a:pt x="733" y="22726"/>
                  </a:lnTo>
                  <a:lnTo>
                    <a:pt x="693" y="21912"/>
                  </a:lnTo>
                  <a:lnTo>
                    <a:pt x="202713" y="709"/>
                  </a:lnTo>
                  <a:close/>
                  <a:moveTo>
                    <a:pt x="203071" y="1"/>
                  </a:moveTo>
                  <a:cubicBezTo>
                    <a:pt x="203044" y="1"/>
                    <a:pt x="203020" y="6"/>
                    <a:pt x="202998" y="17"/>
                  </a:cubicBezTo>
                  <a:lnTo>
                    <a:pt x="286" y="21261"/>
                  </a:lnTo>
                  <a:cubicBezTo>
                    <a:pt x="123" y="21302"/>
                    <a:pt x="1" y="21464"/>
                    <a:pt x="1" y="21627"/>
                  </a:cubicBezTo>
                  <a:lnTo>
                    <a:pt x="82" y="23051"/>
                  </a:lnTo>
                  <a:cubicBezTo>
                    <a:pt x="82" y="23255"/>
                    <a:pt x="204" y="23377"/>
                    <a:pt x="408" y="23377"/>
                  </a:cubicBezTo>
                  <a:lnTo>
                    <a:pt x="175365" y="23377"/>
                  </a:lnTo>
                  <a:cubicBezTo>
                    <a:pt x="175446" y="23377"/>
                    <a:pt x="175527" y="23377"/>
                    <a:pt x="175568" y="23296"/>
                  </a:cubicBezTo>
                  <a:lnTo>
                    <a:pt x="203242" y="2052"/>
                  </a:lnTo>
                  <a:cubicBezTo>
                    <a:pt x="203323" y="1970"/>
                    <a:pt x="203364" y="1889"/>
                    <a:pt x="203364" y="1767"/>
                  </a:cubicBezTo>
                  <a:lnTo>
                    <a:pt x="203364" y="342"/>
                  </a:lnTo>
                  <a:cubicBezTo>
                    <a:pt x="203364" y="220"/>
                    <a:pt x="203323" y="139"/>
                    <a:pt x="203283" y="98"/>
                  </a:cubicBezTo>
                  <a:cubicBezTo>
                    <a:pt x="203223" y="39"/>
                    <a:pt x="203142" y="1"/>
                    <a:pt x="203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1400700" y="4437050"/>
              <a:ext cx="5065800" cy="531125"/>
            </a:xfrm>
            <a:custGeom>
              <a:avLst/>
              <a:gdLst/>
              <a:ahLst/>
              <a:cxnLst/>
              <a:rect l="l" t="t" r="r" b="b"/>
              <a:pathLst>
                <a:path w="202632" h="21245" extrusionOk="0">
                  <a:moveTo>
                    <a:pt x="44157" y="0"/>
                  </a:moveTo>
                  <a:lnTo>
                    <a:pt x="1" y="21244"/>
                  </a:lnTo>
                  <a:lnTo>
                    <a:pt x="174958" y="21244"/>
                  </a:lnTo>
                  <a:lnTo>
                    <a:pt x="2026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1391550" y="4427900"/>
              <a:ext cx="5084100" cy="549425"/>
            </a:xfrm>
            <a:custGeom>
              <a:avLst/>
              <a:gdLst/>
              <a:ahLst/>
              <a:cxnLst/>
              <a:rect l="l" t="t" r="r" b="b"/>
              <a:pathLst>
                <a:path w="203364" h="21977" extrusionOk="0">
                  <a:moveTo>
                    <a:pt x="201980" y="692"/>
                  </a:moveTo>
                  <a:lnTo>
                    <a:pt x="175226" y="21285"/>
                  </a:lnTo>
                  <a:lnTo>
                    <a:pt x="1832" y="21285"/>
                  </a:lnTo>
                  <a:lnTo>
                    <a:pt x="44564" y="692"/>
                  </a:lnTo>
                  <a:close/>
                  <a:moveTo>
                    <a:pt x="44523" y="0"/>
                  </a:moveTo>
                  <a:lnTo>
                    <a:pt x="44360" y="41"/>
                  </a:lnTo>
                  <a:lnTo>
                    <a:pt x="204" y="21326"/>
                  </a:lnTo>
                  <a:cubicBezTo>
                    <a:pt x="82" y="21407"/>
                    <a:pt x="1" y="21570"/>
                    <a:pt x="41" y="21692"/>
                  </a:cubicBezTo>
                  <a:cubicBezTo>
                    <a:pt x="82" y="21855"/>
                    <a:pt x="204" y="21977"/>
                    <a:pt x="367" y="21977"/>
                  </a:cubicBezTo>
                  <a:lnTo>
                    <a:pt x="175324" y="21977"/>
                  </a:lnTo>
                  <a:cubicBezTo>
                    <a:pt x="175405" y="21977"/>
                    <a:pt x="175486" y="21936"/>
                    <a:pt x="175527" y="21895"/>
                  </a:cubicBezTo>
                  <a:lnTo>
                    <a:pt x="203201" y="611"/>
                  </a:lnTo>
                  <a:cubicBezTo>
                    <a:pt x="203323" y="529"/>
                    <a:pt x="203364" y="407"/>
                    <a:pt x="203323" y="244"/>
                  </a:cubicBezTo>
                  <a:cubicBezTo>
                    <a:pt x="203282" y="122"/>
                    <a:pt x="203160" y="0"/>
                    <a:pt x="202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5056325" y="4664950"/>
              <a:ext cx="755975" cy="213700"/>
            </a:xfrm>
            <a:custGeom>
              <a:avLst/>
              <a:gdLst/>
              <a:ahLst/>
              <a:cxnLst/>
              <a:rect l="l" t="t" r="r" b="b"/>
              <a:pathLst>
                <a:path w="30239" h="8548" extrusionOk="0">
                  <a:moveTo>
                    <a:pt x="10704" y="1"/>
                  </a:moveTo>
                  <a:lnTo>
                    <a:pt x="0" y="8547"/>
                  </a:lnTo>
                  <a:lnTo>
                    <a:pt x="18558" y="8547"/>
                  </a:lnTo>
                  <a:lnTo>
                    <a:pt x="30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5047175" y="4656825"/>
              <a:ext cx="774275" cy="230975"/>
            </a:xfrm>
            <a:custGeom>
              <a:avLst/>
              <a:gdLst/>
              <a:ahLst/>
              <a:cxnLst/>
              <a:rect l="l" t="t" r="r" b="b"/>
              <a:pathLst>
                <a:path w="30971" h="9239" extrusionOk="0">
                  <a:moveTo>
                    <a:pt x="29546" y="651"/>
                  </a:moveTo>
                  <a:lnTo>
                    <a:pt x="18831" y="8546"/>
                  </a:lnTo>
                  <a:lnTo>
                    <a:pt x="1343" y="8546"/>
                  </a:lnTo>
                  <a:lnTo>
                    <a:pt x="11192" y="651"/>
                  </a:lnTo>
                  <a:close/>
                  <a:moveTo>
                    <a:pt x="11070" y="0"/>
                  </a:moveTo>
                  <a:cubicBezTo>
                    <a:pt x="10988" y="0"/>
                    <a:pt x="10907" y="0"/>
                    <a:pt x="10866" y="41"/>
                  </a:cubicBezTo>
                  <a:lnTo>
                    <a:pt x="163" y="8628"/>
                  </a:lnTo>
                  <a:cubicBezTo>
                    <a:pt x="41" y="8709"/>
                    <a:pt x="0" y="8872"/>
                    <a:pt x="82" y="8994"/>
                  </a:cubicBezTo>
                  <a:cubicBezTo>
                    <a:pt x="122" y="9116"/>
                    <a:pt x="244" y="9238"/>
                    <a:pt x="366" y="9238"/>
                  </a:cubicBezTo>
                  <a:lnTo>
                    <a:pt x="18924" y="9238"/>
                  </a:lnTo>
                  <a:cubicBezTo>
                    <a:pt x="18965" y="9238"/>
                    <a:pt x="19046" y="9198"/>
                    <a:pt x="19128" y="9157"/>
                  </a:cubicBezTo>
                  <a:lnTo>
                    <a:pt x="30808" y="611"/>
                  </a:lnTo>
                  <a:cubicBezTo>
                    <a:pt x="30889" y="529"/>
                    <a:pt x="30971" y="366"/>
                    <a:pt x="30889" y="204"/>
                  </a:cubicBezTo>
                  <a:cubicBezTo>
                    <a:pt x="30849" y="81"/>
                    <a:pt x="30726" y="0"/>
                    <a:pt x="30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5774625" y="4437050"/>
              <a:ext cx="691875" cy="567750"/>
            </a:xfrm>
            <a:custGeom>
              <a:avLst/>
              <a:gdLst/>
              <a:ahLst/>
              <a:cxnLst/>
              <a:rect l="l" t="t" r="r" b="b"/>
              <a:pathLst>
                <a:path w="27675" h="22710" extrusionOk="0">
                  <a:moveTo>
                    <a:pt x="27675" y="0"/>
                  </a:moveTo>
                  <a:lnTo>
                    <a:pt x="1" y="21244"/>
                  </a:lnTo>
                  <a:lnTo>
                    <a:pt x="1" y="22709"/>
                  </a:lnTo>
                  <a:lnTo>
                    <a:pt x="27675" y="1425"/>
                  </a:lnTo>
                  <a:lnTo>
                    <a:pt x="27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35"/>
            <p:cNvSpPr/>
            <p:nvPr/>
          </p:nvSpPr>
          <p:spPr>
            <a:xfrm>
              <a:off x="5766475" y="4428250"/>
              <a:ext cx="708175" cy="584775"/>
            </a:xfrm>
            <a:custGeom>
              <a:avLst/>
              <a:gdLst/>
              <a:ahLst/>
              <a:cxnLst/>
              <a:rect l="l" t="t" r="r" b="b"/>
              <a:pathLst>
                <a:path w="28327" h="23391" extrusionOk="0">
                  <a:moveTo>
                    <a:pt x="27675" y="1044"/>
                  </a:moveTo>
                  <a:lnTo>
                    <a:pt x="27675" y="1614"/>
                  </a:lnTo>
                  <a:lnTo>
                    <a:pt x="652" y="22370"/>
                  </a:lnTo>
                  <a:lnTo>
                    <a:pt x="652" y="22370"/>
                  </a:lnTo>
                  <a:lnTo>
                    <a:pt x="652" y="21800"/>
                  </a:lnTo>
                  <a:lnTo>
                    <a:pt x="27675" y="1044"/>
                  </a:lnTo>
                  <a:close/>
                  <a:moveTo>
                    <a:pt x="27999" y="0"/>
                  </a:moveTo>
                  <a:cubicBezTo>
                    <a:pt x="27920" y="0"/>
                    <a:pt x="27845" y="20"/>
                    <a:pt x="27797" y="68"/>
                  </a:cubicBezTo>
                  <a:lnTo>
                    <a:pt x="123" y="21352"/>
                  </a:lnTo>
                  <a:cubicBezTo>
                    <a:pt x="42" y="21393"/>
                    <a:pt x="1" y="21515"/>
                    <a:pt x="1" y="21596"/>
                  </a:cubicBezTo>
                  <a:lnTo>
                    <a:pt x="1" y="23061"/>
                  </a:lnTo>
                  <a:cubicBezTo>
                    <a:pt x="1" y="23184"/>
                    <a:pt x="82" y="23306"/>
                    <a:pt x="164" y="23346"/>
                  </a:cubicBezTo>
                  <a:cubicBezTo>
                    <a:pt x="210" y="23377"/>
                    <a:pt x="263" y="23391"/>
                    <a:pt x="315" y="23391"/>
                  </a:cubicBezTo>
                  <a:cubicBezTo>
                    <a:pt x="398" y="23391"/>
                    <a:pt x="480" y="23356"/>
                    <a:pt x="530" y="23306"/>
                  </a:cubicBezTo>
                  <a:lnTo>
                    <a:pt x="28204" y="2062"/>
                  </a:lnTo>
                  <a:cubicBezTo>
                    <a:pt x="28285" y="1980"/>
                    <a:pt x="28326" y="1899"/>
                    <a:pt x="28326" y="1777"/>
                  </a:cubicBezTo>
                  <a:lnTo>
                    <a:pt x="28326" y="352"/>
                  </a:lnTo>
                  <a:cubicBezTo>
                    <a:pt x="28326" y="230"/>
                    <a:pt x="28245" y="108"/>
                    <a:pt x="28163" y="27"/>
                  </a:cubicBezTo>
                  <a:cubicBezTo>
                    <a:pt x="28113" y="10"/>
                    <a:pt x="28055" y="0"/>
                    <a:pt x="27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35"/>
            <p:cNvSpPr/>
            <p:nvPr/>
          </p:nvSpPr>
          <p:spPr>
            <a:xfrm>
              <a:off x="5189600" y="4452300"/>
              <a:ext cx="914700" cy="283675"/>
            </a:xfrm>
            <a:custGeom>
              <a:avLst/>
              <a:gdLst/>
              <a:ahLst/>
              <a:cxnLst/>
              <a:rect l="l" t="t" r="r" b="b"/>
              <a:pathLst>
                <a:path w="36588" h="11347" extrusionOk="0">
                  <a:moveTo>
                    <a:pt x="33128" y="1"/>
                  </a:moveTo>
                  <a:cubicBezTo>
                    <a:pt x="32599" y="1"/>
                    <a:pt x="32274" y="42"/>
                    <a:pt x="32233" y="42"/>
                  </a:cubicBezTo>
                  <a:lnTo>
                    <a:pt x="367" y="42"/>
                  </a:lnTo>
                  <a:cubicBezTo>
                    <a:pt x="164" y="42"/>
                    <a:pt x="1" y="204"/>
                    <a:pt x="1" y="367"/>
                  </a:cubicBezTo>
                  <a:cubicBezTo>
                    <a:pt x="1" y="571"/>
                    <a:pt x="164" y="733"/>
                    <a:pt x="367" y="733"/>
                  </a:cubicBezTo>
                  <a:lnTo>
                    <a:pt x="32274" y="733"/>
                  </a:lnTo>
                  <a:lnTo>
                    <a:pt x="32314" y="693"/>
                  </a:lnTo>
                  <a:lnTo>
                    <a:pt x="33128" y="693"/>
                  </a:lnTo>
                  <a:cubicBezTo>
                    <a:pt x="33698" y="693"/>
                    <a:pt x="34430" y="733"/>
                    <a:pt x="35000" y="896"/>
                  </a:cubicBezTo>
                  <a:cubicBezTo>
                    <a:pt x="35285" y="1018"/>
                    <a:pt x="35529" y="1140"/>
                    <a:pt x="35692" y="1263"/>
                  </a:cubicBezTo>
                  <a:cubicBezTo>
                    <a:pt x="35814" y="1385"/>
                    <a:pt x="35896" y="1547"/>
                    <a:pt x="35896" y="1751"/>
                  </a:cubicBezTo>
                  <a:cubicBezTo>
                    <a:pt x="35896" y="1873"/>
                    <a:pt x="35855" y="1995"/>
                    <a:pt x="35814" y="2158"/>
                  </a:cubicBezTo>
                  <a:cubicBezTo>
                    <a:pt x="35611" y="2687"/>
                    <a:pt x="35285" y="3053"/>
                    <a:pt x="34675" y="3379"/>
                  </a:cubicBezTo>
                  <a:cubicBezTo>
                    <a:pt x="33739" y="3867"/>
                    <a:pt x="32274" y="4193"/>
                    <a:pt x="30198" y="4356"/>
                  </a:cubicBezTo>
                  <a:cubicBezTo>
                    <a:pt x="28082" y="4559"/>
                    <a:pt x="25355" y="4640"/>
                    <a:pt x="21936" y="4762"/>
                  </a:cubicBezTo>
                  <a:cubicBezTo>
                    <a:pt x="17256" y="4925"/>
                    <a:pt x="14326" y="6431"/>
                    <a:pt x="12535" y="7896"/>
                  </a:cubicBezTo>
                  <a:cubicBezTo>
                    <a:pt x="10745" y="9402"/>
                    <a:pt x="10094" y="10867"/>
                    <a:pt x="10094" y="10867"/>
                  </a:cubicBezTo>
                  <a:cubicBezTo>
                    <a:pt x="10012" y="11071"/>
                    <a:pt x="10094" y="11274"/>
                    <a:pt x="10256" y="11315"/>
                  </a:cubicBezTo>
                  <a:cubicBezTo>
                    <a:pt x="10311" y="11337"/>
                    <a:pt x="10365" y="11347"/>
                    <a:pt x="10417" y="11347"/>
                  </a:cubicBezTo>
                  <a:cubicBezTo>
                    <a:pt x="10557" y="11347"/>
                    <a:pt x="10674" y="11271"/>
                    <a:pt x="10704" y="11152"/>
                  </a:cubicBezTo>
                  <a:cubicBezTo>
                    <a:pt x="10785" y="11030"/>
                    <a:pt x="11396" y="9646"/>
                    <a:pt x="13105" y="8303"/>
                  </a:cubicBezTo>
                  <a:cubicBezTo>
                    <a:pt x="14814" y="6960"/>
                    <a:pt x="17582" y="5576"/>
                    <a:pt x="21936" y="5454"/>
                  </a:cubicBezTo>
                  <a:cubicBezTo>
                    <a:pt x="26535" y="5292"/>
                    <a:pt x="29872" y="5169"/>
                    <a:pt x="32192" y="4803"/>
                  </a:cubicBezTo>
                  <a:cubicBezTo>
                    <a:pt x="33372" y="4640"/>
                    <a:pt x="34268" y="4356"/>
                    <a:pt x="35000" y="3989"/>
                  </a:cubicBezTo>
                  <a:cubicBezTo>
                    <a:pt x="35692" y="3623"/>
                    <a:pt x="36180" y="3094"/>
                    <a:pt x="36425" y="2402"/>
                  </a:cubicBezTo>
                  <a:cubicBezTo>
                    <a:pt x="36547" y="2199"/>
                    <a:pt x="36587" y="1954"/>
                    <a:pt x="36587" y="1751"/>
                  </a:cubicBezTo>
                  <a:cubicBezTo>
                    <a:pt x="36587" y="1344"/>
                    <a:pt x="36384" y="1018"/>
                    <a:pt x="36140" y="774"/>
                  </a:cubicBezTo>
                  <a:cubicBezTo>
                    <a:pt x="35773" y="408"/>
                    <a:pt x="35244" y="245"/>
                    <a:pt x="34675" y="123"/>
                  </a:cubicBezTo>
                  <a:cubicBezTo>
                    <a:pt x="34146" y="42"/>
                    <a:pt x="33576" y="1"/>
                    <a:pt x="3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5292375" y="4676900"/>
              <a:ext cx="262500" cy="176300"/>
            </a:xfrm>
            <a:custGeom>
              <a:avLst/>
              <a:gdLst/>
              <a:ahLst/>
              <a:cxnLst/>
              <a:rect l="l" t="t" r="r" b="b"/>
              <a:pathLst>
                <a:path w="10500" h="7052" extrusionOk="0">
                  <a:moveTo>
                    <a:pt x="6975" y="1"/>
                  </a:moveTo>
                  <a:cubicBezTo>
                    <a:pt x="5952" y="1"/>
                    <a:pt x="4660" y="133"/>
                    <a:pt x="3581" y="662"/>
                  </a:cubicBezTo>
                  <a:cubicBezTo>
                    <a:pt x="2279" y="1354"/>
                    <a:pt x="1058" y="3714"/>
                    <a:pt x="366" y="5342"/>
                  </a:cubicBezTo>
                  <a:cubicBezTo>
                    <a:pt x="0" y="6156"/>
                    <a:pt x="611" y="7052"/>
                    <a:pt x="1506" y="7052"/>
                  </a:cubicBezTo>
                  <a:lnTo>
                    <a:pt x="5535" y="7052"/>
                  </a:lnTo>
                  <a:cubicBezTo>
                    <a:pt x="5861" y="7052"/>
                    <a:pt x="6227" y="6930"/>
                    <a:pt x="6430" y="6645"/>
                  </a:cubicBezTo>
                  <a:lnTo>
                    <a:pt x="10500" y="2087"/>
                  </a:lnTo>
                  <a:cubicBezTo>
                    <a:pt x="10500" y="2087"/>
                    <a:pt x="10337" y="337"/>
                    <a:pt x="8750" y="133"/>
                  </a:cubicBezTo>
                  <a:cubicBezTo>
                    <a:pt x="8750" y="133"/>
                    <a:pt x="7997" y="1"/>
                    <a:pt x="6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5442950" y="4707275"/>
              <a:ext cx="72250" cy="119475"/>
            </a:xfrm>
            <a:custGeom>
              <a:avLst/>
              <a:gdLst/>
              <a:ahLst/>
              <a:cxnLst/>
              <a:rect l="l" t="t" r="r" b="b"/>
              <a:pathLst>
                <a:path w="2890" h="4779" extrusionOk="0">
                  <a:moveTo>
                    <a:pt x="2677" y="1"/>
                  </a:moveTo>
                  <a:cubicBezTo>
                    <a:pt x="2651" y="1"/>
                    <a:pt x="2627" y="6"/>
                    <a:pt x="2605" y="17"/>
                  </a:cubicBezTo>
                  <a:cubicBezTo>
                    <a:pt x="244" y="1360"/>
                    <a:pt x="0" y="3435"/>
                    <a:pt x="0" y="4249"/>
                  </a:cubicBezTo>
                  <a:cubicBezTo>
                    <a:pt x="0" y="4494"/>
                    <a:pt x="0" y="4616"/>
                    <a:pt x="0" y="4616"/>
                  </a:cubicBezTo>
                  <a:cubicBezTo>
                    <a:pt x="41" y="4738"/>
                    <a:pt x="122" y="4778"/>
                    <a:pt x="204" y="4778"/>
                  </a:cubicBezTo>
                  <a:cubicBezTo>
                    <a:pt x="285" y="4738"/>
                    <a:pt x="367" y="4656"/>
                    <a:pt x="367" y="4575"/>
                  </a:cubicBezTo>
                  <a:lnTo>
                    <a:pt x="326" y="4494"/>
                  </a:lnTo>
                  <a:cubicBezTo>
                    <a:pt x="326" y="4453"/>
                    <a:pt x="326" y="4372"/>
                    <a:pt x="326" y="4249"/>
                  </a:cubicBezTo>
                  <a:cubicBezTo>
                    <a:pt x="326" y="3476"/>
                    <a:pt x="570" y="1563"/>
                    <a:pt x="2768" y="302"/>
                  </a:cubicBezTo>
                  <a:cubicBezTo>
                    <a:pt x="2849" y="261"/>
                    <a:pt x="2890" y="180"/>
                    <a:pt x="2849" y="98"/>
                  </a:cubicBezTo>
                  <a:cubicBezTo>
                    <a:pt x="2819" y="39"/>
                    <a:pt x="2746" y="1"/>
                    <a:pt x="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3283975" y="4592725"/>
              <a:ext cx="2022650" cy="316425"/>
            </a:xfrm>
            <a:custGeom>
              <a:avLst/>
              <a:gdLst/>
              <a:ahLst/>
              <a:cxnLst/>
              <a:rect l="l" t="t" r="r" b="b"/>
              <a:pathLst>
                <a:path w="80906" h="12657" extrusionOk="0">
                  <a:moveTo>
                    <a:pt x="15831" y="0"/>
                  </a:moveTo>
                  <a:lnTo>
                    <a:pt x="0" y="12657"/>
                  </a:lnTo>
                  <a:lnTo>
                    <a:pt x="65075" y="12657"/>
                  </a:lnTo>
                  <a:lnTo>
                    <a:pt x="809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3274800" y="4584575"/>
              <a:ext cx="2041000" cy="332725"/>
            </a:xfrm>
            <a:custGeom>
              <a:avLst/>
              <a:gdLst/>
              <a:ahLst/>
              <a:cxnLst/>
              <a:rect l="l" t="t" r="r" b="b"/>
              <a:pathLst>
                <a:path w="81640" h="13309" extrusionOk="0">
                  <a:moveTo>
                    <a:pt x="80296" y="692"/>
                  </a:moveTo>
                  <a:lnTo>
                    <a:pt x="65340" y="12617"/>
                  </a:lnTo>
                  <a:lnTo>
                    <a:pt x="1344" y="12617"/>
                  </a:lnTo>
                  <a:lnTo>
                    <a:pt x="16320" y="692"/>
                  </a:lnTo>
                  <a:close/>
                  <a:moveTo>
                    <a:pt x="16198" y="1"/>
                  </a:moveTo>
                  <a:cubicBezTo>
                    <a:pt x="16117" y="1"/>
                    <a:pt x="16035" y="41"/>
                    <a:pt x="15995" y="82"/>
                  </a:cubicBezTo>
                  <a:lnTo>
                    <a:pt x="164" y="12698"/>
                  </a:lnTo>
                  <a:cubicBezTo>
                    <a:pt x="42" y="12779"/>
                    <a:pt x="1" y="12942"/>
                    <a:pt x="42" y="13064"/>
                  </a:cubicBezTo>
                  <a:cubicBezTo>
                    <a:pt x="82" y="13227"/>
                    <a:pt x="204" y="13309"/>
                    <a:pt x="367" y="13309"/>
                  </a:cubicBezTo>
                  <a:lnTo>
                    <a:pt x="65442" y="13309"/>
                  </a:lnTo>
                  <a:cubicBezTo>
                    <a:pt x="65523" y="13309"/>
                    <a:pt x="65605" y="13268"/>
                    <a:pt x="65645" y="13227"/>
                  </a:cubicBezTo>
                  <a:lnTo>
                    <a:pt x="81476" y="611"/>
                  </a:lnTo>
                  <a:cubicBezTo>
                    <a:pt x="81598" y="530"/>
                    <a:pt x="81639" y="367"/>
                    <a:pt x="81598" y="245"/>
                  </a:cubicBezTo>
                  <a:cubicBezTo>
                    <a:pt x="81558" y="82"/>
                    <a:pt x="81436" y="1"/>
                    <a:pt x="81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4902700" y="4584475"/>
              <a:ext cx="413100" cy="352825"/>
            </a:xfrm>
            <a:custGeom>
              <a:avLst/>
              <a:gdLst/>
              <a:ahLst/>
              <a:cxnLst/>
              <a:rect l="l" t="t" r="r" b="b"/>
              <a:pathLst>
                <a:path w="16524" h="14113" extrusionOk="0">
                  <a:moveTo>
                    <a:pt x="16180" y="1"/>
                  </a:moveTo>
                  <a:cubicBezTo>
                    <a:pt x="16104" y="1"/>
                    <a:pt x="16029" y="36"/>
                    <a:pt x="15953" y="86"/>
                  </a:cubicBezTo>
                  <a:lnTo>
                    <a:pt x="122" y="12702"/>
                  </a:lnTo>
                  <a:cubicBezTo>
                    <a:pt x="41" y="12783"/>
                    <a:pt x="0" y="12865"/>
                    <a:pt x="0" y="12987"/>
                  </a:cubicBezTo>
                  <a:lnTo>
                    <a:pt x="0" y="13760"/>
                  </a:lnTo>
                  <a:cubicBezTo>
                    <a:pt x="0" y="13882"/>
                    <a:pt x="82" y="14004"/>
                    <a:pt x="204" y="14086"/>
                  </a:cubicBezTo>
                  <a:cubicBezTo>
                    <a:pt x="254" y="14103"/>
                    <a:pt x="305" y="14113"/>
                    <a:pt x="352" y="14113"/>
                  </a:cubicBezTo>
                  <a:cubicBezTo>
                    <a:pt x="420" y="14113"/>
                    <a:pt x="482" y="14093"/>
                    <a:pt x="529" y="14045"/>
                  </a:cubicBezTo>
                  <a:lnTo>
                    <a:pt x="16360" y="1388"/>
                  </a:lnTo>
                  <a:cubicBezTo>
                    <a:pt x="16442" y="1348"/>
                    <a:pt x="16523" y="1225"/>
                    <a:pt x="16523" y="1144"/>
                  </a:cubicBezTo>
                  <a:lnTo>
                    <a:pt x="16523" y="330"/>
                  </a:lnTo>
                  <a:cubicBezTo>
                    <a:pt x="16523" y="208"/>
                    <a:pt x="16442" y="86"/>
                    <a:pt x="16320" y="45"/>
                  </a:cubicBezTo>
                  <a:cubicBezTo>
                    <a:pt x="16273" y="14"/>
                    <a:pt x="16226" y="1"/>
                    <a:pt x="16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283975" y="4909125"/>
              <a:ext cx="1626875" cy="19375"/>
            </a:xfrm>
            <a:custGeom>
              <a:avLst/>
              <a:gdLst/>
              <a:ahLst/>
              <a:cxnLst/>
              <a:rect l="l" t="t" r="r" b="b"/>
              <a:pathLst>
                <a:path w="65075" h="775" extrusionOk="0">
                  <a:moveTo>
                    <a:pt x="0" y="1"/>
                  </a:moveTo>
                  <a:lnTo>
                    <a:pt x="0" y="774"/>
                  </a:lnTo>
                  <a:lnTo>
                    <a:pt x="65075" y="774"/>
                  </a:lnTo>
                  <a:lnTo>
                    <a:pt x="650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3274800" y="4899975"/>
              <a:ext cx="1645225" cy="37675"/>
            </a:xfrm>
            <a:custGeom>
              <a:avLst/>
              <a:gdLst/>
              <a:ahLst/>
              <a:cxnLst/>
              <a:rect l="l" t="t" r="r" b="b"/>
              <a:pathLst>
                <a:path w="65809" h="1507" extrusionOk="0">
                  <a:moveTo>
                    <a:pt x="65116" y="693"/>
                  </a:moveTo>
                  <a:lnTo>
                    <a:pt x="65116" y="815"/>
                  </a:lnTo>
                  <a:lnTo>
                    <a:pt x="693" y="815"/>
                  </a:lnTo>
                  <a:lnTo>
                    <a:pt x="693" y="693"/>
                  </a:lnTo>
                  <a:close/>
                  <a:moveTo>
                    <a:pt x="367" y="1"/>
                  </a:moveTo>
                  <a:cubicBezTo>
                    <a:pt x="286" y="1"/>
                    <a:pt x="164" y="41"/>
                    <a:pt x="123" y="123"/>
                  </a:cubicBezTo>
                  <a:cubicBezTo>
                    <a:pt x="42" y="163"/>
                    <a:pt x="1" y="286"/>
                    <a:pt x="1" y="367"/>
                  </a:cubicBezTo>
                  <a:lnTo>
                    <a:pt x="1" y="1140"/>
                  </a:lnTo>
                  <a:cubicBezTo>
                    <a:pt x="1" y="1222"/>
                    <a:pt x="42" y="1344"/>
                    <a:pt x="123" y="1384"/>
                  </a:cubicBezTo>
                  <a:cubicBezTo>
                    <a:pt x="164" y="1466"/>
                    <a:pt x="286" y="1506"/>
                    <a:pt x="367" y="1506"/>
                  </a:cubicBezTo>
                  <a:lnTo>
                    <a:pt x="65442" y="1506"/>
                  </a:lnTo>
                  <a:cubicBezTo>
                    <a:pt x="65523" y="1506"/>
                    <a:pt x="65645" y="1466"/>
                    <a:pt x="65686" y="1384"/>
                  </a:cubicBezTo>
                  <a:cubicBezTo>
                    <a:pt x="65767" y="1344"/>
                    <a:pt x="65808" y="1222"/>
                    <a:pt x="65808" y="1140"/>
                  </a:cubicBezTo>
                  <a:lnTo>
                    <a:pt x="65808" y="367"/>
                  </a:lnTo>
                  <a:cubicBezTo>
                    <a:pt x="65808" y="286"/>
                    <a:pt x="65767" y="163"/>
                    <a:pt x="65686" y="123"/>
                  </a:cubicBezTo>
                  <a:cubicBezTo>
                    <a:pt x="65645" y="41"/>
                    <a:pt x="65523" y="1"/>
                    <a:pt x="65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375300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59" y="1710"/>
                  </a:lnTo>
                  <a:lnTo>
                    <a:pt x="1343" y="1710"/>
                  </a:lnTo>
                  <a:lnTo>
                    <a:pt x="2587" y="692"/>
                  </a:lnTo>
                  <a:close/>
                  <a:moveTo>
                    <a:pt x="2442" y="0"/>
                  </a:moveTo>
                  <a:cubicBezTo>
                    <a:pt x="2361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1"/>
                    <a:pt x="367" y="2401"/>
                  </a:cubicBezTo>
                  <a:lnTo>
                    <a:pt x="4681" y="2401"/>
                  </a:lnTo>
                  <a:cubicBezTo>
                    <a:pt x="4721" y="2401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4"/>
                  </a:cubicBezTo>
                  <a:cubicBezTo>
                    <a:pt x="7041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35"/>
            <p:cNvSpPr/>
            <p:nvPr/>
          </p:nvSpPr>
          <p:spPr>
            <a:xfrm>
              <a:off x="386085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18" y="1710"/>
                  </a:lnTo>
                  <a:lnTo>
                    <a:pt x="1303" y="1710"/>
                  </a:lnTo>
                  <a:lnTo>
                    <a:pt x="2546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22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1"/>
                    <a:pt x="367" y="2401"/>
                  </a:cubicBezTo>
                  <a:lnTo>
                    <a:pt x="4640" y="2401"/>
                  </a:lnTo>
                  <a:cubicBezTo>
                    <a:pt x="4721" y="2401"/>
                    <a:pt x="4803" y="2361"/>
                    <a:pt x="4843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41" y="244"/>
                  </a:cubicBezTo>
                  <a:cubicBezTo>
                    <a:pt x="7000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35"/>
            <p:cNvSpPr/>
            <p:nvPr/>
          </p:nvSpPr>
          <p:spPr>
            <a:xfrm>
              <a:off x="364515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59" y="1710"/>
                  </a:lnTo>
                  <a:lnTo>
                    <a:pt x="1344" y="1710"/>
                  </a:lnTo>
                  <a:lnTo>
                    <a:pt x="2587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41" y="2157"/>
                  </a:cubicBezTo>
                  <a:cubicBezTo>
                    <a:pt x="123" y="2279"/>
                    <a:pt x="245" y="2401"/>
                    <a:pt x="367" y="2401"/>
                  </a:cubicBezTo>
                  <a:lnTo>
                    <a:pt x="4681" y="2401"/>
                  </a:lnTo>
                  <a:cubicBezTo>
                    <a:pt x="4762" y="2401"/>
                    <a:pt x="4844" y="2361"/>
                    <a:pt x="4884" y="2320"/>
                  </a:cubicBezTo>
                  <a:lnTo>
                    <a:pt x="7000" y="611"/>
                  </a:lnTo>
                  <a:cubicBezTo>
                    <a:pt x="7082" y="529"/>
                    <a:pt x="7123" y="367"/>
                    <a:pt x="7082" y="244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3698050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45" y="693"/>
                  </a:moveTo>
                  <a:lnTo>
                    <a:pt x="4518" y="1669"/>
                  </a:lnTo>
                  <a:lnTo>
                    <a:pt x="1303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23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0"/>
                    <a:pt x="488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01" y="82"/>
                    <a:pt x="6879" y="1"/>
                    <a:pt x="6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3857800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36" y="1710"/>
                  </a:lnTo>
                  <a:lnTo>
                    <a:pt x="1303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22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2"/>
                    <a:pt x="367" y="2402"/>
                  </a:cubicBezTo>
                  <a:lnTo>
                    <a:pt x="4640" y="2402"/>
                  </a:lnTo>
                  <a:cubicBezTo>
                    <a:pt x="4721" y="2402"/>
                    <a:pt x="4803" y="2361"/>
                    <a:pt x="4884" y="2320"/>
                  </a:cubicBezTo>
                  <a:lnTo>
                    <a:pt x="6959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00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3749950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05" y="692"/>
                  </a:moveTo>
                  <a:lnTo>
                    <a:pt x="4558" y="1710"/>
                  </a:lnTo>
                  <a:lnTo>
                    <a:pt x="1343" y="1710"/>
                  </a:lnTo>
                  <a:lnTo>
                    <a:pt x="2564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45" y="2402"/>
                    <a:pt x="367" y="2402"/>
                  </a:cubicBezTo>
                  <a:lnTo>
                    <a:pt x="4681" y="2402"/>
                  </a:lnTo>
                  <a:cubicBezTo>
                    <a:pt x="4762" y="2402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3967675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59" y="1710"/>
                  </a:lnTo>
                  <a:lnTo>
                    <a:pt x="1344" y="1710"/>
                  </a:lnTo>
                  <a:lnTo>
                    <a:pt x="2587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41" y="2157"/>
                  </a:cubicBezTo>
                  <a:cubicBezTo>
                    <a:pt x="82" y="2279"/>
                    <a:pt x="245" y="2401"/>
                    <a:pt x="367" y="2401"/>
                  </a:cubicBezTo>
                  <a:lnTo>
                    <a:pt x="4681" y="2401"/>
                  </a:lnTo>
                  <a:cubicBezTo>
                    <a:pt x="4762" y="2401"/>
                    <a:pt x="4844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3" y="367"/>
                    <a:pt x="7082" y="244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4504875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59" y="1710"/>
                  </a:lnTo>
                  <a:lnTo>
                    <a:pt x="1344" y="1710"/>
                  </a:lnTo>
                  <a:lnTo>
                    <a:pt x="2587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41" y="2157"/>
                  </a:cubicBezTo>
                  <a:cubicBezTo>
                    <a:pt x="123" y="2279"/>
                    <a:pt x="245" y="2401"/>
                    <a:pt x="367" y="2401"/>
                  </a:cubicBezTo>
                  <a:lnTo>
                    <a:pt x="4681" y="2401"/>
                  </a:lnTo>
                  <a:cubicBezTo>
                    <a:pt x="4762" y="2401"/>
                    <a:pt x="4844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3" y="367"/>
                    <a:pt x="7082" y="244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3964625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77" y="1710"/>
                  </a:lnTo>
                  <a:lnTo>
                    <a:pt x="1343" y="1710"/>
                  </a:lnTo>
                  <a:lnTo>
                    <a:pt x="2605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7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123" y="2279"/>
                    <a:pt x="245" y="2402"/>
                    <a:pt x="367" y="2402"/>
                  </a:cubicBezTo>
                  <a:lnTo>
                    <a:pt x="4681" y="2402"/>
                  </a:lnTo>
                  <a:cubicBezTo>
                    <a:pt x="4762" y="2402"/>
                    <a:pt x="4843" y="2361"/>
                    <a:pt x="4884" y="2320"/>
                  </a:cubicBezTo>
                  <a:lnTo>
                    <a:pt x="700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4075525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18" y="1710"/>
                  </a:lnTo>
                  <a:lnTo>
                    <a:pt x="1303" y="1710"/>
                  </a:lnTo>
                  <a:lnTo>
                    <a:pt x="2546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1"/>
                    <a:pt x="367" y="2401"/>
                  </a:cubicBezTo>
                  <a:lnTo>
                    <a:pt x="4640" y="2401"/>
                  </a:lnTo>
                  <a:cubicBezTo>
                    <a:pt x="4721" y="2401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4"/>
                  </a:cubicBezTo>
                  <a:cubicBezTo>
                    <a:pt x="7000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471955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59" y="1710"/>
                  </a:lnTo>
                  <a:lnTo>
                    <a:pt x="1359" y="1710"/>
                  </a:lnTo>
                  <a:lnTo>
                    <a:pt x="2605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80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82" y="2157"/>
                  </a:cubicBezTo>
                  <a:cubicBezTo>
                    <a:pt x="123" y="2279"/>
                    <a:pt x="245" y="2401"/>
                    <a:pt x="367" y="2401"/>
                  </a:cubicBezTo>
                  <a:lnTo>
                    <a:pt x="4681" y="2401"/>
                  </a:lnTo>
                  <a:cubicBezTo>
                    <a:pt x="4762" y="2401"/>
                    <a:pt x="4844" y="2361"/>
                    <a:pt x="4884" y="2320"/>
                  </a:cubicBezTo>
                  <a:lnTo>
                    <a:pt x="7001" y="611"/>
                  </a:lnTo>
                  <a:cubicBezTo>
                    <a:pt x="7082" y="529"/>
                    <a:pt x="7123" y="367"/>
                    <a:pt x="7082" y="244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4772450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59" y="1669"/>
                  </a:lnTo>
                  <a:lnTo>
                    <a:pt x="1338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0"/>
                    <a:pt x="4885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2" y="82"/>
                    <a:pt x="687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4612725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59" y="1710"/>
                  </a:lnTo>
                  <a:lnTo>
                    <a:pt x="1303" y="1710"/>
                  </a:lnTo>
                  <a:lnTo>
                    <a:pt x="2546" y="692"/>
                  </a:lnTo>
                  <a:close/>
                  <a:moveTo>
                    <a:pt x="2442" y="0"/>
                  </a:moveTo>
                  <a:cubicBezTo>
                    <a:pt x="2361" y="0"/>
                    <a:pt x="228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41" y="2157"/>
                  </a:cubicBezTo>
                  <a:cubicBezTo>
                    <a:pt x="82" y="2279"/>
                    <a:pt x="204" y="2401"/>
                    <a:pt x="367" y="2401"/>
                  </a:cubicBezTo>
                  <a:lnTo>
                    <a:pt x="4640" y="2401"/>
                  </a:lnTo>
                  <a:cubicBezTo>
                    <a:pt x="4721" y="2401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4"/>
                  </a:cubicBezTo>
                  <a:cubicBezTo>
                    <a:pt x="7041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439805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18" y="1710"/>
                  </a:lnTo>
                  <a:lnTo>
                    <a:pt x="1303" y="1710"/>
                  </a:lnTo>
                  <a:lnTo>
                    <a:pt x="2546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2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1"/>
                    <a:pt x="367" y="2401"/>
                  </a:cubicBezTo>
                  <a:lnTo>
                    <a:pt x="4640" y="2401"/>
                  </a:lnTo>
                  <a:cubicBezTo>
                    <a:pt x="4721" y="2401"/>
                    <a:pt x="4803" y="2361"/>
                    <a:pt x="4843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41" y="244"/>
                  </a:cubicBezTo>
                  <a:cubicBezTo>
                    <a:pt x="7000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418235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59" y="1710"/>
                  </a:lnTo>
                  <a:lnTo>
                    <a:pt x="1344" y="1710"/>
                  </a:lnTo>
                  <a:lnTo>
                    <a:pt x="2587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80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82" y="2157"/>
                  </a:cubicBezTo>
                  <a:cubicBezTo>
                    <a:pt x="123" y="2279"/>
                    <a:pt x="245" y="2401"/>
                    <a:pt x="367" y="2401"/>
                  </a:cubicBezTo>
                  <a:lnTo>
                    <a:pt x="4681" y="2401"/>
                  </a:lnTo>
                  <a:cubicBezTo>
                    <a:pt x="4762" y="2401"/>
                    <a:pt x="4844" y="2361"/>
                    <a:pt x="4884" y="2320"/>
                  </a:cubicBezTo>
                  <a:lnTo>
                    <a:pt x="7001" y="611"/>
                  </a:lnTo>
                  <a:cubicBezTo>
                    <a:pt x="7082" y="529"/>
                    <a:pt x="7123" y="367"/>
                    <a:pt x="7082" y="244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429020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80" y="692"/>
                  </a:moveTo>
                  <a:lnTo>
                    <a:pt x="4559" y="1710"/>
                  </a:lnTo>
                  <a:lnTo>
                    <a:pt x="1344" y="1710"/>
                  </a:lnTo>
                  <a:lnTo>
                    <a:pt x="2587" y="692"/>
                  </a:lnTo>
                  <a:close/>
                  <a:moveTo>
                    <a:pt x="2442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41" y="2157"/>
                  </a:cubicBezTo>
                  <a:cubicBezTo>
                    <a:pt x="82" y="2279"/>
                    <a:pt x="204" y="2401"/>
                    <a:pt x="367" y="2401"/>
                  </a:cubicBezTo>
                  <a:lnTo>
                    <a:pt x="4681" y="2401"/>
                  </a:lnTo>
                  <a:cubicBezTo>
                    <a:pt x="4762" y="2401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3" y="367"/>
                    <a:pt x="7082" y="244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4395000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36" y="1710"/>
                  </a:lnTo>
                  <a:lnTo>
                    <a:pt x="1303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2"/>
                    <a:pt x="367" y="2402"/>
                  </a:cubicBezTo>
                  <a:lnTo>
                    <a:pt x="4640" y="2402"/>
                  </a:lnTo>
                  <a:cubicBezTo>
                    <a:pt x="4721" y="2402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4557775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18" y="1669"/>
                  </a:lnTo>
                  <a:lnTo>
                    <a:pt x="1303" y="1669"/>
                  </a:lnTo>
                  <a:lnTo>
                    <a:pt x="2543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23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0"/>
                    <a:pt x="484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41" y="204"/>
                  </a:cubicBezTo>
                  <a:cubicBezTo>
                    <a:pt x="7001" y="82"/>
                    <a:pt x="687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4342100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0" y="693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3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79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81" y="2117"/>
                  </a:cubicBezTo>
                  <a:cubicBezTo>
                    <a:pt x="12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7000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4127400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1" y="693"/>
                  </a:moveTo>
                  <a:lnTo>
                    <a:pt x="4559" y="1669"/>
                  </a:lnTo>
                  <a:lnTo>
                    <a:pt x="1344" y="1669"/>
                  </a:lnTo>
                  <a:lnTo>
                    <a:pt x="2584" y="693"/>
                  </a:lnTo>
                  <a:close/>
                  <a:moveTo>
                    <a:pt x="2484" y="1"/>
                  </a:moveTo>
                  <a:cubicBezTo>
                    <a:pt x="2402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3" y="2361"/>
                    <a:pt x="4844" y="2320"/>
                    <a:pt x="4885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2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4449925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59" y="1669"/>
                  </a:lnTo>
                  <a:lnTo>
                    <a:pt x="1344" y="1669"/>
                  </a:lnTo>
                  <a:lnTo>
                    <a:pt x="2584" y="693"/>
                  </a:lnTo>
                  <a:close/>
                  <a:moveTo>
                    <a:pt x="2443" y="1"/>
                  </a:moveTo>
                  <a:cubicBezTo>
                    <a:pt x="2402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81" y="2361"/>
                  </a:lnTo>
                  <a:cubicBezTo>
                    <a:pt x="4763" y="2361"/>
                    <a:pt x="4803" y="2320"/>
                    <a:pt x="4885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2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4072475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36" y="1710"/>
                  </a:lnTo>
                  <a:lnTo>
                    <a:pt x="1343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361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2"/>
                    <a:pt x="367" y="2402"/>
                  </a:cubicBezTo>
                  <a:lnTo>
                    <a:pt x="4681" y="2402"/>
                  </a:lnTo>
                  <a:cubicBezTo>
                    <a:pt x="4721" y="2402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3804900" y="4721925"/>
              <a:ext cx="178050" cy="59050"/>
            </a:xfrm>
            <a:custGeom>
              <a:avLst/>
              <a:gdLst/>
              <a:ahLst/>
              <a:cxnLst/>
              <a:rect l="l" t="t" r="r" b="b"/>
              <a:pathLst>
                <a:path w="7122" h="2362" extrusionOk="0">
                  <a:moveTo>
                    <a:pt x="5820" y="693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3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12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7000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4020575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18" y="1669"/>
                  </a:lnTo>
                  <a:lnTo>
                    <a:pt x="1303" y="1669"/>
                  </a:lnTo>
                  <a:lnTo>
                    <a:pt x="2543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23" y="1751"/>
                  </a:lnTo>
                  <a:cubicBezTo>
                    <a:pt x="41" y="1832"/>
                    <a:pt x="1" y="1995"/>
                    <a:pt x="41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0"/>
                    <a:pt x="484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41" y="204"/>
                  </a:cubicBezTo>
                  <a:cubicBezTo>
                    <a:pt x="7001" y="82"/>
                    <a:pt x="6879" y="1"/>
                    <a:pt x="6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3912725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59" y="1669"/>
                  </a:lnTo>
                  <a:lnTo>
                    <a:pt x="1344" y="1669"/>
                  </a:lnTo>
                  <a:lnTo>
                    <a:pt x="2584" y="693"/>
                  </a:lnTo>
                  <a:close/>
                  <a:moveTo>
                    <a:pt x="2443" y="1"/>
                  </a:moveTo>
                  <a:cubicBezTo>
                    <a:pt x="2361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81" y="2361"/>
                  </a:lnTo>
                  <a:cubicBezTo>
                    <a:pt x="4722" y="2361"/>
                    <a:pt x="4803" y="2320"/>
                    <a:pt x="4885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2" y="82"/>
                    <a:pt x="6879" y="1"/>
                    <a:pt x="6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4235250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18" y="1669"/>
                  </a:lnTo>
                  <a:lnTo>
                    <a:pt x="1303" y="1669"/>
                  </a:lnTo>
                  <a:lnTo>
                    <a:pt x="2543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0"/>
                    <a:pt x="4885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01" y="82"/>
                    <a:pt x="687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4287150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77" y="1710"/>
                  </a:lnTo>
                  <a:lnTo>
                    <a:pt x="1343" y="1710"/>
                  </a:lnTo>
                  <a:lnTo>
                    <a:pt x="2605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123" y="2279"/>
                    <a:pt x="245" y="2402"/>
                    <a:pt x="367" y="2402"/>
                  </a:cubicBezTo>
                  <a:lnTo>
                    <a:pt x="4681" y="2402"/>
                  </a:lnTo>
                  <a:cubicBezTo>
                    <a:pt x="4762" y="2402"/>
                    <a:pt x="484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4824350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59" y="1710"/>
                  </a:lnTo>
                  <a:lnTo>
                    <a:pt x="1333" y="1710"/>
                  </a:lnTo>
                  <a:lnTo>
                    <a:pt x="2605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123" y="2279"/>
                    <a:pt x="245" y="2402"/>
                    <a:pt x="367" y="2402"/>
                  </a:cubicBezTo>
                  <a:lnTo>
                    <a:pt x="4681" y="2402"/>
                  </a:lnTo>
                  <a:cubicBezTo>
                    <a:pt x="4762" y="2402"/>
                    <a:pt x="484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4180325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36" y="1710"/>
                  </a:lnTo>
                  <a:lnTo>
                    <a:pt x="1303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22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2"/>
                    <a:pt x="367" y="2402"/>
                  </a:cubicBezTo>
                  <a:lnTo>
                    <a:pt x="4640" y="2402"/>
                  </a:lnTo>
                  <a:cubicBezTo>
                    <a:pt x="4721" y="2402"/>
                    <a:pt x="4802" y="2361"/>
                    <a:pt x="4843" y="2320"/>
                  </a:cubicBezTo>
                  <a:lnTo>
                    <a:pt x="6959" y="611"/>
                  </a:lnTo>
                  <a:cubicBezTo>
                    <a:pt x="7082" y="529"/>
                    <a:pt x="7122" y="367"/>
                    <a:pt x="7041" y="245"/>
                  </a:cubicBezTo>
                  <a:cubicBezTo>
                    <a:pt x="7000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4609675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36" y="1710"/>
                  </a:lnTo>
                  <a:lnTo>
                    <a:pt x="1343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2"/>
                    <a:pt x="367" y="2402"/>
                  </a:cubicBezTo>
                  <a:lnTo>
                    <a:pt x="4681" y="2402"/>
                  </a:lnTo>
                  <a:cubicBezTo>
                    <a:pt x="4762" y="2402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35"/>
            <p:cNvSpPr/>
            <p:nvPr/>
          </p:nvSpPr>
          <p:spPr>
            <a:xfrm>
              <a:off x="4717525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36" y="1710"/>
                  </a:lnTo>
                  <a:lnTo>
                    <a:pt x="1303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22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2"/>
                    <a:pt x="367" y="2402"/>
                  </a:cubicBezTo>
                  <a:lnTo>
                    <a:pt x="4640" y="2402"/>
                  </a:lnTo>
                  <a:cubicBezTo>
                    <a:pt x="4721" y="2402"/>
                    <a:pt x="4803" y="2361"/>
                    <a:pt x="4843" y="2320"/>
                  </a:cubicBezTo>
                  <a:lnTo>
                    <a:pt x="6959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00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35"/>
            <p:cNvSpPr/>
            <p:nvPr/>
          </p:nvSpPr>
          <p:spPr>
            <a:xfrm>
              <a:off x="4664625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0" y="693"/>
                  </a:moveTo>
                  <a:lnTo>
                    <a:pt x="4558" y="1669"/>
                  </a:lnTo>
                  <a:lnTo>
                    <a:pt x="1352" y="1669"/>
                  </a:lnTo>
                  <a:lnTo>
                    <a:pt x="2605" y="693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12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4501825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77" y="1710"/>
                  </a:lnTo>
                  <a:lnTo>
                    <a:pt x="1344" y="1710"/>
                  </a:lnTo>
                  <a:lnTo>
                    <a:pt x="2605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80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82" y="2157"/>
                  </a:cubicBezTo>
                  <a:cubicBezTo>
                    <a:pt x="123" y="2279"/>
                    <a:pt x="245" y="2402"/>
                    <a:pt x="367" y="2402"/>
                  </a:cubicBezTo>
                  <a:lnTo>
                    <a:pt x="4681" y="2402"/>
                  </a:lnTo>
                  <a:cubicBezTo>
                    <a:pt x="4762" y="2402"/>
                    <a:pt x="4843" y="2361"/>
                    <a:pt x="4884" y="2320"/>
                  </a:cubicBezTo>
                  <a:lnTo>
                    <a:pt x="7000" y="611"/>
                  </a:lnTo>
                  <a:cubicBezTo>
                    <a:pt x="7082" y="529"/>
                    <a:pt x="7123" y="367"/>
                    <a:pt x="7082" y="245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4238300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780" y="692"/>
                  </a:moveTo>
                  <a:lnTo>
                    <a:pt x="4518" y="1669"/>
                  </a:lnTo>
                  <a:lnTo>
                    <a:pt x="1303" y="1669"/>
                  </a:lnTo>
                  <a:lnTo>
                    <a:pt x="2543" y="692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23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0"/>
                    <a:pt x="484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42" y="204"/>
                  </a:cubicBezTo>
                  <a:cubicBezTo>
                    <a:pt x="7001" y="82"/>
                    <a:pt x="687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4345150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820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39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12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4130475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779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42" y="1"/>
                  </a:moveTo>
                  <a:cubicBezTo>
                    <a:pt x="2401" y="1"/>
                    <a:pt x="2320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81" y="2280"/>
                    <a:pt x="204" y="2361"/>
                    <a:pt x="366" y="2361"/>
                  </a:cubicBezTo>
                  <a:lnTo>
                    <a:pt x="4680" y="2361"/>
                  </a:lnTo>
                  <a:cubicBezTo>
                    <a:pt x="4721" y="2361"/>
                    <a:pt x="4802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4453000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779" y="692"/>
                  </a:moveTo>
                  <a:lnTo>
                    <a:pt x="4517" y="1669"/>
                  </a:lnTo>
                  <a:lnTo>
                    <a:pt x="1302" y="1669"/>
                  </a:lnTo>
                  <a:lnTo>
                    <a:pt x="2542" y="692"/>
                  </a:lnTo>
                  <a:close/>
                  <a:moveTo>
                    <a:pt x="2442" y="1"/>
                  </a:moveTo>
                  <a:cubicBezTo>
                    <a:pt x="2360" y="1"/>
                    <a:pt x="2279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81" y="2280"/>
                    <a:pt x="204" y="2361"/>
                    <a:pt x="366" y="2361"/>
                  </a:cubicBezTo>
                  <a:lnTo>
                    <a:pt x="4640" y="2361"/>
                  </a:lnTo>
                  <a:cubicBezTo>
                    <a:pt x="4721" y="2361"/>
                    <a:pt x="4802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878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4022625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820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79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82" y="2117"/>
                  </a:cubicBezTo>
                  <a:cubicBezTo>
                    <a:pt x="12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7000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3915800" y="4806375"/>
              <a:ext cx="178050" cy="59025"/>
            </a:xfrm>
            <a:custGeom>
              <a:avLst/>
              <a:gdLst/>
              <a:ahLst/>
              <a:cxnLst/>
              <a:rect l="l" t="t" r="r" b="b"/>
              <a:pathLst>
                <a:path w="7122" h="2361" extrusionOk="0">
                  <a:moveTo>
                    <a:pt x="5779" y="692"/>
                  </a:moveTo>
                  <a:lnTo>
                    <a:pt x="4517" y="1669"/>
                  </a:lnTo>
                  <a:lnTo>
                    <a:pt x="1302" y="1669"/>
                  </a:lnTo>
                  <a:lnTo>
                    <a:pt x="2542" y="692"/>
                  </a:lnTo>
                  <a:close/>
                  <a:moveTo>
                    <a:pt x="2442" y="1"/>
                  </a:moveTo>
                  <a:cubicBezTo>
                    <a:pt x="2360" y="1"/>
                    <a:pt x="2279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81" y="2280"/>
                    <a:pt x="203" y="2361"/>
                    <a:pt x="366" y="2361"/>
                  </a:cubicBezTo>
                  <a:lnTo>
                    <a:pt x="4639" y="2361"/>
                  </a:lnTo>
                  <a:cubicBezTo>
                    <a:pt x="4721" y="2361"/>
                    <a:pt x="4802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00" y="82"/>
                    <a:pt x="6878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4559825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820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79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82" y="2117"/>
                  </a:cubicBezTo>
                  <a:cubicBezTo>
                    <a:pt x="122" y="2280"/>
                    <a:pt x="244" y="2361"/>
                    <a:pt x="367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7000" y="611"/>
                  </a:lnTo>
                  <a:cubicBezTo>
                    <a:pt x="7082" y="489"/>
                    <a:pt x="7122" y="367"/>
                    <a:pt x="7082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3700100" y="4806375"/>
              <a:ext cx="179075" cy="59025"/>
            </a:xfrm>
            <a:custGeom>
              <a:avLst/>
              <a:gdLst/>
              <a:ahLst/>
              <a:cxnLst/>
              <a:rect l="l" t="t" r="r" b="b"/>
              <a:pathLst>
                <a:path w="7163" h="2361" extrusionOk="0">
                  <a:moveTo>
                    <a:pt x="5820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79" y="82"/>
                  </a:cubicBezTo>
                  <a:lnTo>
                    <a:pt x="163" y="1751"/>
                  </a:lnTo>
                  <a:cubicBezTo>
                    <a:pt x="82" y="1832"/>
                    <a:pt x="0" y="1995"/>
                    <a:pt x="82" y="2117"/>
                  </a:cubicBezTo>
                  <a:cubicBezTo>
                    <a:pt x="122" y="2280"/>
                    <a:pt x="244" y="2361"/>
                    <a:pt x="407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7000" y="611"/>
                  </a:lnTo>
                  <a:cubicBezTo>
                    <a:pt x="7122" y="489"/>
                    <a:pt x="7163" y="367"/>
                    <a:pt x="7082" y="204"/>
                  </a:cubicBezTo>
                  <a:cubicBezTo>
                    <a:pt x="7041" y="82"/>
                    <a:pt x="6919" y="1"/>
                    <a:pt x="6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35"/>
            <p:cNvSpPr/>
            <p:nvPr/>
          </p:nvSpPr>
          <p:spPr>
            <a:xfrm>
              <a:off x="3807950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820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8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35"/>
            <p:cNvSpPr/>
            <p:nvPr/>
          </p:nvSpPr>
          <p:spPr>
            <a:xfrm>
              <a:off x="4879300" y="4721925"/>
              <a:ext cx="179075" cy="59050"/>
            </a:xfrm>
            <a:custGeom>
              <a:avLst/>
              <a:gdLst/>
              <a:ahLst/>
              <a:cxnLst/>
              <a:rect l="l" t="t" r="r" b="b"/>
              <a:pathLst>
                <a:path w="7163" h="2362" extrusionOk="0">
                  <a:moveTo>
                    <a:pt x="5820" y="693"/>
                  </a:moveTo>
                  <a:lnTo>
                    <a:pt x="4558" y="1669"/>
                  </a:lnTo>
                  <a:lnTo>
                    <a:pt x="1378" y="1669"/>
                  </a:lnTo>
                  <a:lnTo>
                    <a:pt x="2605" y="693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79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82" y="2117"/>
                  </a:cubicBezTo>
                  <a:cubicBezTo>
                    <a:pt x="12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7000" y="611"/>
                  </a:lnTo>
                  <a:cubicBezTo>
                    <a:pt x="7081" y="489"/>
                    <a:pt x="7163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4984075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1" y="693"/>
                  </a:moveTo>
                  <a:lnTo>
                    <a:pt x="4559" y="1669"/>
                  </a:lnTo>
                  <a:lnTo>
                    <a:pt x="1344" y="1669"/>
                  </a:lnTo>
                  <a:lnTo>
                    <a:pt x="2584" y="693"/>
                  </a:lnTo>
                  <a:close/>
                  <a:moveTo>
                    <a:pt x="2483" y="1"/>
                  </a:moveTo>
                  <a:cubicBezTo>
                    <a:pt x="2402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123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2" y="2361"/>
                    <a:pt x="4844" y="2321"/>
                    <a:pt x="4885" y="2280"/>
                  </a:cubicBezTo>
                  <a:lnTo>
                    <a:pt x="7001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2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4932200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58" y="1710"/>
                  </a:lnTo>
                  <a:lnTo>
                    <a:pt x="1318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361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2"/>
                    <a:pt x="367" y="2402"/>
                  </a:cubicBezTo>
                  <a:lnTo>
                    <a:pt x="4640" y="2402"/>
                  </a:lnTo>
                  <a:cubicBezTo>
                    <a:pt x="4721" y="2402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3593275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779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42" y="1"/>
                  </a:moveTo>
                  <a:cubicBezTo>
                    <a:pt x="2360" y="1"/>
                    <a:pt x="2320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81" y="2280"/>
                    <a:pt x="204" y="2361"/>
                    <a:pt x="366" y="2361"/>
                  </a:cubicBezTo>
                  <a:lnTo>
                    <a:pt x="4680" y="2361"/>
                  </a:lnTo>
                  <a:cubicBezTo>
                    <a:pt x="4721" y="2361"/>
                    <a:pt x="4802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878" y="1"/>
                    <a:pt x="6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4667675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779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42" y="1"/>
                  </a:moveTo>
                  <a:cubicBezTo>
                    <a:pt x="2401" y="1"/>
                    <a:pt x="2320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8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02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4775525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779" y="692"/>
                  </a:moveTo>
                  <a:lnTo>
                    <a:pt x="4517" y="1669"/>
                  </a:lnTo>
                  <a:lnTo>
                    <a:pt x="1337" y="1669"/>
                  </a:lnTo>
                  <a:lnTo>
                    <a:pt x="2564" y="692"/>
                  </a:lnTo>
                  <a:close/>
                  <a:moveTo>
                    <a:pt x="2442" y="1"/>
                  </a:moveTo>
                  <a:cubicBezTo>
                    <a:pt x="2360" y="1"/>
                    <a:pt x="2279" y="41"/>
                    <a:pt x="2238" y="82"/>
                  </a:cubicBezTo>
                  <a:lnTo>
                    <a:pt x="122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81" y="2280"/>
                    <a:pt x="204" y="2361"/>
                    <a:pt x="366" y="2361"/>
                  </a:cubicBezTo>
                  <a:lnTo>
                    <a:pt x="4639" y="2361"/>
                  </a:lnTo>
                  <a:cubicBezTo>
                    <a:pt x="4721" y="2361"/>
                    <a:pt x="4802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00" y="82"/>
                    <a:pt x="6878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35"/>
            <p:cNvSpPr/>
            <p:nvPr/>
          </p:nvSpPr>
          <p:spPr>
            <a:xfrm>
              <a:off x="482740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80" y="692"/>
                  </a:moveTo>
                  <a:lnTo>
                    <a:pt x="4559" y="1710"/>
                  </a:lnTo>
                  <a:lnTo>
                    <a:pt x="1318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41" y="2157"/>
                  </a:cubicBezTo>
                  <a:cubicBezTo>
                    <a:pt x="82" y="2279"/>
                    <a:pt x="245" y="2401"/>
                    <a:pt x="367" y="2401"/>
                  </a:cubicBezTo>
                  <a:lnTo>
                    <a:pt x="4681" y="2401"/>
                  </a:lnTo>
                  <a:cubicBezTo>
                    <a:pt x="4762" y="2401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3" y="367"/>
                    <a:pt x="7082" y="244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35"/>
            <p:cNvSpPr/>
            <p:nvPr/>
          </p:nvSpPr>
          <p:spPr>
            <a:xfrm>
              <a:off x="3590200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6" y="693"/>
                  </a:moveTo>
                  <a:lnTo>
                    <a:pt x="4559" y="1669"/>
                  </a:lnTo>
                  <a:lnTo>
                    <a:pt x="1344" y="1669"/>
                  </a:lnTo>
                  <a:lnTo>
                    <a:pt x="2565" y="693"/>
                  </a:lnTo>
                  <a:close/>
                  <a:moveTo>
                    <a:pt x="2483" y="1"/>
                  </a:moveTo>
                  <a:cubicBezTo>
                    <a:pt x="2402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2" y="2361"/>
                    <a:pt x="4803" y="2320"/>
                    <a:pt x="4885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2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35"/>
            <p:cNvSpPr/>
            <p:nvPr/>
          </p:nvSpPr>
          <p:spPr>
            <a:xfrm>
              <a:off x="4340050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40" y="1669"/>
                  </a:lnTo>
                  <a:lnTo>
                    <a:pt x="1303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23" y="1751"/>
                  </a:lnTo>
                  <a:cubicBezTo>
                    <a:pt x="41" y="1832"/>
                    <a:pt x="1" y="1995"/>
                    <a:pt x="41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1"/>
                    <a:pt x="484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41" y="204"/>
                  </a:cubicBezTo>
                  <a:cubicBezTo>
                    <a:pt x="7001" y="82"/>
                    <a:pt x="6878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35"/>
            <p:cNvSpPr/>
            <p:nvPr/>
          </p:nvSpPr>
          <p:spPr>
            <a:xfrm>
              <a:off x="4446875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1" y="693"/>
                  </a:moveTo>
                  <a:lnTo>
                    <a:pt x="4581" y="1669"/>
                  </a:lnTo>
                  <a:lnTo>
                    <a:pt x="1344" y="1669"/>
                  </a:lnTo>
                  <a:lnTo>
                    <a:pt x="2605" y="693"/>
                  </a:lnTo>
                  <a:close/>
                  <a:moveTo>
                    <a:pt x="2483" y="1"/>
                  </a:moveTo>
                  <a:cubicBezTo>
                    <a:pt x="2402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123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2" y="2361"/>
                    <a:pt x="4844" y="2321"/>
                    <a:pt x="4885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1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35"/>
            <p:cNvSpPr/>
            <p:nvPr/>
          </p:nvSpPr>
          <p:spPr>
            <a:xfrm>
              <a:off x="4232200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40" y="1669"/>
                  </a:lnTo>
                  <a:lnTo>
                    <a:pt x="1344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1" y="1832"/>
                    <a:pt x="1" y="1995"/>
                    <a:pt x="41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81" y="2361"/>
                  </a:lnTo>
                  <a:cubicBezTo>
                    <a:pt x="4722" y="2361"/>
                    <a:pt x="4803" y="2321"/>
                    <a:pt x="488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1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35"/>
            <p:cNvSpPr/>
            <p:nvPr/>
          </p:nvSpPr>
          <p:spPr>
            <a:xfrm>
              <a:off x="4554725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40" y="1669"/>
                  </a:lnTo>
                  <a:lnTo>
                    <a:pt x="1303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64" y="1751"/>
                  </a:lnTo>
                  <a:cubicBezTo>
                    <a:pt x="41" y="1832"/>
                    <a:pt x="1" y="1995"/>
                    <a:pt x="41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1"/>
                    <a:pt x="488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1" y="82"/>
                    <a:pt x="687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35"/>
            <p:cNvSpPr/>
            <p:nvPr/>
          </p:nvSpPr>
          <p:spPr>
            <a:xfrm>
              <a:off x="4769400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40" y="1669"/>
                  </a:lnTo>
                  <a:lnTo>
                    <a:pt x="1344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402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2" y="2361"/>
                    <a:pt x="4803" y="2321"/>
                    <a:pt x="488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1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35"/>
            <p:cNvSpPr/>
            <p:nvPr/>
          </p:nvSpPr>
          <p:spPr>
            <a:xfrm>
              <a:off x="4661550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1" y="693"/>
                  </a:moveTo>
                  <a:lnTo>
                    <a:pt x="4581" y="1669"/>
                  </a:lnTo>
                  <a:lnTo>
                    <a:pt x="1344" y="1669"/>
                  </a:lnTo>
                  <a:lnTo>
                    <a:pt x="2606" y="693"/>
                  </a:lnTo>
                  <a:close/>
                  <a:moveTo>
                    <a:pt x="2483" y="1"/>
                  </a:moveTo>
                  <a:cubicBezTo>
                    <a:pt x="2402" y="1"/>
                    <a:pt x="2321" y="41"/>
                    <a:pt x="2280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82" y="2117"/>
                  </a:cubicBezTo>
                  <a:cubicBezTo>
                    <a:pt x="123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3" y="2361"/>
                    <a:pt x="4844" y="2321"/>
                    <a:pt x="4885" y="2280"/>
                  </a:cubicBezTo>
                  <a:lnTo>
                    <a:pt x="7001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2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35"/>
            <p:cNvSpPr/>
            <p:nvPr/>
          </p:nvSpPr>
          <p:spPr>
            <a:xfrm>
              <a:off x="4124350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1" y="693"/>
                  </a:moveTo>
                  <a:lnTo>
                    <a:pt x="4581" y="1669"/>
                  </a:lnTo>
                  <a:lnTo>
                    <a:pt x="1344" y="1669"/>
                  </a:lnTo>
                  <a:lnTo>
                    <a:pt x="2606" y="693"/>
                  </a:lnTo>
                  <a:close/>
                  <a:moveTo>
                    <a:pt x="2483" y="1"/>
                  </a:moveTo>
                  <a:cubicBezTo>
                    <a:pt x="2402" y="1"/>
                    <a:pt x="2321" y="41"/>
                    <a:pt x="2280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82" y="2117"/>
                  </a:cubicBezTo>
                  <a:cubicBezTo>
                    <a:pt x="123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2" y="2361"/>
                    <a:pt x="4844" y="2321"/>
                    <a:pt x="4885" y="2280"/>
                  </a:cubicBezTo>
                  <a:lnTo>
                    <a:pt x="7001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1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35"/>
            <p:cNvSpPr/>
            <p:nvPr/>
          </p:nvSpPr>
          <p:spPr>
            <a:xfrm>
              <a:off x="3538325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64" y="692"/>
                  </a:moveTo>
                  <a:lnTo>
                    <a:pt x="4518" y="1710"/>
                  </a:lnTo>
                  <a:lnTo>
                    <a:pt x="1303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22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1"/>
                    <a:pt x="367" y="2401"/>
                  </a:cubicBezTo>
                  <a:lnTo>
                    <a:pt x="4640" y="2401"/>
                  </a:lnTo>
                  <a:cubicBezTo>
                    <a:pt x="4721" y="2401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4"/>
                  </a:cubicBezTo>
                  <a:cubicBezTo>
                    <a:pt x="7000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35"/>
            <p:cNvSpPr/>
            <p:nvPr/>
          </p:nvSpPr>
          <p:spPr>
            <a:xfrm>
              <a:off x="3642100" y="4679200"/>
              <a:ext cx="179100" cy="60050"/>
            </a:xfrm>
            <a:custGeom>
              <a:avLst/>
              <a:gdLst/>
              <a:ahLst/>
              <a:cxnLst/>
              <a:rect l="l" t="t" r="r" b="b"/>
              <a:pathLst>
                <a:path w="7164" h="2402" extrusionOk="0">
                  <a:moveTo>
                    <a:pt x="5805" y="692"/>
                  </a:moveTo>
                  <a:lnTo>
                    <a:pt x="4559" y="1710"/>
                  </a:lnTo>
                  <a:lnTo>
                    <a:pt x="1343" y="1710"/>
                  </a:lnTo>
                  <a:lnTo>
                    <a:pt x="2605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80" y="82"/>
                  </a:cubicBezTo>
                  <a:lnTo>
                    <a:pt x="163" y="1791"/>
                  </a:lnTo>
                  <a:cubicBezTo>
                    <a:pt x="82" y="1872"/>
                    <a:pt x="0" y="2035"/>
                    <a:pt x="82" y="2157"/>
                  </a:cubicBezTo>
                  <a:cubicBezTo>
                    <a:pt x="123" y="2279"/>
                    <a:pt x="245" y="2402"/>
                    <a:pt x="407" y="2402"/>
                  </a:cubicBezTo>
                  <a:lnTo>
                    <a:pt x="4681" y="2402"/>
                  </a:lnTo>
                  <a:cubicBezTo>
                    <a:pt x="4762" y="2402"/>
                    <a:pt x="4843" y="2361"/>
                    <a:pt x="4884" y="2320"/>
                  </a:cubicBezTo>
                  <a:lnTo>
                    <a:pt x="7000" y="611"/>
                  </a:lnTo>
                  <a:cubicBezTo>
                    <a:pt x="7082" y="529"/>
                    <a:pt x="7163" y="367"/>
                    <a:pt x="7082" y="245"/>
                  </a:cubicBezTo>
                  <a:cubicBezTo>
                    <a:pt x="7041" y="122"/>
                    <a:pt x="6919" y="0"/>
                    <a:pt x="6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35"/>
            <p:cNvSpPr/>
            <p:nvPr/>
          </p:nvSpPr>
          <p:spPr>
            <a:xfrm>
              <a:off x="4877250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40" y="1669"/>
                  </a:lnTo>
                  <a:lnTo>
                    <a:pt x="1303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23" y="1751"/>
                  </a:lnTo>
                  <a:cubicBezTo>
                    <a:pt x="41" y="1832"/>
                    <a:pt x="1" y="1995"/>
                    <a:pt x="41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1"/>
                    <a:pt x="484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01" y="82"/>
                    <a:pt x="687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35"/>
            <p:cNvSpPr/>
            <p:nvPr/>
          </p:nvSpPr>
          <p:spPr>
            <a:xfrm>
              <a:off x="3485425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820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12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7000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35"/>
            <p:cNvSpPr/>
            <p:nvPr/>
          </p:nvSpPr>
          <p:spPr>
            <a:xfrm>
              <a:off x="3695000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6" y="693"/>
                  </a:moveTo>
                  <a:lnTo>
                    <a:pt x="4559" y="1669"/>
                  </a:lnTo>
                  <a:lnTo>
                    <a:pt x="1303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320" y="41"/>
                    <a:pt x="2239" y="82"/>
                  </a:cubicBezTo>
                  <a:lnTo>
                    <a:pt x="164" y="1751"/>
                  </a:lnTo>
                  <a:cubicBezTo>
                    <a:pt x="41" y="1832"/>
                    <a:pt x="1" y="1995"/>
                    <a:pt x="41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81" y="2361"/>
                  </a:lnTo>
                  <a:cubicBezTo>
                    <a:pt x="4722" y="2361"/>
                    <a:pt x="4803" y="2321"/>
                    <a:pt x="488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1" y="82"/>
                    <a:pt x="6879" y="1"/>
                    <a:pt x="6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35"/>
            <p:cNvSpPr/>
            <p:nvPr/>
          </p:nvSpPr>
          <p:spPr>
            <a:xfrm>
              <a:off x="3909675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1" y="693"/>
                  </a:moveTo>
                  <a:lnTo>
                    <a:pt x="4581" y="1669"/>
                  </a:lnTo>
                  <a:lnTo>
                    <a:pt x="1344" y="1669"/>
                  </a:lnTo>
                  <a:lnTo>
                    <a:pt x="2565" y="693"/>
                  </a:lnTo>
                  <a:close/>
                  <a:moveTo>
                    <a:pt x="2483" y="1"/>
                  </a:moveTo>
                  <a:cubicBezTo>
                    <a:pt x="2402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2" y="2361"/>
                    <a:pt x="4844" y="2321"/>
                    <a:pt x="488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1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35"/>
            <p:cNvSpPr/>
            <p:nvPr/>
          </p:nvSpPr>
          <p:spPr>
            <a:xfrm>
              <a:off x="3801825" y="4637475"/>
              <a:ext cx="179100" cy="59050"/>
            </a:xfrm>
            <a:custGeom>
              <a:avLst/>
              <a:gdLst/>
              <a:ahLst/>
              <a:cxnLst/>
              <a:rect l="l" t="t" r="r" b="b"/>
              <a:pathLst>
                <a:path w="7164" h="2362" extrusionOk="0">
                  <a:moveTo>
                    <a:pt x="5821" y="693"/>
                  </a:moveTo>
                  <a:lnTo>
                    <a:pt x="4581" y="1669"/>
                  </a:lnTo>
                  <a:lnTo>
                    <a:pt x="1344" y="1669"/>
                  </a:lnTo>
                  <a:lnTo>
                    <a:pt x="2606" y="693"/>
                  </a:lnTo>
                  <a:close/>
                  <a:moveTo>
                    <a:pt x="2483" y="1"/>
                  </a:moveTo>
                  <a:cubicBezTo>
                    <a:pt x="2402" y="1"/>
                    <a:pt x="2321" y="41"/>
                    <a:pt x="2280" y="82"/>
                  </a:cubicBezTo>
                  <a:lnTo>
                    <a:pt x="164" y="1751"/>
                  </a:lnTo>
                  <a:cubicBezTo>
                    <a:pt x="82" y="1832"/>
                    <a:pt x="1" y="1995"/>
                    <a:pt x="82" y="2117"/>
                  </a:cubicBezTo>
                  <a:cubicBezTo>
                    <a:pt x="123" y="2280"/>
                    <a:pt x="245" y="2361"/>
                    <a:pt x="408" y="2361"/>
                  </a:cubicBezTo>
                  <a:lnTo>
                    <a:pt x="4681" y="2361"/>
                  </a:lnTo>
                  <a:cubicBezTo>
                    <a:pt x="4762" y="2361"/>
                    <a:pt x="4844" y="2321"/>
                    <a:pt x="4885" y="2280"/>
                  </a:cubicBezTo>
                  <a:lnTo>
                    <a:pt x="7001" y="611"/>
                  </a:lnTo>
                  <a:cubicBezTo>
                    <a:pt x="7123" y="489"/>
                    <a:pt x="7164" y="367"/>
                    <a:pt x="7082" y="204"/>
                  </a:cubicBezTo>
                  <a:cubicBezTo>
                    <a:pt x="7042" y="82"/>
                    <a:pt x="6919" y="1"/>
                    <a:pt x="6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35"/>
            <p:cNvSpPr/>
            <p:nvPr/>
          </p:nvSpPr>
          <p:spPr>
            <a:xfrm>
              <a:off x="4017525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40" y="1669"/>
                  </a:lnTo>
                  <a:lnTo>
                    <a:pt x="1303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63" y="1751"/>
                  </a:lnTo>
                  <a:cubicBezTo>
                    <a:pt x="41" y="1832"/>
                    <a:pt x="1" y="1995"/>
                    <a:pt x="41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1"/>
                    <a:pt x="488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01" y="82"/>
                    <a:pt x="6879" y="1"/>
                    <a:pt x="6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35"/>
            <p:cNvSpPr/>
            <p:nvPr/>
          </p:nvSpPr>
          <p:spPr>
            <a:xfrm>
              <a:off x="4791800" y="4478775"/>
              <a:ext cx="657275" cy="73275"/>
            </a:xfrm>
            <a:custGeom>
              <a:avLst/>
              <a:gdLst/>
              <a:ahLst/>
              <a:cxnLst/>
              <a:rect l="l" t="t" r="r" b="b"/>
              <a:pathLst>
                <a:path w="26291" h="2931" extrusionOk="0">
                  <a:moveTo>
                    <a:pt x="5087" y="0"/>
                  </a:moveTo>
                  <a:lnTo>
                    <a:pt x="4925" y="41"/>
                  </a:lnTo>
                  <a:lnTo>
                    <a:pt x="326" y="2238"/>
                  </a:lnTo>
                  <a:cubicBezTo>
                    <a:pt x="0" y="2401"/>
                    <a:pt x="122" y="2930"/>
                    <a:pt x="489" y="2930"/>
                  </a:cubicBezTo>
                  <a:lnTo>
                    <a:pt x="22913" y="2930"/>
                  </a:lnTo>
                  <a:cubicBezTo>
                    <a:pt x="22994" y="2930"/>
                    <a:pt x="23075" y="2890"/>
                    <a:pt x="23116" y="2849"/>
                  </a:cubicBezTo>
                  <a:lnTo>
                    <a:pt x="26006" y="651"/>
                  </a:lnTo>
                  <a:cubicBezTo>
                    <a:pt x="26290" y="448"/>
                    <a:pt x="26128" y="0"/>
                    <a:pt x="258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35"/>
            <p:cNvSpPr/>
            <p:nvPr/>
          </p:nvSpPr>
          <p:spPr>
            <a:xfrm>
              <a:off x="4786700" y="4470625"/>
              <a:ext cx="667450" cy="89550"/>
            </a:xfrm>
            <a:custGeom>
              <a:avLst/>
              <a:gdLst/>
              <a:ahLst/>
              <a:cxnLst/>
              <a:rect l="l" t="t" r="r" b="b"/>
              <a:pathLst>
                <a:path w="26698" h="3582" extrusionOk="0">
                  <a:moveTo>
                    <a:pt x="26006" y="652"/>
                  </a:moveTo>
                  <a:lnTo>
                    <a:pt x="26047" y="692"/>
                  </a:lnTo>
                  <a:lnTo>
                    <a:pt x="26006" y="692"/>
                  </a:lnTo>
                  <a:lnTo>
                    <a:pt x="23117" y="2931"/>
                  </a:lnTo>
                  <a:lnTo>
                    <a:pt x="693" y="2931"/>
                  </a:lnTo>
                  <a:lnTo>
                    <a:pt x="652" y="2890"/>
                  </a:lnTo>
                  <a:lnTo>
                    <a:pt x="693" y="2890"/>
                  </a:lnTo>
                  <a:lnTo>
                    <a:pt x="5251" y="692"/>
                  </a:lnTo>
                  <a:lnTo>
                    <a:pt x="5332" y="652"/>
                  </a:lnTo>
                  <a:close/>
                  <a:moveTo>
                    <a:pt x="5210" y="0"/>
                  </a:moveTo>
                  <a:lnTo>
                    <a:pt x="5047" y="41"/>
                  </a:lnTo>
                  <a:lnTo>
                    <a:pt x="5006" y="41"/>
                  </a:lnTo>
                  <a:lnTo>
                    <a:pt x="367" y="2279"/>
                  </a:lnTo>
                  <a:cubicBezTo>
                    <a:pt x="123" y="2402"/>
                    <a:pt x="1" y="2646"/>
                    <a:pt x="1" y="2890"/>
                  </a:cubicBezTo>
                  <a:cubicBezTo>
                    <a:pt x="1" y="3053"/>
                    <a:pt x="41" y="3256"/>
                    <a:pt x="163" y="3378"/>
                  </a:cubicBezTo>
                  <a:cubicBezTo>
                    <a:pt x="286" y="3500"/>
                    <a:pt x="489" y="3582"/>
                    <a:pt x="693" y="3582"/>
                  </a:cubicBezTo>
                  <a:lnTo>
                    <a:pt x="23117" y="3582"/>
                  </a:lnTo>
                  <a:cubicBezTo>
                    <a:pt x="23279" y="3582"/>
                    <a:pt x="23442" y="3541"/>
                    <a:pt x="23524" y="3460"/>
                  </a:cubicBezTo>
                  <a:lnTo>
                    <a:pt x="23564" y="3460"/>
                  </a:lnTo>
                  <a:lnTo>
                    <a:pt x="26454" y="1221"/>
                  </a:lnTo>
                  <a:cubicBezTo>
                    <a:pt x="26617" y="1099"/>
                    <a:pt x="26698" y="896"/>
                    <a:pt x="26698" y="692"/>
                  </a:cubicBezTo>
                  <a:cubicBezTo>
                    <a:pt x="26698" y="489"/>
                    <a:pt x="26657" y="326"/>
                    <a:pt x="26535" y="204"/>
                  </a:cubicBezTo>
                  <a:cubicBezTo>
                    <a:pt x="26413" y="82"/>
                    <a:pt x="26210" y="0"/>
                    <a:pt x="26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35"/>
            <p:cNvSpPr/>
            <p:nvPr/>
          </p:nvSpPr>
          <p:spPr>
            <a:xfrm>
              <a:off x="5097025" y="4128775"/>
              <a:ext cx="102775" cy="392750"/>
            </a:xfrm>
            <a:custGeom>
              <a:avLst/>
              <a:gdLst/>
              <a:ahLst/>
              <a:cxnLst/>
              <a:rect l="l" t="t" r="r" b="b"/>
              <a:pathLst>
                <a:path w="4111" h="15710" extrusionOk="0">
                  <a:moveTo>
                    <a:pt x="0" y="0"/>
                  </a:moveTo>
                  <a:lnTo>
                    <a:pt x="0" y="15709"/>
                  </a:lnTo>
                  <a:lnTo>
                    <a:pt x="4111" y="15709"/>
                  </a:lnTo>
                  <a:lnTo>
                    <a:pt x="41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35"/>
            <p:cNvSpPr/>
            <p:nvPr/>
          </p:nvSpPr>
          <p:spPr>
            <a:xfrm>
              <a:off x="5088875" y="4119600"/>
              <a:ext cx="120075" cy="410050"/>
            </a:xfrm>
            <a:custGeom>
              <a:avLst/>
              <a:gdLst/>
              <a:ahLst/>
              <a:cxnLst/>
              <a:rect l="l" t="t" r="r" b="b"/>
              <a:pathLst>
                <a:path w="4803" h="16402" extrusionOk="0">
                  <a:moveTo>
                    <a:pt x="4111" y="693"/>
                  </a:moveTo>
                  <a:lnTo>
                    <a:pt x="4111" y="15751"/>
                  </a:lnTo>
                  <a:lnTo>
                    <a:pt x="652" y="15751"/>
                  </a:lnTo>
                  <a:lnTo>
                    <a:pt x="652" y="693"/>
                  </a:lnTo>
                  <a:close/>
                  <a:moveTo>
                    <a:pt x="326" y="1"/>
                  </a:moveTo>
                  <a:cubicBezTo>
                    <a:pt x="245" y="1"/>
                    <a:pt x="164" y="42"/>
                    <a:pt x="82" y="123"/>
                  </a:cubicBezTo>
                  <a:cubicBezTo>
                    <a:pt x="41" y="164"/>
                    <a:pt x="1" y="286"/>
                    <a:pt x="1" y="367"/>
                  </a:cubicBezTo>
                  <a:lnTo>
                    <a:pt x="1" y="16076"/>
                  </a:lnTo>
                  <a:cubicBezTo>
                    <a:pt x="1" y="16158"/>
                    <a:pt x="41" y="16239"/>
                    <a:pt x="82" y="16320"/>
                  </a:cubicBezTo>
                  <a:cubicBezTo>
                    <a:pt x="164" y="16361"/>
                    <a:pt x="245" y="16402"/>
                    <a:pt x="326" y="16402"/>
                  </a:cubicBezTo>
                  <a:lnTo>
                    <a:pt x="4437" y="16402"/>
                  </a:lnTo>
                  <a:cubicBezTo>
                    <a:pt x="4559" y="16402"/>
                    <a:pt x="4640" y="16361"/>
                    <a:pt x="4681" y="16320"/>
                  </a:cubicBezTo>
                  <a:cubicBezTo>
                    <a:pt x="4762" y="16239"/>
                    <a:pt x="4803" y="16158"/>
                    <a:pt x="4803" y="16076"/>
                  </a:cubicBezTo>
                  <a:lnTo>
                    <a:pt x="4803" y="367"/>
                  </a:lnTo>
                  <a:cubicBezTo>
                    <a:pt x="4803" y="286"/>
                    <a:pt x="4762" y="164"/>
                    <a:pt x="4681" y="123"/>
                  </a:cubicBezTo>
                  <a:cubicBezTo>
                    <a:pt x="4640" y="42"/>
                    <a:pt x="4559" y="1"/>
                    <a:pt x="4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35"/>
            <p:cNvSpPr/>
            <p:nvPr/>
          </p:nvSpPr>
          <p:spPr>
            <a:xfrm>
              <a:off x="5080750" y="4128775"/>
              <a:ext cx="135325" cy="284900"/>
            </a:xfrm>
            <a:custGeom>
              <a:avLst/>
              <a:gdLst/>
              <a:ahLst/>
              <a:cxnLst/>
              <a:rect l="l" t="t" r="r" b="b"/>
              <a:pathLst>
                <a:path w="5413" h="11396" extrusionOk="0">
                  <a:moveTo>
                    <a:pt x="0" y="0"/>
                  </a:moveTo>
                  <a:lnTo>
                    <a:pt x="0" y="11395"/>
                  </a:lnTo>
                  <a:lnTo>
                    <a:pt x="5413" y="11395"/>
                  </a:lnTo>
                  <a:lnTo>
                    <a:pt x="5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5"/>
            <p:cNvSpPr/>
            <p:nvPr/>
          </p:nvSpPr>
          <p:spPr>
            <a:xfrm>
              <a:off x="5072600" y="4119600"/>
              <a:ext cx="152650" cy="302200"/>
            </a:xfrm>
            <a:custGeom>
              <a:avLst/>
              <a:gdLst/>
              <a:ahLst/>
              <a:cxnLst/>
              <a:rect l="l" t="t" r="r" b="b"/>
              <a:pathLst>
                <a:path w="6106" h="12088" extrusionOk="0">
                  <a:moveTo>
                    <a:pt x="5413" y="693"/>
                  </a:moveTo>
                  <a:lnTo>
                    <a:pt x="5413" y="11437"/>
                  </a:lnTo>
                  <a:lnTo>
                    <a:pt x="652" y="11437"/>
                  </a:lnTo>
                  <a:lnTo>
                    <a:pt x="652" y="693"/>
                  </a:lnTo>
                  <a:close/>
                  <a:moveTo>
                    <a:pt x="326" y="1"/>
                  </a:moveTo>
                  <a:cubicBezTo>
                    <a:pt x="245" y="1"/>
                    <a:pt x="163" y="42"/>
                    <a:pt x="82" y="123"/>
                  </a:cubicBezTo>
                  <a:cubicBezTo>
                    <a:pt x="41" y="164"/>
                    <a:pt x="1" y="286"/>
                    <a:pt x="1" y="367"/>
                  </a:cubicBezTo>
                  <a:lnTo>
                    <a:pt x="1" y="11762"/>
                  </a:lnTo>
                  <a:cubicBezTo>
                    <a:pt x="1" y="11844"/>
                    <a:pt x="41" y="11925"/>
                    <a:pt x="82" y="12007"/>
                  </a:cubicBezTo>
                  <a:cubicBezTo>
                    <a:pt x="163" y="12088"/>
                    <a:pt x="245" y="12088"/>
                    <a:pt x="326" y="12088"/>
                  </a:cubicBezTo>
                  <a:lnTo>
                    <a:pt x="5739" y="12088"/>
                  </a:lnTo>
                  <a:cubicBezTo>
                    <a:pt x="5820" y="12088"/>
                    <a:pt x="5942" y="12088"/>
                    <a:pt x="5983" y="12007"/>
                  </a:cubicBezTo>
                  <a:cubicBezTo>
                    <a:pt x="6064" y="11925"/>
                    <a:pt x="6105" y="11844"/>
                    <a:pt x="6105" y="11762"/>
                  </a:cubicBezTo>
                  <a:lnTo>
                    <a:pt x="6105" y="367"/>
                  </a:lnTo>
                  <a:cubicBezTo>
                    <a:pt x="6105" y="286"/>
                    <a:pt x="6064" y="164"/>
                    <a:pt x="5983" y="123"/>
                  </a:cubicBezTo>
                  <a:cubicBezTo>
                    <a:pt x="5942" y="42"/>
                    <a:pt x="5820" y="1"/>
                    <a:pt x="57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5"/>
            <p:cNvSpPr/>
            <p:nvPr/>
          </p:nvSpPr>
          <p:spPr>
            <a:xfrm>
              <a:off x="4319700" y="2821375"/>
              <a:ext cx="1707275" cy="1335900"/>
            </a:xfrm>
            <a:custGeom>
              <a:avLst/>
              <a:gdLst/>
              <a:ahLst/>
              <a:cxnLst/>
              <a:rect l="l" t="t" r="r" b="b"/>
              <a:pathLst>
                <a:path w="68291" h="53436" extrusionOk="0">
                  <a:moveTo>
                    <a:pt x="1" y="0"/>
                  </a:moveTo>
                  <a:lnTo>
                    <a:pt x="1" y="53436"/>
                  </a:lnTo>
                  <a:lnTo>
                    <a:pt x="68290" y="53436"/>
                  </a:lnTo>
                  <a:lnTo>
                    <a:pt x="682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310550" y="2813225"/>
              <a:ext cx="1724550" cy="1352200"/>
            </a:xfrm>
            <a:custGeom>
              <a:avLst/>
              <a:gdLst/>
              <a:ahLst/>
              <a:cxnLst/>
              <a:rect l="l" t="t" r="r" b="b"/>
              <a:pathLst>
                <a:path w="68982" h="54088" extrusionOk="0">
                  <a:moveTo>
                    <a:pt x="68290" y="693"/>
                  </a:moveTo>
                  <a:lnTo>
                    <a:pt x="68290" y="53395"/>
                  </a:lnTo>
                  <a:lnTo>
                    <a:pt x="692" y="53395"/>
                  </a:lnTo>
                  <a:lnTo>
                    <a:pt x="692" y="693"/>
                  </a:lnTo>
                  <a:close/>
                  <a:moveTo>
                    <a:pt x="367" y="1"/>
                  </a:moveTo>
                  <a:cubicBezTo>
                    <a:pt x="245" y="1"/>
                    <a:pt x="163" y="41"/>
                    <a:pt x="123" y="82"/>
                  </a:cubicBezTo>
                  <a:cubicBezTo>
                    <a:pt x="41" y="163"/>
                    <a:pt x="0" y="245"/>
                    <a:pt x="0" y="326"/>
                  </a:cubicBezTo>
                  <a:lnTo>
                    <a:pt x="0" y="53762"/>
                  </a:lnTo>
                  <a:cubicBezTo>
                    <a:pt x="0" y="53843"/>
                    <a:pt x="41" y="53924"/>
                    <a:pt x="123" y="54006"/>
                  </a:cubicBezTo>
                  <a:cubicBezTo>
                    <a:pt x="163" y="54047"/>
                    <a:pt x="245" y="54087"/>
                    <a:pt x="367" y="54087"/>
                  </a:cubicBezTo>
                  <a:lnTo>
                    <a:pt x="68656" y="54087"/>
                  </a:lnTo>
                  <a:cubicBezTo>
                    <a:pt x="68738" y="54087"/>
                    <a:pt x="68819" y="54047"/>
                    <a:pt x="68901" y="54006"/>
                  </a:cubicBezTo>
                  <a:cubicBezTo>
                    <a:pt x="68941" y="53924"/>
                    <a:pt x="68982" y="53843"/>
                    <a:pt x="68982" y="53762"/>
                  </a:cubicBezTo>
                  <a:lnTo>
                    <a:pt x="68982" y="326"/>
                  </a:lnTo>
                  <a:cubicBezTo>
                    <a:pt x="68982" y="245"/>
                    <a:pt x="68941" y="163"/>
                    <a:pt x="68901" y="82"/>
                  </a:cubicBezTo>
                  <a:cubicBezTo>
                    <a:pt x="68819" y="41"/>
                    <a:pt x="68738" y="1"/>
                    <a:pt x="686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410250" y="2892600"/>
              <a:ext cx="1525150" cy="1193450"/>
            </a:xfrm>
            <a:custGeom>
              <a:avLst/>
              <a:gdLst/>
              <a:ahLst/>
              <a:cxnLst/>
              <a:rect l="l" t="t" r="r" b="b"/>
              <a:pathLst>
                <a:path w="61006" h="47738" extrusionOk="0">
                  <a:moveTo>
                    <a:pt x="1" y="0"/>
                  </a:moveTo>
                  <a:lnTo>
                    <a:pt x="1" y="47738"/>
                  </a:lnTo>
                  <a:lnTo>
                    <a:pt x="61006" y="47738"/>
                  </a:lnTo>
                  <a:lnTo>
                    <a:pt x="61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5"/>
            <p:cNvSpPr/>
            <p:nvPr/>
          </p:nvSpPr>
          <p:spPr>
            <a:xfrm>
              <a:off x="4402125" y="2884450"/>
              <a:ext cx="1541425" cy="1209750"/>
            </a:xfrm>
            <a:custGeom>
              <a:avLst/>
              <a:gdLst/>
              <a:ahLst/>
              <a:cxnLst/>
              <a:rect l="l" t="t" r="r" b="b"/>
              <a:pathLst>
                <a:path w="61657" h="48390" extrusionOk="0">
                  <a:moveTo>
                    <a:pt x="61005" y="692"/>
                  </a:moveTo>
                  <a:lnTo>
                    <a:pt x="61005" y="47698"/>
                  </a:lnTo>
                  <a:lnTo>
                    <a:pt x="692" y="47698"/>
                  </a:lnTo>
                  <a:lnTo>
                    <a:pt x="692" y="692"/>
                  </a:lnTo>
                  <a:close/>
                  <a:moveTo>
                    <a:pt x="326" y="0"/>
                  </a:moveTo>
                  <a:cubicBezTo>
                    <a:pt x="244" y="0"/>
                    <a:pt x="163" y="41"/>
                    <a:pt x="122" y="123"/>
                  </a:cubicBezTo>
                  <a:cubicBezTo>
                    <a:pt x="41" y="163"/>
                    <a:pt x="0" y="245"/>
                    <a:pt x="0" y="326"/>
                  </a:cubicBezTo>
                  <a:lnTo>
                    <a:pt x="0" y="48064"/>
                  </a:lnTo>
                  <a:cubicBezTo>
                    <a:pt x="0" y="48145"/>
                    <a:pt x="41" y="48227"/>
                    <a:pt x="122" y="48267"/>
                  </a:cubicBezTo>
                  <a:cubicBezTo>
                    <a:pt x="163" y="48349"/>
                    <a:pt x="244" y="48389"/>
                    <a:pt x="326" y="48389"/>
                  </a:cubicBezTo>
                  <a:lnTo>
                    <a:pt x="61331" y="48389"/>
                  </a:lnTo>
                  <a:cubicBezTo>
                    <a:pt x="61412" y="48389"/>
                    <a:pt x="61493" y="48349"/>
                    <a:pt x="61575" y="48267"/>
                  </a:cubicBezTo>
                  <a:cubicBezTo>
                    <a:pt x="61616" y="48227"/>
                    <a:pt x="61656" y="48145"/>
                    <a:pt x="61656" y="48064"/>
                  </a:cubicBezTo>
                  <a:lnTo>
                    <a:pt x="61656" y="326"/>
                  </a:lnTo>
                  <a:cubicBezTo>
                    <a:pt x="61656" y="245"/>
                    <a:pt x="61616" y="163"/>
                    <a:pt x="61575" y="123"/>
                  </a:cubicBezTo>
                  <a:cubicBezTo>
                    <a:pt x="61493" y="41"/>
                    <a:pt x="61412" y="0"/>
                    <a:pt x="61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5"/>
            <p:cNvSpPr/>
            <p:nvPr/>
          </p:nvSpPr>
          <p:spPr>
            <a:xfrm>
              <a:off x="4506925" y="2953625"/>
              <a:ext cx="534150" cy="335775"/>
            </a:xfrm>
            <a:custGeom>
              <a:avLst/>
              <a:gdLst/>
              <a:ahLst/>
              <a:cxnLst/>
              <a:rect l="l" t="t" r="r" b="b"/>
              <a:pathLst>
                <a:path w="21366" h="13431" extrusionOk="0">
                  <a:moveTo>
                    <a:pt x="366" y="82"/>
                  </a:moveTo>
                  <a:cubicBezTo>
                    <a:pt x="163" y="82"/>
                    <a:pt x="0" y="245"/>
                    <a:pt x="0" y="489"/>
                  </a:cubicBezTo>
                  <a:cubicBezTo>
                    <a:pt x="0" y="693"/>
                    <a:pt x="163" y="856"/>
                    <a:pt x="366" y="856"/>
                  </a:cubicBezTo>
                  <a:lnTo>
                    <a:pt x="1953" y="856"/>
                  </a:lnTo>
                  <a:cubicBezTo>
                    <a:pt x="2157" y="856"/>
                    <a:pt x="2320" y="693"/>
                    <a:pt x="2320" y="489"/>
                  </a:cubicBezTo>
                  <a:cubicBezTo>
                    <a:pt x="2320" y="245"/>
                    <a:pt x="2157" y="82"/>
                    <a:pt x="1953" y="82"/>
                  </a:cubicBezTo>
                  <a:close/>
                  <a:moveTo>
                    <a:pt x="3703" y="82"/>
                  </a:moveTo>
                  <a:cubicBezTo>
                    <a:pt x="3500" y="82"/>
                    <a:pt x="3337" y="245"/>
                    <a:pt x="3337" y="489"/>
                  </a:cubicBezTo>
                  <a:cubicBezTo>
                    <a:pt x="3337" y="693"/>
                    <a:pt x="3500" y="856"/>
                    <a:pt x="3703" y="856"/>
                  </a:cubicBezTo>
                  <a:lnTo>
                    <a:pt x="7814" y="856"/>
                  </a:lnTo>
                  <a:cubicBezTo>
                    <a:pt x="8058" y="856"/>
                    <a:pt x="8221" y="693"/>
                    <a:pt x="8221" y="489"/>
                  </a:cubicBezTo>
                  <a:cubicBezTo>
                    <a:pt x="8221" y="245"/>
                    <a:pt x="8058" y="82"/>
                    <a:pt x="7814" y="82"/>
                  </a:cubicBezTo>
                  <a:close/>
                  <a:moveTo>
                    <a:pt x="9605" y="1"/>
                  </a:moveTo>
                  <a:cubicBezTo>
                    <a:pt x="9320" y="1"/>
                    <a:pt x="9157" y="204"/>
                    <a:pt x="9157" y="489"/>
                  </a:cubicBezTo>
                  <a:cubicBezTo>
                    <a:pt x="9157" y="733"/>
                    <a:pt x="9320" y="937"/>
                    <a:pt x="9605" y="937"/>
                  </a:cubicBezTo>
                  <a:cubicBezTo>
                    <a:pt x="9849" y="937"/>
                    <a:pt x="10052" y="733"/>
                    <a:pt x="10052" y="489"/>
                  </a:cubicBezTo>
                  <a:cubicBezTo>
                    <a:pt x="10052" y="204"/>
                    <a:pt x="9849" y="1"/>
                    <a:pt x="9605" y="1"/>
                  </a:cubicBezTo>
                  <a:close/>
                  <a:moveTo>
                    <a:pt x="10948" y="1"/>
                  </a:moveTo>
                  <a:cubicBezTo>
                    <a:pt x="10703" y="1"/>
                    <a:pt x="10500" y="204"/>
                    <a:pt x="10500" y="489"/>
                  </a:cubicBezTo>
                  <a:cubicBezTo>
                    <a:pt x="10500" y="733"/>
                    <a:pt x="10703" y="937"/>
                    <a:pt x="10948" y="937"/>
                  </a:cubicBezTo>
                  <a:cubicBezTo>
                    <a:pt x="11192" y="937"/>
                    <a:pt x="11395" y="733"/>
                    <a:pt x="11395" y="489"/>
                  </a:cubicBezTo>
                  <a:cubicBezTo>
                    <a:pt x="11395" y="204"/>
                    <a:pt x="11192" y="1"/>
                    <a:pt x="10948" y="1"/>
                  </a:cubicBezTo>
                  <a:close/>
                  <a:moveTo>
                    <a:pt x="12291" y="1"/>
                  </a:moveTo>
                  <a:cubicBezTo>
                    <a:pt x="12046" y="1"/>
                    <a:pt x="11843" y="204"/>
                    <a:pt x="11843" y="489"/>
                  </a:cubicBezTo>
                  <a:cubicBezTo>
                    <a:pt x="11843" y="733"/>
                    <a:pt x="12046" y="937"/>
                    <a:pt x="12291" y="937"/>
                  </a:cubicBezTo>
                  <a:cubicBezTo>
                    <a:pt x="12535" y="937"/>
                    <a:pt x="12738" y="733"/>
                    <a:pt x="12738" y="489"/>
                  </a:cubicBezTo>
                  <a:cubicBezTo>
                    <a:pt x="12738" y="204"/>
                    <a:pt x="12535" y="1"/>
                    <a:pt x="12291" y="1"/>
                  </a:cubicBezTo>
                  <a:close/>
                  <a:moveTo>
                    <a:pt x="13634" y="1"/>
                  </a:moveTo>
                  <a:cubicBezTo>
                    <a:pt x="13389" y="1"/>
                    <a:pt x="13186" y="204"/>
                    <a:pt x="13186" y="489"/>
                  </a:cubicBezTo>
                  <a:cubicBezTo>
                    <a:pt x="13186" y="733"/>
                    <a:pt x="13389" y="937"/>
                    <a:pt x="13634" y="937"/>
                  </a:cubicBezTo>
                  <a:cubicBezTo>
                    <a:pt x="13878" y="937"/>
                    <a:pt x="14081" y="733"/>
                    <a:pt x="14081" y="489"/>
                  </a:cubicBezTo>
                  <a:cubicBezTo>
                    <a:pt x="14081" y="204"/>
                    <a:pt x="13878" y="1"/>
                    <a:pt x="13634" y="1"/>
                  </a:cubicBezTo>
                  <a:close/>
                  <a:moveTo>
                    <a:pt x="14977" y="1"/>
                  </a:moveTo>
                  <a:cubicBezTo>
                    <a:pt x="14732" y="1"/>
                    <a:pt x="14529" y="204"/>
                    <a:pt x="14529" y="489"/>
                  </a:cubicBezTo>
                  <a:cubicBezTo>
                    <a:pt x="14529" y="733"/>
                    <a:pt x="14732" y="937"/>
                    <a:pt x="14977" y="937"/>
                  </a:cubicBezTo>
                  <a:cubicBezTo>
                    <a:pt x="15221" y="937"/>
                    <a:pt x="15424" y="733"/>
                    <a:pt x="15424" y="489"/>
                  </a:cubicBezTo>
                  <a:cubicBezTo>
                    <a:pt x="15424" y="204"/>
                    <a:pt x="15221" y="1"/>
                    <a:pt x="14977" y="1"/>
                  </a:cubicBezTo>
                  <a:close/>
                  <a:moveTo>
                    <a:pt x="16320" y="1"/>
                  </a:moveTo>
                  <a:cubicBezTo>
                    <a:pt x="16075" y="1"/>
                    <a:pt x="15872" y="204"/>
                    <a:pt x="15872" y="489"/>
                  </a:cubicBezTo>
                  <a:cubicBezTo>
                    <a:pt x="15872" y="733"/>
                    <a:pt x="16075" y="937"/>
                    <a:pt x="16320" y="937"/>
                  </a:cubicBezTo>
                  <a:cubicBezTo>
                    <a:pt x="16564" y="937"/>
                    <a:pt x="16767" y="733"/>
                    <a:pt x="16767" y="489"/>
                  </a:cubicBezTo>
                  <a:cubicBezTo>
                    <a:pt x="16767" y="204"/>
                    <a:pt x="16564" y="1"/>
                    <a:pt x="16320" y="1"/>
                  </a:cubicBezTo>
                  <a:close/>
                  <a:moveTo>
                    <a:pt x="366" y="1873"/>
                  </a:moveTo>
                  <a:cubicBezTo>
                    <a:pt x="163" y="1873"/>
                    <a:pt x="0" y="2036"/>
                    <a:pt x="0" y="2280"/>
                  </a:cubicBezTo>
                  <a:cubicBezTo>
                    <a:pt x="0" y="2483"/>
                    <a:pt x="163" y="2646"/>
                    <a:pt x="366" y="2646"/>
                  </a:cubicBezTo>
                  <a:lnTo>
                    <a:pt x="1953" y="2646"/>
                  </a:lnTo>
                  <a:cubicBezTo>
                    <a:pt x="2157" y="2646"/>
                    <a:pt x="2320" y="2483"/>
                    <a:pt x="2320" y="2280"/>
                  </a:cubicBezTo>
                  <a:cubicBezTo>
                    <a:pt x="2320" y="2036"/>
                    <a:pt x="2157" y="1873"/>
                    <a:pt x="1953" y="1873"/>
                  </a:cubicBezTo>
                  <a:close/>
                  <a:moveTo>
                    <a:pt x="3703" y="1873"/>
                  </a:moveTo>
                  <a:cubicBezTo>
                    <a:pt x="3500" y="1873"/>
                    <a:pt x="3337" y="2036"/>
                    <a:pt x="3337" y="2280"/>
                  </a:cubicBezTo>
                  <a:cubicBezTo>
                    <a:pt x="3337" y="2483"/>
                    <a:pt x="3500" y="2646"/>
                    <a:pt x="3703" y="2646"/>
                  </a:cubicBezTo>
                  <a:lnTo>
                    <a:pt x="7814" y="2646"/>
                  </a:lnTo>
                  <a:cubicBezTo>
                    <a:pt x="8058" y="2646"/>
                    <a:pt x="8221" y="2483"/>
                    <a:pt x="8221" y="2280"/>
                  </a:cubicBezTo>
                  <a:cubicBezTo>
                    <a:pt x="8221" y="2036"/>
                    <a:pt x="8058" y="1873"/>
                    <a:pt x="7814" y="1873"/>
                  </a:cubicBezTo>
                  <a:close/>
                  <a:moveTo>
                    <a:pt x="366" y="3664"/>
                  </a:moveTo>
                  <a:cubicBezTo>
                    <a:pt x="163" y="3664"/>
                    <a:pt x="0" y="3867"/>
                    <a:pt x="0" y="4071"/>
                  </a:cubicBezTo>
                  <a:cubicBezTo>
                    <a:pt x="0" y="4274"/>
                    <a:pt x="163" y="4437"/>
                    <a:pt x="366" y="4437"/>
                  </a:cubicBezTo>
                  <a:lnTo>
                    <a:pt x="1953" y="4437"/>
                  </a:lnTo>
                  <a:cubicBezTo>
                    <a:pt x="2157" y="4437"/>
                    <a:pt x="2320" y="4274"/>
                    <a:pt x="2320" y="4071"/>
                  </a:cubicBezTo>
                  <a:cubicBezTo>
                    <a:pt x="2320" y="3867"/>
                    <a:pt x="2157" y="3664"/>
                    <a:pt x="1953" y="3664"/>
                  </a:cubicBezTo>
                  <a:close/>
                  <a:moveTo>
                    <a:pt x="3703" y="3664"/>
                  </a:moveTo>
                  <a:cubicBezTo>
                    <a:pt x="3500" y="3664"/>
                    <a:pt x="3337" y="3867"/>
                    <a:pt x="3337" y="4071"/>
                  </a:cubicBezTo>
                  <a:cubicBezTo>
                    <a:pt x="3337" y="4274"/>
                    <a:pt x="3500" y="4437"/>
                    <a:pt x="3703" y="4437"/>
                  </a:cubicBezTo>
                  <a:lnTo>
                    <a:pt x="7814" y="4437"/>
                  </a:lnTo>
                  <a:cubicBezTo>
                    <a:pt x="8058" y="4437"/>
                    <a:pt x="8221" y="4274"/>
                    <a:pt x="8221" y="4071"/>
                  </a:cubicBezTo>
                  <a:cubicBezTo>
                    <a:pt x="8221" y="3867"/>
                    <a:pt x="8058" y="3664"/>
                    <a:pt x="7814" y="3664"/>
                  </a:cubicBezTo>
                  <a:close/>
                  <a:moveTo>
                    <a:pt x="9605" y="3623"/>
                  </a:moveTo>
                  <a:cubicBezTo>
                    <a:pt x="9320" y="3623"/>
                    <a:pt x="9157" y="3826"/>
                    <a:pt x="9157" y="4071"/>
                  </a:cubicBezTo>
                  <a:cubicBezTo>
                    <a:pt x="9157" y="4315"/>
                    <a:pt x="9320" y="4518"/>
                    <a:pt x="9605" y="4518"/>
                  </a:cubicBezTo>
                  <a:cubicBezTo>
                    <a:pt x="9849" y="4518"/>
                    <a:pt x="10052" y="4315"/>
                    <a:pt x="10052" y="4071"/>
                  </a:cubicBezTo>
                  <a:cubicBezTo>
                    <a:pt x="10052" y="3826"/>
                    <a:pt x="9849" y="3623"/>
                    <a:pt x="9605" y="3623"/>
                  </a:cubicBezTo>
                  <a:close/>
                  <a:moveTo>
                    <a:pt x="10948" y="3623"/>
                  </a:moveTo>
                  <a:cubicBezTo>
                    <a:pt x="10703" y="3623"/>
                    <a:pt x="10500" y="3826"/>
                    <a:pt x="10500" y="4071"/>
                  </a:cubicBezTo>
                  <a:cubicBezTo>
                    <a:pt x="10500" y="4315"/>
                    <a:pt x="10703" y="4518"/>
                    <a:pt x="10948" y="4518"/>
                  </a:cubicBezTo>
                  <a:cubicBezTo>
                    <a:pt x="11192" y="4518"/>
                    <a:pt x="11395" y="4315"/>
                    <a:pt x="11395" y="4071"/>
                  </a:cubicBezTo>
                  <a:cubicBezTo>
                    <a:pt x="11395" y="3826"/>
                    <a:pt x="11192" y="3623"/>
                    <a:pt x="10948" y="3623"/>
                  </a:cubicBezTo>
                  <a:close/>
                  <a:moveTo>
                    <a:pt x="12291" y="3623"/>
                  </a:moveTo>
                  <a:cubicBezTo>
                    <a:pt x="12046" y="3623"/>
                    <a:pt x="11843" y="3826"/>
                    <a:pt x="11843" y="4071"/>
                  </a:cubicBezTo>
                  <a:cubicBezTo>
                    <a:pt x="11843" y="4315"/>
                    <a:pt x="12046" y="4518"/>
                    <a:pt x="12291" y="4518"/>
                  </a:cubicBezTo>
                  <a:cubicBezTo>
                    <a:pt x="12535" y="4518"/>
                    <a:pt x="12738" y="4315"/>
                    <a:pt x="12738" y="4071"/>
                  </a:cubicBezTo>
                  <a:cubicBezTo>
                    <a:pt x="12738" y="3826"/>
                    <a:pt x="12535" y="3623"/>
                    <a:pt x="12291" y="3623"/>
                  </a:cubicBezTo>
                  <a:close/>
                  <a:moveTo>
                    <a:pt x="13634" y="3623"/>
                  </a:moveTo>
                  <a:cubicBezTo>
                    <a:pt x="13389" y="3623"/>
                    <a:pt x="13186" y="3826"/>
                    <a:pt x="13186" y="4071"/>
                  </a:cubicBezTo>
                  <a:cubicBezTo>
                    <a:pt x="13186" y="4315"/>
                    <a:pt x="13389" y="4518"/>
                    <a:pt x="13634" y="4518"/>
                  </a:cubicBezTo>
                  <a:cubicBezTo>
                    <a:pt x="13878" y="4518"/>
                    <a:pt x="14081" y="4315"/>
                    <a:pt x="14081" y="4071"/>
                  </a:cubicBezTo>
                  <a:cubicBezTo>
                    <a:pt x="14081" y="3826"/>
                    <a:pt x="13878" y="3623"/>
                    <a:pt x="13634" y="3623"/>
                  </a:cubicBezTo>
                  <a:close/>
                  <a:moveTo>
                    <a:pt x="14977" y="3623"/>
                  </a:moveTo>
                  <a:cubicBezTo>
                    <a:pt x="14732" y="3623"/>
                    <a:pt x="14529" y="3826"/>
                    <a:pt x="14529" y="4071"/>
                  </a:cubicBezTo>
                  <a:cubicBezTo>
                    <a:pt x="14529" y="4315"/>
                    <a:pt x="14732" y="4518"/>
                    <a:pt x="14977" y="4518"/>
                  </a:cubicBezTo>
                  <a:cubicBezTo>
                    <a:pt x="15221" y="4518"/>
                    <a:pt x="15424" y="4315"/>
                    <a:pt x="15424" y="4071"/>
                  </a:cubicBezTo>
                  <a:cubicBezTo>
                    <a:pt x="15424" y="3826"/>
                    <a:pt x="15221" y="3623"/>
                    <a:pt x="14977" y="3623"/>
                  </a:cubicBezTo>
                  <a:close/>
                  <a:moveTo>
                    <a:pt x="16320" y="3623"/>
                  </a:moveTo>
                  <a:cubicBezTo>
                    <a:pt x="16075" y="3623"/>
                    <a:pt x="15872" y="3826"/>
                    <a:pt x="15872" y="4071"/>
                  </a:cubicBezTo>
                  <a:cubicBezTo>
                    <a:pt x="15872" y="4315"/>
                    <a:pt x="16075" y="4518"/>
                    <a:pt x="16320" y="4518"/>
                  </a:cubicBezTo>
                  <a:cubicBezTo>
                    <a:pt x="16564" y="4518"/>
                    <a:pt x="16767" y="4315"/>
                    <a:pt x="16767" y="4071"/>
                  </a:cubicBezTo>
                  <a:cubicBezTo>
                    <a:pt x="16767" y="3826"/>
                    <a:pt x="16564" y="3623"/>
                    <a:pt x="16320" y="3623"/>
                  </a:cubicBezTo>
                  <a:close/>
                  <a:moveTo>
                    <a:pt x="366" y="5454"/>
                  </a:moveTo>
                  <a:cubicBezTo>
                    <a:pt x="163" y="5454"/>
                    <a:pt x="0" y="5658"/>
                    <a:pt x="0" y="5861"/>
                  </a:cubicBezTo>
                  <a:cubicBezTo>
                    <a:pt x="0" y="6065"/>
                    <a:pt x="163" y="6228"/>
                    <a:pt x="366" y="6228"/>
                  </a:cubicBezTo>
                  <a:lnTo>
                    <a:pt x="1953" y="6228"/>
                  </a:lnTo>
                  <a:cubicBezTo>
                    <a:pt x="2157" y="6228"/>
                    <a:pt x="2320" y="6065"/>
                    <a:pt x="2320" y="5861"/>
                  </a:cubicBezTo>
                  <a:cubicBezTo>
                    <a:pt x="2320" y="5658"/>
                    <a:pt x="2157" y="5454"/>
                    <a:pt x="1953" y="5454"/>
                  </a:cubicBezTo>
                  <a:close/>
                  <a:moveTo>
                    <a:pt x="3703" y="5454"/>
                  </a:moveTo>
                  <a:cubicBezTo>
                    <a:pt x="3500" y="5454"/>
                    <a:pt x="3337" y="5658"/>
                    <a:pt x="3337" y="5861"/>
                  </a:cubicBezTo>
                  <a:cubicBezTo>
                    <a:pt x="3337" y="6065"/>
                    <a:pt x="3500" y="6228"/>
                    <a:pt x="3703" y="6228"/>
                  </a:cubicBezTo>
                  <a:lnTo>
                    <a:pt x="7814" y="6228"/>
                  </a:lnTo>
                  <a:cubicBezTo>
                    <a:pt x="8058" y="6228"/>
                    <a:pt x="8221" y="6065"/>
                    <a:pt x="8221" y="5861"/>
                  </a:cubicBezTo>
                  <a:cubicBezTo>
                    <a:pt x="8221" y="5658"/>
                    <a:pt x="8058" y="5454"/>
                    <a:pt x="7814" y="5454"/>
                  </a:cubicBezTo>
                  <a:close/>
                  <a:moveTo>
                    <a:pt x="366" y="7286"/>
                  </a:moveTo>
                  <a:cubicBezTo>
                    <a:pt x="163" y="7286"/>
                    <a:pt x="0" y="7448"/>
                    <a:pt x="0" y="7652"/>
                  </a:cubicBezTo>
                  <a:cubicBezTo>
                    <a:pt x="0" y="7855"/>
                    <a:pt x="163" y="8059"/>
                    <a:pt x="366" y="8059"/>
                  </a:cubicBezTo>
                  <a:lnTo>
                    <a:pt x="1953" y="8059"/>
                  </a:lnTo>
                  <a:cubicBezTo>
                    <a:pt x="2157" y="8059"/>
                    <a:pt x="2320" y="7855"/>
                    <a:pt x="2320" y="7652"/>
                  </a:cubicBezTo>
                  <a:cubicBezTo>
                    <a:pt x="2320" y="7448"/>
                    <a:pt x="2157" y="7286"/>
                    <a:pt x="1953" y="7286"/>
                  </a:cubicBezTo>
                  <a:close/>
                  <a:moveTo>
                    <a:pt x="3703" y="7286"/>
                  </a:moveTo>
                  <a:cubicBezTo>
                    <a:pt x="3500" y="7286"/>
                    <a:pt x="3337" y="7448"/>
                    <a:pt x="3337" y="7652"/>
                  </a:cubicBezTo>
                  <a:cubicBezTo>
                    <a:pt x="3337" y="7855"/>
                    <a:pt x="3500" y="8059"/>
                    <a:pt x="3703" y="8059"/>
                  </a:cubicBezTo>
                  <a:lnTo>
                    <a:pt x="7814" y="8059"/>
                  </a:lnTo>
                  <a:cubicBezTo>
                    <a:pt x="8058" y="8059"/>
                    <a:pt x="8221" y="7855"/>
                    <a:pt x="8221" y="7652"/>
                  </a:cubicBezTo>
                  <a:cubicBezTo>
                    <a:pt x="8221" y="7448"/>
                    <a:pt x="8058" y="7286"/>
                    <a:pt x="7814" y="7286"/>
                  </a:cubicBezTo>
                  <a:close/>
                  <a:moveTo>
                    <a:pt x="14203" y="8791"/>
                  </a:moveTo>
                  <a:cubicBezTo>
                    <a:pt x="13959" y="8791"/>
                    <a:pt x="13756" y="8995"/>
                    <a:pt x="13756" y="9239"/>
                  </a:cubicBezTo>
                  <a:cubicBezTo>
                    <a:pt x="13756" y="9483"/>
                    <a:pt x="13959" y="9687"/>
                    <a:pt x="14203" y="9687"/>
                  </a:cubicBezTo>
                  <a:cubicBezTo>
                    <a:pt x="14447" y="9687"/>
                    <a:pt x="14651" y="9483"/>
                    <a:pt x="14651" y="9239"/>
                  </a:cubicBezTo>
                  <a:cubicBezTo>
                    <a:pt x="14651" y="8995"/>
                    <a:pt x="14447" y="8791"/>
                    <a:pt x="14203" y="8791"/>
                  </a:cubicBezTo>
                  <a:close/>
                  <a:moveTo>
                    <a:pt x="15546" y="8791"/>
                  </a:moveTo>
                  <a:cubicBezTo>
                    <a:pt x="15302" y="8791"/>
                    <a:pt x="15099" y="8995"/>
                    <a:pt x="15099" y="9239"/>
                  </a:cubicBezTo>
                  <a:cubicBezTo>
                    <a:pt x="15099" y="9483"/>
                    <a:pt x="15302" y="9687"/>
                    <a:pt x="15546" y="9687"/>
                  </a:cubicBezTo>
                  <a:cubicBezTo>
                    <a:pt x="15790" y="9687"/>
                    <a:pt x="15994" y="9483"/>
                    <a:pt x="15994" y="9239"/>
                  </a:cubicBezTo>
                  <a:cubicBezTo>
                    <a:pt x="15994" y="8995"/>
                    <a:pt x="15790" y="8791"/>
                    <a:pt x="15546" y="8791"/>
                  </a:cubicBezTo>
                  <a:close/>
                  <a:moveTo>
                    <a:pt x="16889" y="8791"/>
                  </a:moveTo>
                  <a:cubicBezTo>
                    <a:pt x="16645" y="8791"/>
                    <a:pt x="16442" y="8995"/>
                    <a:pt x="16442" y="9239"/>
                  </a:cubicBezTo>
                  <a:cubicBezTo>
                    <a:pt x="16442" y="9483"/>
                    <a:pt x="16645" y="9687"/>
                    <a:pt x="16889" y="9687"/>
                  </a:cubicBezTo>
                  <a:cubicBezTo>
                    <a:pt x="17133" y="9687"/>
                    <a:pt x="17337" y="9483"/>
                    <a:pt x="17337" y="9239"/>
                  </a:cubicBezTo>
                  <a:cubicBezTo>
                    <a:pt x="17337" y="8995"/>
                    <a:pt x="17133" y="8791"/>
                    <a:pt x="16889" y="8791"/>
                  </a:cubicBezTo>
                  <a:close/>
                  <a:moveTo>
                    <a:pt x="18232" y="8791"/>
                  </a:moveTo>
                  <a:cubicBezTo>
                    <a:pt x="17988" y="8791"/>
                    <a:pt x="17785" y="8995"/>
                    <a:pt x="17785" y="9239"/>
                  </a:cubicBezTo>
                  <a:cubicBezTo>
                    <a:pt x="17785" y="9483"/>
                    <a:pt x="17988" y="9687"/>
                    <a:pt x="18232" y="9687"/>
                  </a:cubicBezTo>
                  <a:cubicBezTo>
                    <a:pt x="18476" y="9687"/>
                    <a:pt x="18680" y="9483"/>
                    <a:pt x="18680" y="9239"/>
                  </a:cubicBezTo>
                  <a:cubicBezTo>
                    <a:pt x="18680" y="8995"/>
                    <a:pt x="18476" y="8791"/>
                    <a:pt x="18232" y="8791"/>
                  </a:cubicBezTo>
                  <a:close/>
                  <a:moveTo>
                    <a:pt x="19575" y="8791"/>
                  </a:moveTo>
                  <a:cubicBezTo>
                    <a:pt x="19331" y="8791"/>
                    <a:pt x="19128" y="8995"/>
                    <a:pt x="19128" y="9239"/>
                  </a:cubicBezTo>
                  <a:cubicBezTo>
                    <a:pt x="19128" y="9483"/>
                    <a:pt x="19331" y="9687"/>
                    <a:pt x="19575" y="9687"/>
                  </a:cubicBezTo>
                  <a:cubicBezTo>
                    <a:pt x="19819" y="9687"/>
                    <a:pt x="20023" y="9483"/>
                    <a:pt x="20023" y="9239"/>
                  </a:cubicBezTo>
                  <a:cubicBezTo>
                    <a:pt x="20023" y="8995"/>
                    <a:pt x="19819" y="8791"/>
                    <a:pt x="19575" y="8791"/>
                  </a:cubicBezTo>
                  <a:close/>
                  <a:moveTo>
                    <a:pt x="20918" y="8791"/>
                  </a:moveTo>
                  <a:cubicBezTo>
                    <a:pt x="20674" y="8791"/>
                    <a:pt x="20471" y="8995"/>
                    <a:pt x="20471" y="9239"/>
                  </a:cubicBezTo>
                  <a:cubicBezTo>
                    <a:pt x="20471" y="9483"/>
                    <a:pt x="20674" y="9687"/>
                    <a:pt x="20918" y="9687"/>
                  </a:cubicBezTo>
                  <a:cubicBezTo>
                    <a:pt x="21162" y="9687"/>
                    <a:pt x="21366" y="9483"/>
                    <a:pt x="21366" y="9239"/>
                  </a:cubicBezTo>
                  <a:cubicBezTo>
                    <a:pt x="21366" y="8995"/>
                    <a:pt x="21162" y="8791"/>
                    <a:pt x="20918" y="8791"/>
                  </a:cubicBezTo>
                  <a:close/>
                  <a:moveTo>
                    <a:pt x="366" y="9076"/>
                  </a:moveTo>
                  <a:cubicBezTo>
                    <a:pt x="163" y="9076"/>
                    <a:pt x="0" y="9239"/>
                    <a:pt x="0" y="9443"/>
                  </a:cubicBezTo>
                  <a:cubicBezTo>
                    <a:pt x="0" y="9646"/>
                    <a:pt x="163" y="9850"/>
                    <a:pt x="366" y="9850"/>
                  </a:cubicBezTo>
                  <a:lnTo>
                    <a:pt x="1953" y="9850"/>
                  </a:lnTo>
                  <a:cubicBezTo>
                    <a:pt x="2157" y="9850"/>
                    <a:pt x="2320" y="9646"/>
                    <a:pt x="2320" y="9443"/>
                  </a:cubicBezTo>
                  <a:cubicBezTo>
                    <a:pt x="2320" y="9239"/>
                    <a:pt x="2157" y="9076"/>
                    <a:pt x="1953" y="9076"/>
                  </a:cubicBezTo>
                  <a:close/>
                  <a:moveTo>
                    <a:pt x="8628" y="9076"/>
                  </a:moveTo>
                  <a:cubicBezTo>
                    <a:pt x="8424" y="9076"/>
                    <a:pt x="8262" y="9239"/>
                    <a:pt x="8262" y="9443"/>
                  </a:cubicBezTo>
                  <a:cubicBezTo>
                    <a:pt x="8262" y="9646"/>
                    <a:pt x="8424" y="9850"/>
                    <a:pt x="8628" y="9850"/>
                  </a:cubicBezTo>
                  <a:lnTo>
                    <a:pt x="12779" y="9850"/>
                  </a:lnTo>
                  <a:cubicBezTo>
                    <a:pt x="12982" y="9850"/>
                    <a:pt x="13145" y="9646"/>
                    <a:pt x="13145" y="9443"/>
                  </a:cubicBezTo>
                  <a:cubicBezTo>
                    <a:pt x="13145" y="9239"/>
                    <a:pt x="12982" y="9076"/>
                    <a:pt x="12779" y="9076"/>
                  </a:cubicBezTo>
                  <a:close/>
                  <a:moveTo>
                    <a:pt x="366" y="10867"/>
                  </a:moveTo>
                  <a:cubicBezTo>
                    <a:pt x="163" y="10867"/>
                    <a:pt x="0" y="11030"/>
                    <a:pt x="0" y="11233"/>
                  </a:cubicBezTo>
                  <a:cubicBezTo>
                    <a:pt x="0" y="11478"/>
                    <a:pt x="163" y="11640"/>
                    <a:pt x="366" y="11640"/>
                  </a:cubicBezTo>
                  <a:lnTo>
                    <a:pt x="1953" y="11640"/>
                  </a:lnTo>
                  <a:cubicBezTo>
                    <a:pt x="2157" y="11640"/>
                    <a:pt x="2320" y="11478"/>
                    <a:pt x="2320" y="11233"/>
                  </a:cubicBezTo>
                  <a:cubicBezTo>
                    <a:pt x="2320" y="11030"/>
                    <a:pt x="2157" y="10867"/>
                    <a:pt x="1953" y="10867"/>
                  </a:cubicBezTo>
                  <a:close/>
                  <a:moveTo>
                    <a:pt x="8628" y="10867"/>
                  </a:moveTo>
                  <a:cubicBezTo>
                    <a:pt x="8424" y="10867"/>
                    <a:pt x="8262" y="11030"/>
                    <a:pt x="8262" y="11233"/>
                  </a:cubicBezTo>
                  <a:cubicBezTo>
                    <a:pt x="8262" y="11478"/>
                    <a:pt x="8424" y="11640"/>
                    <a:pt x="8628" y="11640"/>
                  </a:cubicBezTo>
                  <a:lnTo>
                    <a:pt x="12779" y="11640"/>
                  </a:lnTo>
                  <a:cubicBezTo>
                    <a:pt x="12982" y="11640"/>
                    <a:pt x="13145" y="11478"/>
                    <a:pt x="13145" y="11233"/>
                  </a:cubicBezTo>
                  <a:cubicBezTo>
                    <a:pt x="13145" y="11030"/>
                    <a:pt x="12982" y="10867"/>
                    <a:pt x="12779" y="10867"/>
                  </a:cubicBezTo>
                  <a:close/>
                  <a:moveTo>
                    <a:pt x="14203" y="12495"/>
                  </a:moveTo>
                  <a:cubicBezTo>
                    <a:pt x="13959" y="12495"/>
                    <a:pt x="13756" y="12698"/>
                    <a:pt x="13756" y="12943"/>
                  </a:cubicBezTo>
                  <a:cubicBezTo>
                    <a:pt x="13756" y="13187"/>
                    <a:pt x="13959" y="13390"/>
                    <a:pt x="14203" y="13390"/>
                  </a:cubicBezTo>
                  <a:cubicBezTo>
                    <a:pt x="14447" y="13390"/>
                    <a:pt x="14651" y="13187"/>
                    <a:pt x="14651" y="12943"/>
                  </a:cubicBezTo>
                  <a:cubicBezTo>
                    <a:pt x="14651" y="12698"/>
                    <a:pt x="14447" y="12495"/>
                    <a:pt x="14203" y="12495"/>
                  </a:cubicBezTo>
                  <a:close/>
                  <a:moveTo>
                    <a:pt x="15546" y="12495"/>
                  </a:moveTo>
                  <a:cubicBezTo>
                    <a:pt x="15302" y="12495"/>
                    <a:pt x="15099" y="12698"/>
                    <a:pt x="15099" y="12943"/>
                  </a:cubicBezTo>
                  <a:cubicBezTo>
                    <a:pt x="15099" y="13187"/>
                    <a:pt x="15302" y="13390"/>
                    <a:pt x="15546" y="13390"/>
                  </a:cubicBezTo>
                  <a:cubicBezTo>
                    <a:pt x="15790" y="13390"/>
                    <a:pt x="15994" y="13187"/>
                    <a:pt x="15994" y="12943"/>
                  </a:cubicBezTo>
                  <a:cubicBezTo>
                    <a:pt x="15994" y="12698"/>
                    <a:pt x="15790" y="12495"/>
                    <a:pt x="15546" y="12495"/>
                  </a:cubicBezTo>
                  <a:close/>
                  <a:moveTo>
                    <a:pt x="16889" y="12495"/>
                  </a:moveTo>
                  <a:cubicBezTo>
                    <a:pt x="16645" y="12495"/>
                    <a:pt x="16442" y="12698"/>
                    <a:pt x="16442" y="12943"/>
                  </a:cubicBezTo>
                  <a:cubicBezTo>
                    <a:pt x="16442" y="13187"/>
                    <a:pt x="16645" y="13390"/>
                    <a:pt x="16889" y="13390"/>
                  </a:cubicBezTo>
                  <a:cubicBezTo>
                    <a:pt x="17133" y="13390"/>
                    <a:pt x="17337" y="13187"/>
                    <a:pt x="17337" y="12943"/>
                  </a:cubicBezTo>
                  <a:cubicBezTo>
                    <a:pt x="17337" y="12698"/>
                    <a:pt x="17133" y="12495"/>
                    <a:pt x="16889" y="12495"/>
                  </a:cubicBezTo>
                  <a:close/>
                  <a:moveTo>
                    <a:pt x="18232" y="12495"/>
                  </a:moveTo>
                  <a:cubicBezTo>
                    <a:pt x="17988" y="12495"/>
                    <a:pt x="17785" y="12698"/>
                    <a:pt x="17785" y="12943"/>
                  </a:cubicBezTo>
                  <a:cubicBezTo>
                    <a:pt x="17785" y="13187"/>
                    <a:pt x="17988" y="13390"/>
                    <a:pt x="18232" y="13390"/>
                  </a:cubicBezTo>
                  <a:cubicBezTo>
                    <a:pt x="18476" y="13390"/>
                    <a:pt x="18680" y="13187"/>
                    <a:pt x="18680" y="12943"/>
                  </a:cubicBezTo>
                  <a:cubicBezTo>
                    <a:pt x="18680" y="12698"/>
                    <a:pt x="18476" y="12495"/>
                    <a:pt x="18232" y="12495"/>
                  </a:cubicBezTo>
                  <a:close/>
                  <a:moveTo>
                    <a:pt x="19575" y="12495"/>
                  </a:moveTo>
                  <a:cubicBezTo>
                    <a:pt x="19331" y="12495"/>
                    <a:pt x="19128" y="12698"/>
                    <a:pt x="19128" y="12943"/>
                  </a:cubicBezTo>
                  <a:cubicBezTo>
                    <a:pt x="19128" y="13187"/>
                    <a:pt x="19331" y="13390"/>
                    <a:pt x="19575" y="13390"/>
                  </a:cubicBezTo>
                  <a:cubicBezTo>
                    <a:pt x="19819" y="13390"/>
                    <a:pt x="20023" y="13187"/>
                    <a:pt x="20023" y="12943"/>
                  </a:cubicBezTo>
                  <a:cubicBezTo>
                    <a:pt x="20023" y="12698"/>
                    <a:pt x="19819" y="12495"/>
                    <a:pt x="19575" y="12495"/>
                  </a:cubicBezTo>
                  <a:close/>
                  <a:moveTo>
                    <a:pt x="20918" y="12495"/>
                  </a:moveTo>
                  <a:cubicBezTo>
                    <a:pt x="20674" y="12495"/>
                    <a:pt x="20471" y="12698"/>
                    <a:pt x="20471" y="12943"/>
                  </a:cubicBezTo>
                  <a:cubicBezTo>
                    <a:pt x="20471" y="13187"/>
                    <a:pt x="20674" y="13390"/>
                    <a:pt x="20918" y="13390"/>
                  </a:cubicBezTo>
                  <a:cubicBezTo>
                    <a:pt x="21162" y="13390"/>
                    <a:pt x="21366" y="13187"/>
                    <a:pt x="21366" y="12943"/>
                  </a:cubicBezTo>
                  <a:cubicBezTo>
                    <a:pt x="21366" y="12698"/>
                    <a:pt x="21162" y="12495"/>
                    <a:pt x="20918" y="12495"/>
                  </a:cubicBezTo>
                  <a:close/>
                  <a:moveTo>
                    <a:pt x="366" y="12658"/>
                  </a:moveTo>
                  <a:cubicBezTo>
                    <a:pt x="163" y="12658"/>
                    <a:pt x="0" y="12821"/>
                    <a:pt x="0" y="13065"/>
                  </a:cubicBezTo>
                  <a:cubicBezTo>
                    <a:pt x="0" y="13268"/>
                    <a:pt x="163" y="13431"/>
                    <a:pt x="366" y="13431"/>
                  </a:cubicBezTo>
                  <a:lnTo>
                    <a:pt x="1953" y="13431"/>
                  </a:lnTo>
                  <a:cubicBezTo>
                    <a:pt x="2157" y="13431"/>
                    <a:pt x="2320" y="13268"/>
                    <a:pt x="2320" y="13065"/>
                  </a:cubicBezTo>
                  <a:cubicBezTo>
                    <a:pt x="2320" y="12821"/>
                    <a:pt x="2157" y="12658"/>
                    <a:pt x="1953" y="12658"/>
                  </a:cubicBezTo>
                  <a:close/>
                  <a:moveTo>
                    <a:pt x="8628" y="12658"/>
                  </a:moveTo>
                  <a:cubicBezTo>
                    <a:pt x="8424" y="12658"/>
                    <a:pt x="8262" y="12821"/>
                    <a:pt x="8262" y="13065"/>
                  </a:cubicBezTo>
                  <a:cubicBezTo>
                    <a:pt x="8262" y="13268"/>
                    <a:pt x="8424" y="13431"/>
                    <a:pt x="8628" y="13431"/>
                  </a:cubicBezTo>
                  <a:lnTo>
                    <a:pt x="12779" y="13431"/>
                  </a:lnTo>
                  <a:cubicBezTo>
                    <a:pt x="12982" y="13431"/>
                    <a:pt x="13145" y="13268"/>
                    <a:pt x="13145" y="13065"/>
                  </a:cubicBezTo>
                  <a:cubicBezTo>
                    <a:pt x="13145" y="12821"/>
                    <a:pt x="12982" y="12658"/>
                    <a:pt x="12779" y="126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4506925" y="3313800"/>
              <a:ext cx="534150" cy="334775"/>
            </a:xfrm>
            <a:custGeom>
              <a:avLst/>
              <a:gdLst/>
              <a:ahLst/>
              <a:cxnLst/>
              <a:rect l="l" t="t" r="r" b="b"/>
              <a:pathLst>
                <a:path w="21366" h="13391" extrusionOk="0">
                  <a:moveTo>
                    <a:pt x="366" y="41"/>
                  </a:moveTo>
                  <a:cubicBezTo>
                    <a:pt x="163" y="41"/>
                    <a:pt x="0" y="204"/>
                    <a:pt x="0" y="448"/>
                  </a:cubicBezTo>
                  <a:cubicBezTo>
                    <a:pt x="0" y="652"/>
                    <a:pt x="163" y="815"/>
                    <a:pt x="366" y="815"/>
                  </a:cubicBezTo>
                  <a:lnTo>
                    <a:pt x="1953" y="815"/>
                  </a:lnTo>
                  <a:cubicBezTo>
                    <a:pt x="2157" y="815"/>
                    <a:pt x="2320" y="652"/>
                    <a:pt x="2320" y="448"/>
                  </a:cubicBezTo>
                  <a:cubicBezTo>
                    <a:pt x="2320" y="204"/>
                    <a:pt x="2157" y="41"/>
                    <a:pt x="1953" y="41"/>
                  </a:cubicBezTo>
                  <a:close/>
                  <a:moveTo>
                    <a:pt x="3703" y="41"/>
                  </a:moveTo>
                  <a:cubicBezTo>
                    <a:pt x="3500" y="41"/>
                    <a:pt x="3337" y="204"/>
                    <a:pt x="3337" y="448"/>
                  </a:cubicBezTo>
                  <a:cubicBezTo>
                    <a:pt x="3337" y="652"/>
                    <a:pt x="3500" y="815"/>
                    <a:pt x="3703" y="815"/>
                  </a:cubicBezTo>
                  <a:lnTo>
                    <a:pt x="7814" y="815"/>
                  </a:lnTo>
                  <a:cubicBezTo>
                    <a:pt x="8058" y="815"/>
                    <a:pt x="8221" y="652"/>
                    <a:pt x="8221" y="448"/>
                  </a:cubicBezTo>
                  <a:cubicBezTo>
                    <a:pt x="8221" y="204"/>
                    <a:pt x="8058" y="41"/>
                    <a:pt x="7814" y="41"/>
                  </a:cubicBezTo>
                  <a:close/>
                  <a:moveTo>
                    <a:pt x="9605" y="1"/>
                  </a:moveTo>
                  <a:cubicBezTo>
                    <a:pt x="9320" y="1"/>
                    <a:pt x="9157" y="204"/>
                    <a:pt x="9157" y="448"/>
                  </a:cubicBezTo>
                  <a:cubicBezTo>
                    <a:pt x="9157" y="693"/>
                    <a:pt x="9320" y="896"/>
                    <a:pt x="9605" y="896"/>
                  </a:cubicBezTo>
                  <a:cubicBezTo>
                    <a:pt x="9849" y="896"/>
                    <a:pt x="10052" y="693"/>
                    <a:pt x="10052" y="448"/>
                  </a:cubicBezTo>
                  <a:cubicBezTo>
                    <a:pt x="10052" y="204"/>
                    <a:pt x="9849" y="1"/>
                    <a:pt x="9605" y="1"/>
                  </a:cubicBezTo>
                  <a:close/>
                  <a:moveTo>
                    <a:pt x="10948" y="1"/>
                  </a:moveTo>
                  <a:cubicBezTo>
                    <a:pt x="10703" y="1"/>
                    <a:pt x="10500" y="204"/>
                    <a:pt x="10500" y="448"/>
                  </a:cubicBezTo>
                  <a:cubicBezTo>
                    <a:pt x="10500" y="693"/>
                    <a:pt x="10703" y="896"/>
                    <a:pt x="10948" y="896"/>
                  </a:cubicBezTo>
                  <a:cubicBezTo>
                    <a:pt x="11192" y="896"/>
                    <a:pt x="11395" y="693"/>
                    <a:pt x="11395" y="448"/>
                  </a:cubicBezTo>
                  <a:cubicBezTo>
                    <a:pt x="11395" y="204"/>
                    <a:pt x="11192" y="1"/>
                    <a:pt x="10948" y="1"/>
                  </a:cubicBezTo>
                  <a:close/>
                  <a:moveTo>
                    <a:pt x="12291" y="1"/>
                  </a:moveTo>
                  <a:cubicBezTo>
                    <a:pt x="12046" y="1"/>
                    <a:pt x="11843" y="204"/>
                    <a:pt x="11843" y="448"/>
                  </a:cubicBezTo>
                  <a:cubicBezTo>
                    <a:pt x="11843" y="693"/>
                    <a:pt x="12046" y="896"/>
                    <a:pt x="12291" y="896"/>
                  </a:cubicBezTo>
                  <a:cubicBezTo>
                    <a:pt x="12535" y="896"/>
                    <a:pt x="12738" y="693"/>
                    <a:pt x="12738" y="448"/>
                  </a:cubicBezTo>
                  <a:cubicBezTo>
                    <a:pt x="12738" y="204"/>
                    <a:pt x="12535" y="1"/>
                    <a:pt x="12291" y="1"/>
                  </a:cubicBezTo>
                  <a:close/>
                  <a:moveTo>
                    <a:pt x="13634" y="1"/>
                  </a:moveTo>
                  <a:cubicBezTo>
                    <a:pt x="13389" y="1"/>
                    <a:pt x="13186" y="204"/>
                    <a:pt x="13186" y="448"/>
                  </a:cubicBezTo>
                  <a:cubicBezTo>
                    <a:pt x="13186" y="693"/>
                    <a:pt x="13389" y="896"/>
                    <a:pt x="13634" y="896"/>
                  </a:cubicBezTo>
                  <a:cubicBezTo>
                    <a:pt x="13878" y="896"/>
                    <a:pt x="14081" y="693"/>
                    <a:pt x="14081" y="448"/>
                  </a:cubicBezTo>
                  <a:cubicBezTo>
                    <a:pt x="14081" y="204"/>
                    <a:pt x="13878" y="1"/>
                    <a:pt x="13634" y="1"/>
                  </a:cubicBezTo>
                  <a:close/>
                  <a:moveTo>
                    <a:pt x="14977" y="1"/>
                  </a:moveTo>
                  <a:cubicBezTo>
                    <a:pt x="14732" y="1"/>
                    <a:pt x="14529" y="204"/>
                    <a:pt x="14529" y="448"/>
                  </a:cubicBezTo>
                  <a:cubicBezTo>
                    <a:pt x="14529" y="693"/>
                    <a:pt x="14732" y="896"/>
                    <a:pt x="14977" y="896"/>
                  </a:cubicBezTo>
                  <a:cubicBezTo>
                    <a:pt x="15221" y="896"/>
                    <a:pt x="15424" y="693"/>
                    <a:pt x="15424" y="448"/>
                  </a:cubicBezTo>
                  <a:cubicBezTo>
                    <a:pt x="15424" y="204"/>
                    <a:pt x="15221" y="1"/>
                    <a:pt x="14977" y="1"/>
                  </a:cubicBezTo>
                  <a:close/>
                  <a:moveTo>
                    <a:pt x="16320" y="1"/>
                  </a:moveTo>
                  <a:cubicBezTo>
                    <a:pt x="16075" y="1"/>
                    <a:pt x="15872" y="204"/>
                    <a:pt x="15872" y="448"/>
                  </a:cubicBezTo>
                  <a:cubicBezTo>
                    <a:pt x="15872" y="693"/>
                    <a:pt x="16075" y="896"/>
                    <a:pt x="16320" y="896"/>
                  </a:cubicBezTo>
                  <a:cubicBezTo>
                    <a:pt x="16564" y="896"/>
                    <a:pt x="16767" y="693"/>
                    <a:pt x="16767" y="448"/>
                  </a:cubicBezTo>
                  <a:cubicBezTo>
                    <a:pt x="16767" y="204"/>
                    <a:pt x="16564" y="1"/>
                    <a:pt x="16320" y="1"/>
                  </a:cubicBezTo>
                  <a:close/>
                  <a:moveTo>
                    <a:pt x="366" y="1832"/>
                  </a:moveTo>
                  <a:cubicBezTo>
                    <a:pt x="163" y="1832"/>
                    <a:pt x="0" y="2036"/>
                    <a:pt x="0" y="2239"/>
                  </a:cubicBezTo>
                  <a:cubicBezTo>
                    <a:pt x="0" y="2443"/>
                    <a:pt x="163" y="2605"/>
                    <a:pt x="366" y="2605"/>
                  </a:cubicBezTo>
                  <a:lnTo>
                    <a:pt x="1953" y="2605"/>
                  </a:lnTo>
                  <a:cubicBezTo>
                    <a:pt x="2157" y="2605"/>
                    <a:pt x="2320" y="2443"/>
                    <a:pt x="2320" y="2239"/>
                  </a:cubicBezTo>
                  <a:cubicBezTo>
                    <a:pt x="2320" y="2036"/>
                    <a:pt x="2157" y="1832"/>
                    <a:pt x="1953" y="1832"/>
                  </a:cubicBezTo>
                  <a:close/>
                  <a:moveTo>
                    <a:pt x="3703" y="1832"/>
                  </a:moveTo>
                  <a:cubicBezTo>
                    <a:pt x="3500" y="1832"/>
                    <a:pt x="3337" y="2036"/>
                    <a:pt x="3337" y="2239"/>
                  </a:cubicBezTo>
                  <a:cubicBezTo>
                    <a:pt x="3337" y="2443"/>
                    <a:pt x="3500" y="2605"/>
                    <a:pt x="3703" y="2605"/>
                  </a:cubicBezTo>
                  <a:lnTo>
                    <a:pt x="7814" y="2605"/>
                  </a:lnTo>
                  <a:cubicBezTo>
                    <a:pt x="8058" y="2605"/>
                    <a:pt x="8221" y="2443"/>
                    <a:pt x="8221" y="2239"/>
                  </a:cubicBezTo>
                  <a:cubicBezTo>
                    <a:pt x="8221" y="2036"/>
                    <a:pt x="8058" y="1832"/>
                    <a:pt x="7814" y="1832"/>
                  </a:cubicBezTo>
                  <a:close/>
                  <a:moveTo>
                    <a:pt x="366" y="3663"/>
                  </a:moveTo>
                  <a:cubicBezTo>
                    <a:pt x="163" y="3663"/>
                    <a:pt x="0" y="3826"/>
                    <a:pt x="0" y="4030"/>
                  </a:cubicBezTo>
                  <a:cubicBezTo>
                    <a:pt x="0" y="4233"/>
                    <a:pt x="163" y="4437"/>
                    <a:pt x="366" y="4437"/>
                  </a:cubicBezTo>
                  <a:lnTo>
                    <a:pt x="1953" y="4437"/>
                  </a:lnTo>
                  <a:cubicBezTo>
                    <a:pt x="2157" y="4437"/>
                    <a:pt x="2320" y="4233"/>
                    <a:pt x="2320" y="4030"/>
                  </a:cubicBezTo>
                  <a:cubicBezTo>
                    <a:pt x="2320" y="3826"/>
                    <a:pt x="2157" y="3663"/>
                    <a:pt x="1953" y="3663"/>
                  </a:cubicBezTo>
                  <a:close/>
                  <a:moveTo>
                    <a:pt x="3703" y="3663"/>
                  </a:moveTo>
                  <a:cubicBezTo>
                    <a:pt x="3500" y="3663"/>
                    <a:pt x="3337" y="3826"/>
                    <a:pt x="3337" y="4030"/>
                  </a:cubicBezTo>
                  <a:cubicBezTo>
                    <a:pt x="3337" y="4233"/>
                    <a:pt x="3500" y="4437"/>
                    <a:pt x="3703" y="4437"/>
                  </a:cubicBezTo>
                  <a:lnTo>
                    <a:pt x="7814" y="4437"/>
                  </a:lnTo>
                  <a:cubicBezTo>
                    <a:pt x="8058" y="4437"/>
                    <a:pt x="8221" y="4233"/>
                    <a:pt x="8221" y="4030"/>
                  </a:cubicBezTo>
                  <a:cubicBezTo>
                    <a:pt x="8221" y="3826"/>
                    <a:pt x="8058" y="3663"/>
                    <a:pt x="7814" y="3663"/>
                  </a:cubicBezTo>
                  <a:close/>
                  <a:moveTo>
                    <a:pt x="9605" y="3582"/>
                  </a:moveTo>
                  <a:cubicBezTo>
                    <a:pt x="9320" y="3582"/>
                    <a:pt x="9157" y="3786"/>
                    <a:pt x="9157" y="4030"/>
                  </a:cubicBezTo>
                  <a:cubicBezTo>
                    <a:pt x="9157" y="4274"/>
                    <a:pt x="9320" y="4477"/>
                    <a:pt x="9605" y="4477"/>
                  </a:cubicBezTo>
                  <a:cubicBezTo>
                    <a:pt x="9849" y="4477"/>
                    <a:pt x="10052" y="4274"/>
                    <a:pt x="10052" y="4030"/>
                  </a:cubicBezTo>
                  <a:cubicBezTo>
                    <a:pt x="10052" y="3786"/>
                    <a:pt x="9849" y="3582"/>
                    <a:pt x="9605" y="3582"/>
                  </a:cubicBezTo>
                  <a:close/>
                  <a:moveTo>
                    <a:pt x="10948" y="3582"/>
                  </a:moveTo>
                  <a:cubicBezTo>
                    <a:pt x="10703" y="3582"/>
                    <a:pt x="10500" y="3786"/>
                    <a:pt x="10500" y="4030"/>
                  </a:cubicBezTo>
                  <a:cubicBezTo>
                    <a:pt x="10500" y="4274"/>
                    <a:pt x="10703" y="4477"/>
                    <a:pt x="10948" y="4477"/>
                  </a:cubicBezTo>
                  <a:cubicBezTo>
                    <a:pt x="11192" y="4477"/>
                    <a:pt x="11395" y="4274"/>
                    <a:pt x="11395" y="4030"/>
                  </a:cubicBezTo>
                  <a:cubicBezTo>
                    <a:pt x="11395" y="3786"/>
                    <a:pt x="11192" y="3582"/>
                    <a:pt x="10948" y="3582"/>
                  </a:cubicBezTo>
                  <a:close/>
                  <a:moveTo>
                    <a:pt x="12291" y="3582"/>
                  </a:moveTo>
                  <a:cubicBezTo>
                    <a:pt x="12046" y="3582"/>
                    <a:pt x="11843" y="3786"/>
                    <a:pt x="11843" y="4030"/>
                  </a:cubicBezTo>
                  <a:cubicBezTo>
                    <a:pt x="11843" y="4274"/>
                    <a:pt x="12046" y="4477"/>
                    <a:pt x="12291" y="4477"/>
                  </a:cubicBezTo>
                  <a:cubicBezTo>
                    <a:pt x="12535" y="4477"/>
                    <a:pt x="12738" y="4274"/>
                    <a:pt x="12738" y="4030"/>
                  </a:cubicBezTo>
                  <a:cubicBezTo>
                    <a:pt x="12738" y="3786"/>
                    <a:pt x="12535" y="3582"/>
                    <a:pt x="12291" y="3582"/>
                  </a:cubicBezTo>
                  <a:close/>
                  <a:moveTo>
                    <a:pt x="13634" y="3582"/>
                  </a:moveTo>
                  <a:cubicBezTo>
                    <a:pt x="13389" y="3582"/>
                    <a:pt x="13186" y="3786"/>
                    <a:pt x="13186" y="4030"/>
                  </a:cubicBezTo>
                  <a:cubicBezTo>
                    <a:pt x="13186" y="4274"/>
                    <a:pt x="13389" y="4477"/>
                    <a:pt x="13634" y="4477"/>
                  </a:cubicBezTo>
                  <a:cubicBezTo>
                    <a:pt x="13878" y="4477"/>
                    <a:pt x="14081" y="4274"/>
                    <a:pt x="14081" y="4030"/>
                  </a:cubicBezTo>
                  <a:cubicBezTo>
                    <a:pt x="14081" y="3786"/>
                    <a:pt x="13878" y="3582"/>
                    <a:pt x="13634" y="3582"/>
                  </a:cubicBezTo>
                  <a:close/>
                  <a:moveTo>
                    <a:pt x="14977" y="3582"/>
                  </a:moveTo>
                  <a:cubicBezTo>
                    <a:pt x="14732" y="3582"/>
                    <a:pt x="14529" y="3786"/>
                    <a:pt x="14529" y="4030"/>
                  </a:cubicBezTo>
                  <a:cubicBezTo>
                    <a:pt x="14529" y="4274"/>
                    <a:pt x="14732" y="4477"/>
                    <a:pt x="14977" y="4477"/>
                  </a:cubicBezTo>
                  <a:cubicBezTo>
                    <a:pt x="15221" y="4477"/>
                    <a:pt x="15424" y="4274"/>
                    <a:pt x="15424" y="4030"/>
                  </a:cubicBezTo>
                  <a:cubicBezTo>
                    <a:pt x="15424" y="3786"/>
                    <a:pt x="15221" y="3582"/>
                    <a:pt x="14977" y="3582"/>
                  </a:cubicBezTo>
                  <a:close/>
                  <a:moveTo>
                    <a:pt x="16320" y="3582"/>
                  </a:moveTo>
                  <a:cubicBezTo>
                    <a:pt x="16075" y="3582"/>
                    <a:pt x="15872" y="3786"/>
                    <a:pt x="15872" y="4030"/>
                  </a:cubicBezTo>
                  <a:cubicBezTo>
                    <a:pt x="15872" y="4274"/>
                    <a:pt x="16075" y="4477"/>
                    <a:pt x="16320" y="4477"/>
                  </a:cubicBezTo>
                  <a:cubicBezTo>
                    <a:pt x="16564" y="4477"/>
                    <a:pt x="16767" y="4274"/>
                    <a:pt x="16767" y="4030"/>
                  </a:cubicBezTo>
                  <a:cubicBezTo>
                    <a:pt x="16767" y="3786"/>
                    <a:pt x="16564" y="3582"/>
                    <a:pt x="16320" y="3582"/>
                  </a:cubicBezTo>
                  <a:close/>
                  <a:moveTo>
                    <a:pt x="366" y="5454"/>
                  </a:moveTo>
                  <a:cubicBezTo>
                    <a:pt x="163" y="5454"/>
                    <a:pt x="0" y="5617"/>
                    <a:pt x="0" y="5820"/>
                  </a:cubicBezTo>
                  <a:cubicBezTo>
                    <a:pt x="0" y="6024"/>
                    <a:pt x="163" y="6227"/>
                    <a:pt x="366" y="6227"/>
                  </a:cubicBezTo>
                  <a:lnTo>
                    <a:pt x="1953" y="6227"/>
                  </a:lnTo>
                  <a:cubicBezTo>
                    <a:pt x="2157" y="6227"/>
                    <a:pt x="2320" y="6024"/>
                    <a:pt x="2320" y="5820"/>
                  </a:cubicBezTo>
                  <a:cubicBezTo>
                    <a:pt x="2320" y="5617"/>
                    <a:pt x="2157" y="5454"/>
                    <a:pt x="1953" y="5454"/>
                  </a:cubicBezTo>
                  <a:close/>
                  <a:moveTo>
                    <a:pt x="3703" y="5454"/>
                  </a:moveTo>
                  <a:cubicBezTo>
                    <a:pt x="3500" y="5454"/>
                    <a:pt x="3337" y="5617"/>
                    <a:pt x="3337" y="5820"/>
                  </a:cubicBezTo>
                  <a:cubicBezTo>
                    <a:pt x="3337" y="6024"/>
                    <a:pt x="3500" y="6227"/>
                    <a:pt x="3703" y="6227"/>
                  </a:cubicBezTo>
                  <a:lnTo>
                    <a:pt x="7814" y="6227"/>
                  </a:lnTo>
                  <a:cubicBezTo>
                    <a:pt x="8058" y="6227"/>
                    <a:pt x="8221" y="6024"/>
                    <a:pt x="8221" y="5820"/>
                  </a:cubicBezTo>
                  <a:cubicBezTo>
                    <a:pt x="8221" y="5617"/>
                    <a:pt x="8058" y="5454"/>
                    <a:pt x="7814" y="5454"/>
                  </a:cubicBezTo>
                  <a:close/>
                  <a:moveTo>
                    <a:pt x="366" y="7245"/>
                  </a:moveTo>
                  <a:cubicBezTo>
                    <a:pt x="163" y="7245"/>
                    <a:pt x="0" y="7408"/>
                    <a:pt x="0" y="7611"/>
                  </a:cubicBezTo>
                  <a:cubicBezTo>
                    <a:pt x="0" y="7855"/>
                    <a:pt x="163" y="8018"/>
                    <a:pt x="366" y="8018"/>
                  </a:cubicBezTo>
                  <a:lnTo>
                    <a:pt x="1953" y="8018"/>
                  </a:lnTo>
                  <a:cubicBezTo>
                    <a:pt x="2157" y="8018"/>
                    <a:pt x="2320" y="7855"/>
                    <a:pt x="2320" y="7611"/>
                  </a:cubicBezTo>
                  <a:cubicBezTo>
                    <a:pt x="2320" y="7408"/>
                    <a:pt x="2157" y="7245"/>
                    <a:pt x="1953" y="7245"/>
                  </a:cubicBezTo>
                  <a:close/>
                  <a:moveTo>
                    <a:pt x="3703" y="7245"/>
                  </a:moveTo>
                  <a:cubicBezTo>
                    <a:pt x="3500" y="7245"/>
                    <a:pt x="3337" y="7408"/>
                    <a:pt x="3337" y="7611"/>
                  </a:cubicBezTo>
                  <a:cubicBezTo>
                    <a:pt x="3337" y="7855"/>
                    <a:pt x="3500" y="8018"/>
                    <a:pt x="3703" y="8018"/>
                  </a:cubicBezTo>
                  <a:lnTo>
                    <a:pt x="7814" y="8018"/>
                  </a:lnTo>
                  <a:cubicBezTo>
                    <a:pt x="8058" y="8018"/>
                    <a:pt x="8221" y="7855"/>
                    <a:pt x="8221" y="7611"/>
                  </a:cubicBezTo>
                  <a:cubicBezTo>
                    <a:pt x="8221" y="7408"/>
                    <a:pt x="8058" y="7245"/>
                    <a:pt x="7814" y="7245"/>
                  </a:cubicBezTo>
                  <a:close/>
                  <a:moveTo>
                    <a:pt x="14203" y="8751"/>
                  </a:moveTo>
                  <a:cubicBezTo>
                    <a:pt x="13959" y="8751"/>
                    <a:pt x="13756" y="8954"/>
                    <a:pt x="13756" y="9198"/>
                  </a:cubicBezTo>
                  <a:cubicBezTo>
                    <a:pt x="13756" y="9442"/>
                    <a:pt x="13959" y="9646"/>
                    <a:pt x="14203" y="9646"/>
                  </a:cubicBezTo>
                  <a:cubicBezTo>
                    <a:pt x="14447" y="9646"/>
                    <a:pt x="14651" y="9442"/>
                    <a:pt x="14651" y="9198"/>
                  </a:cubicBezTo>
                  <a:cubicBezTo>
                    <a:pt x="14651" y="8954"/>
                    <a:pt x="14447" y="8751"/>
                    <a:pt x="14203" y="8751"/>
                  </a:cubicBezTo>
                  <a:close/>
                  <a:moveTo>
                    <a:pt x="15546" y="8751"/>
                  </a:moveTo>
                  <a:cubicBezTo>
                    <a:pt x="15302" y="8751"/>
                    <a:pt x="15099" y="8954"/>
                    <a:pt x="15099" y="9198"/>
                  </a:cubicBezTo>
                  <a:cubicBezTo>
                    <a:pt x="15099" y="9442"/>
                    <a:pt x="15302" y="9646"/>
                    <a:pt x="15546" y="9646"/>
                  </a:cubicBezTo>
                  <a:cubicBezTo>
                    <a:pt x="15790" y="9646"/>
                    <a:pt x="15994" y="9442"/>
                    <a:pt x="15994" y="9198"/>
                  </a:cubicBezTo>
                  <a:cubicBezTo>
                    <a:pt x="15994" y="8954"/>
                    <a:pt x="15790" y="8751"/>
                    <a:pt x="15546" y="8751"/>
                  </a:cubicBezTo>
                  <a:close/>
                  <a:moveTo>
                    <a:pt x="16889" y="8751"/>
                  </a:moveTo>
                  <a:cubicBezTo>
                    <a:pt x="16645" y="8751"/>
                    <a:pt x="16442" y="8954"/>
                    <a:pt x="16442" y="9198"/>
                  </a:cubicBezTo>
                  <a:cubicBezTo>
                    <a:pt x="16442" y="9442"/>
                    <a:pt x="16645" y="9646"/>
                    <a:pt x="16889" y="9646"/>
                  </a:cubicBezTo>
                  <a:cubicBezTo>
                    <a:pt x="17133" y="9646"/>
                    <a:pt x="17337" y="9442"/>
                    <a:pt x="17337" y="9198"/>
                  </a:cubicBezTo>
                  <a:cubicBezTo>
                    <a:pt x="17337" y="8954"/>
                    <a:pt x="17133" y="8751"/>
                    <a:pt x="16889" y="8751"/>
                  </a:cubicBezTo>
                  <a:close/>
                  <a:moveTo>
                    <a:pt x="18232" y="8751"/>
                  </a:moveTo>
                  <a:cubicBezTo>
                    <a:pt x="17988" y="8751"/>
                    <a:pt x="17785" y="8954"/>
                    <a:pt x="17785" y="9198"/>
                  </a:cubicBezTo>
                  <a:cubicBezTo>
                    <a:pt x="17785" y="9442"/>
                    <a:pt x="17988" y="9646"/>
                    <a:pt x="18232" y="9646"/>
                  </a:cubicBezTo>
                  <a:cubicBezTo>
                    <a:pt x="18476" y="9646"/>
                    <a:pt x="18680" y="9442"/>
                    <a:pt x="18680" y="9198"/>
                  </a:cubicBezTo>
                  <a:cubicBezTo>
                    <a:pt x="18680" y="8954"/>
                    <a:pt x="18476" y="8751"/>
                    <a:pt x="18232" y="8751"/>
                  </a:cubicBezTo>
                  <a:close/>
                  <a:moveTo>
                    <a:pt x="19575" y="8751"/>
                  </a:moveTo>
                  <a:cubicBezTo>
                    <a:pt x="19331" y="8751"/>
                    <a:pt x="19128" y="8954"/>
                    <a:pt x="19128" y="9198"/>
                  </a:cubicBezTo>
                  <a:cubicBezTo>
                    <a:pt x="19128" y="9442"/>
                    <a:pt x="19331" y="9646"/>
                    <a:pt x="19575" y="9646"/>
                  </a:cubicBezTo>
                  <a:cubicBezTo>
                    <a:pt x="19819" y="9646"/>
                    <a:pt x="20023" y="9442"/>
                    <a:pt x="20023" y="9198"/>
                  </a:cubicBezTo>
                  <a:cubicBezTo>
                    <a:pt x="20023" y="8954"/>
                    <a:pt x="19819" y="8751"/>
                    <a:pt x="19575" y="8751"/>
                  </a:cubicBezTo>
                  <a:close/>
                  <a:moveTo>
                    <a:pt x="20918" y="8751"/>
                  </a:moveTo>
                  <a:cubicBezTo>
                    <a:pt x="20674" y="8751"/>
                    <a:pt x="20471" y="8954"/>
                    <a:pt x="20471" y="9198"/>
                  </a:cubicBezTo>
                  <a:cubicBezTo>
                    <a:pt x="20471" y="9442"/>
                    <a:pt x="20674" y="9646"/>
                    <a:pt x="20918" y="9646"/>
                  </a:cubicBezTo>
                  <a:cubicBezTo>
                    <a:pt x="21162" y="9646"/>
                    <a:pt x="21366" y="9442"/>
                    <a:pt x="21366" y="9198"/>
                  </a:cubicBezTo>
                  <a:cubicBezTo>
                    <a:pt x="21366" y="8954"/>
                    <a:pt x="21162" y="8751"/>
                    <a:pt x="20918" y="8751"/>
                  </a:cubicBezTo>
                  <a:close/>
                  <a:moveTo>
                    <a:pt x="366" y="9035"/>
                  </a:moveTo>
                  <a:cubicBezTo>
                    <a:pt x="163" y="9035"/>
                    <a:pt x="0" y="9198"/>
                    <a:pt x="0" y="9402"/>
                  </a:cubicBezTo>
                  <a:cubicBezTo>
                    <a:pt x="0" y="9646"/>
                    <a:pt x="163" y="9809"/>
                    <a:pt x="366" y="9809"/>
                  </a:cubicBezTo>
                  <a:lnTo>
                    <a:pt x="1953" y="9809"/>
                  </a:lnTo>
                  <a:cubicBezTo>
                    <a:pt x="2157" y="9809"/>
                    <a:pt x="2320" y="9646"/>
                    <a:pt x="2320" y="9402"/>
                  </a:cubicBezTo>
                  <a:cubicBezTo>
                    <a:pt x="2320" y="9198"/>
                    <a:pt x="2157" y="9035"/>
                    <a:pt x="1953" y="9035"/>
                  </a:cubicBezTo>
                  <a:close/>
                  <a:moveTo>
                    <a:pt x="8628" y="9035"/>
                  </a:moveTo>
                  <a:cubicBezTo>
                    <a:pt x="8424" y="9035"/>
                    <a:pt x="8262" y="9198"/>
                    <a:pt x="8262" y="9402"/>
                  </a:cubicBezTo>
                  <a:cubicBezTo>
                    <a:pt x="8262" y="9646"/>
                    <a:pt x="8424" y="9809"/>
                    <a:pt x="8628" y="9809"/>
                  </a:cubicBezTo>
                  <a:lnTo>
                    <a:pt x="12779" y="9809"/>
                  </a:lnTo>
                  <a:cubicBezTo>
                    <a:pt x="12982" y="9809"/>
                    <a:pt x="13145" y="9646"/>
                    <a:pt x="13145" y="9402"/>
                  </a:cubicBezTo>
                  <a:cubicBezTo>
                    <a:pt x="13145" y="9198"/>
                    <a:pt x="12982" y="9035"/>
                    <a:pt x="12779" y="9035"/>
                  </a:cubicBezTo>
                  <a:close/>
                  <a:moveTo>
                    <a:pt x="366" y="10826"/>
                  </a:moveTo>
                  <a:cubicBezTo>
                    <a:pt x="163" y="10826"/>
                    <a:pt x="0" y="10989"/>
                    <a:pt x="0" y="11233"/>
                  </a:cubicBezTo>
                  <a:cubicBezTo>
                    <a:pt x="0" y="11437"/>
                    <a:pt x="163" y="11599"/>
                    <a:pt x="366" y="11599"/>
                  </a:cubicBezTo>
                  <a:lnTo>
                    <a:pt x="1953" y="11599"/>
                  </a:lnTo>
                  <a:cubicBezTo>
                    <a:pt x="2157" y="11599"/>
                    <a:pt x="2320" y="11437"/>
                    <a:pt x="2320" y="11233"/>
                  </a:cubicBezTo>
                  <a:cubicBezTo>
                    <a:pt x="2320" y="10989"/>
                    <a:pt x="2157" y="10826"/>
                    <a:pt x="1953" y="10826"/>
                  </a:cubicBezTo>
                  <a:close/>
                  <a:moveTo>
                    <a:pt x="8628" y="10826"/>
                  </a:moveTo>
                  <a:cubicBezTo>
                    <a:pt x="8424" y="10826"/>
                    <a:pt x="8262" y="10989"/>
                    <a:pt x="8262" y="11233"/>
                  </a:cubicBezTo>
                  <a:cubicBezTo>
                    <a:pt x="8262" y="11437"/>
                    <a:pt x="8424" y="11599"/>
                    <a:pt x="8628" y="11599"/>
                  </a:cubicBezTo>
                  <a:lnTo>
                    <a:pt x="12779" y="11599"/>
                  </a:lnTo>
                  <a:cubicBezTo>
                    <a:pt x="12982" y="11599"/>
                    <a:pt x="13145" y="11437"/>
                    <a:pt x="13145" y="11233"/>
                  </a:cubicBezTo>
                  <a:cubicBezTo>
                    <a:pt x="13145" y="10989"/>
                    <a:pt x="12982" y="10826"/>
                    <a:pt x="12779" y="10826"/>
                  </a:cubicBezTo>
                  <a:close/>
                  <a:moveTo>
                    <a:pt x="14203" y="12454"/>
                  </a:moveTo>
                  <a:cubicBezTo>
                    <a:pt x="13959" y="12454"/>
                    <a:pt x="13756" y="12658"/>
                    <a:pt x="13756" y="12902"/>
                  </a:cubicBezTo>
                  <a:cubicBezTo>
                    <a:pt x="13756" y="13146"/>
                    <a:pt x="13959" y="13349"/>
                    <a:pt x="14203" y="13349"/>
                  </a:cubicBezTo>
                  <a:cubicBezTo>
                    <a:pt x="14447" y="13349"/>
                    <a:pt x="14651" y="13146"/>
                    <a:pt x="14651" y="12902"/>
                  </a:cubicBezTo>
                  <a:cubicBezTo>
                    <a:pt x="14651" y="12658"/>
                    <a:pt x="14447" y="12454"/>
                    <a:pt x="14203" y="12454"/>
                  </a:cubicBezTo>
                  <a:close/>
                  <a:moveTo>
                    <a:pt x="15546" y="12454"/>
                  </a:moveTo>
                  <a:cubicBezTo>
                    <a:pt x="15302" y="12454"/>
                    <a:pt x="15099" y="12658"/>
                    <a:pt x="15099" y="12902"/>
                  </a:cubicBezTo>
                  <a:cubicBezTo>
                    <a:pt x="15099" y="13146"/>
                    <a:pt x="15302" y="13349"/>
                    <a:pt x="15546" y="13349"/>
                  </a:cubicBezTo>
                  <a:cubicBezTo>
                    <a:pt x="15790" y="13349"/>
                    <a:pt x="15994" y="13146"/>
                    <a:pt x="15994" y="12902"/>
                  </a:cubicBezTo>
                  <a:cubicBezTo>
                    <a:pt x="15994" y="12658"/>
                    <a:pt x="15790" y="12454"/>
                    <a:pt x="15546" y="12454"/>
                  </a:cubicBezTo>
                  <a:close/>
                  <a:moveTo>
                    <a:pt x="16889" y="12454"/>
                  </a:moveTo>
                  <a:cubicBezTo>
                    <a:pt x="16645" y="12454"/>
                    <a:pt x="16442" y="12658"/>
                    <a:pt x="16442" y="12902"/>
                  </a:cubicBezTo>
                  <a:cubicBezTo>
                    <a:pt x="16442" y="13146"/>
                    <a:pt x="16645" y="13349"/>
                    <a:pt x="16889" y="13349"/>
                  </a:cubicBezTo>
                  <a:cubicBezTo>
                    <a:pt x="17133" y="13349"/>
                    <a:pt x="17337" y="13146"/>
                    <a:pt x="17337" y="12902"/>
                  </a:cubicBezTo>
                  <a:cubicBezTo>
                    <a:pt x="17337" y="12658"/>
                    <a:pt x="17133" y="12454"/>
                    <a:pt x="16889" y="12454"/>
                  </a:cubicBezTo>
                  <a:close/>
                  <a:moveTo>
                    <a:pt x="18232" y="12454"/>
                  </a:moveTo>
                  <a:cubicBezTo>
                    <a:pt x="17988" y="12454"/>
                    <a:pt x="17785" y="12658"/>
                    <a:pt x="17785" y="12902"/>
                  </a:cubicBezTo>
                  <a:cubicBezTo>
                    <a:pt x="17785" y="13146"/>
                    <a:pt x="17988" y="13349"/>
                    <a:pt x="18232" y="13349"/>
                  </a:cubicBezTo>
                  <a:cubicBezTo>
                    <a:pt x="18476" y="13349"/>
                    <a:pt x="18680" y="13146"/>
                    <a:pt x="18680" y="12902"/>
                  </a:cubicBezTo>
                  <a:cubicBezTo>
                    <a:pt x="18680" y="12658"/>
                    <a:pt x="18476" y="12454"/>
                    <a:pt x="18232" y="12454"/>
                  </a:cubicBezTo>
                  <a:close/>
                  <a:moveTo>
                    <a:pt x="19575" y="12454"/>
                  </a:moveTo>
                  <a:cubicBezTo>
                    <a:pt x="19331" y="12454"/>
                    <a:pt x="19128" y="12658"/>
                    <a:pt x="19128" y="12902"/>
                  </a:cubicBezTo>
                  <a:cubicBezTo>
                    <a:pt x="19128" y="13146"/>
                    <a:pt x="19331" y="13349"/>
                    <a:pt x="19575" y="13349"/>
                  </a:cubicBezTo>
                  <a:cubicBezTo>
                    <a:pt x="19819" y="13349"/>
                    <a:pt x="20023" y="13146"/>
                    <a:pt x="20023" y="12902"/>
                  </a:cubicBezTo>
                  <a:cubicBezTo>
                    <a:pt x="20023" y="12658"/>
                    <a:pt x="19819" y="12454"/>
                    <a:pt x="19575" y="12454"/>
                  </a:cubicBezTo>
                  <a:close/>
                  <a:moveTo>
                    <a:pt x="20918" y="12454"/>
                  </a:moveTo>
                  <a:cubicBezTo>
                    <a:pt x="20674" y="12454"/>
                    <a:pt x="20471" y="12658"/>
                    <a:pt x="20471" y="12902"/>
                  </a:cubicBezTo>
                  <a:cubicBezTo>
                    <a:pt x="20471" y="13146"/>
                    <a:pt x="20674" y="13349"/>
                    <a:pt x="20918" y="13349"/>
                  </a:cubicBezTo>
                  <a:cubicBezTo>
                    <a:pt x="21162" y="13349"/>
                    <a:pt x="21366" y="13146"/>
                    <a:pt x="21366" y="12902"/>
                  </a:cubicBezTo>
                  <a:cubicBezTo>
                    <a:pt x="21366" y="12658"/>
                    <a:pt x="21162" y="12454"/>
                    <a:pt x="20918" y="12454"/>
                  </a:cubicBezTo>
                  <a:close/>
                  <a:moveTo>
                    <a:pt x="366" y="12617"/>
                  </a:moveTo>
                  <a:cubicBezTo>
                    <a:pt x="163" y="12617"/>
                    <a:pt x="0" y="12780"/>
                    <a:pt x="0" y="13024"/>
                  </a:cubicBezTo>
                  <a:cubicBezTo>
                    <a:pt x="0" y="13227"/>
                    <a:pt x="163" y="13390"/>
                    <a:pt x="366" y="13390"/>
                  </a:cubicBezTo>
                  <a:lnTo>
                    <a:pt x="1953" y="13390"/>
                  </a:lnTo>
                  <a:cubicBezTo>
                    <a:pt x="2157" y="13390"/>
                    <a:pt x="2320" y="13227"/>
                    <a:pt x="2320" y="13024"/>
                  </a:cubicBezTo>
                  <a:cubicBezTo>
                    <a:pt x="2320" y="12780"/>
                    <a:pt x="2157" y="12617"/>
                    <a:pt x="1953" y="12617"/>
                  </a:cubicBezTo>
                  <a:close/>
                  <a:moveTo>
                    <a:pt x="8628" y="12617"/>
                  </a:moveTo>
                  <a:cubicBezTo>
                    <a:pt x="8424" y="12617"/>
                    <a:pt x="8262" y="12780"/>
                    <a:pt x="8262" y="13024"/>
                  </a:cubicBezTo>
                  <a:cubicBezTo>
                    <a:pt x="8262" y="13227"/>
                    <a:pt x="8424" y="13390"/>
                    <a:pt x="8628" y="13390"/>
                  </a:cubicBezTo>
                  <a:lnTo>
                    <a:pt x="12779" y="13390"/>
                  </a:lnTo>
                  <a:cubicBezTo>
                    <a:pt x="12982" y="13390"/>
                    <a:pt x="13145" y="13227"/>
                    <a:pt x="13145" y="13024"/>
                  </a:cubicBezTo>
                  <a:cubicBezTo>
                    <a:pt x="13145" y="12780"/>
                    <a:pt x="12982" y="12617"/>
                    <a:pt x="12779" y="126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4506925" y="3681100"/>
              <a:ext cx="534150" cy="335775"/>
            </a:xfrm>
            <a:custGeom>
              <a:avLst/>
              <a:gdLst/>
              <a:ahLst/>
              <a:cxnLst/>
              <a:rect l="l" t="t" r="r" b="b"/>
              <a:pathLst>
                <a:path w="21366" h="13431" extrusionOk="0">
                  <a:moveTo>
                    <a:pt x="366" y="82"/>
                  </a:moveTo>
                  <a:cubicBezTo>
                    <a:pt x="163" y="82"/>
                    <a:pt x="0" y="245"/>
                    <a:pt x="0" y="489"/>
                  </a:cubicBezTo>
                  <a:cubicBezTo>
                    <a:pt x="0" y="692"/>
                    <a:pt x="163" y="855"/>
                    <a:pt x="366" y="855"/>
                  </a:cubicBezTo>
                  <a:lnTo>
                    <a:pt x="1953" y="855"/>
                  </a:lnTo>
                  <a:cubicBezTo>
                    <a:pt x="2157" y="855"/>
                    <a:pt x="2320" y="692"/>
                    <a:pt x="2320" y="489"/>
                  </a:cubicBezTo>
                  <a:cubicBezTo>
                    <a:pt x="2320" y="245"/>
                    <a:pt x="2157" y="82"/>
                    <a:pt x="1953" y="82"/>
                  </a:cubicBezTo>
                  <a:close/>
                  <a:moveTo>
                    <a:pt x="3703" y="82"/>
                  </a:moveTo>
                  <a:cubicBezTo>
                    <a:pt x="3500" y="82"/>
                    <a:pt x="3337" y="245"/>
                    <a:pt x="3337" y="489"/>
                  </a:cubicBezTo>
                  <a:cubicBezTo>
                    <a:pt x="3337" y="692"/>
                    <a:pt x="3500" y="855"/>
                    <a:pt x="3703" y="855"/>
                  </a:cubicBezTo>
                  <a:lnTo>
                    <a:pt x="7814" y="855"/>
                  </a:lnTo>
                  <a:cubicBezTo>
                    <a:pt x="8058" y="855"/>
                    <a:pt x="8221" y="692"/>
                    <a:pt x="8221" y="489"/>
                  </a:cubicBezTo>
                  <a:cubicBezTo>
                    <a:pt x="8221" y="245"/>
                    <a:pt x="8058" y="82"/>
                    <a:pt x="7814" y="82"/>
                  </a:cubicBezTo>
                  <a:close/>
                  <a:moveTo>
                    <a:pt x="9605" y="0"/>
                  </a:moveTo>
                  <a:cubicBezTo>
                    <a:pt x="9320" y="0"/>
                    <a:pt x="9157" y="204"/>
                    <a:pt x="9157" y="489"/>
                  </a:cubicBezTo>
                  <a:cubicBezTo>
                    <a:pt x="9157" y="733"/>
                    <a:pt x="9320" y="936"/>
                    <a:pt x="9605" y="936"/>
                  </a:cubicBezTo>
                  <a:cubicBezTo>
                    <a:pt x="9849" y="936"/>
                    <a:pt x="10052" y="733"/>
                    <a:pt x="10052" y="489"/>
                  </a:cubicBezTo>
                  <a:cubicBezTo>
                    <a:pt x="10052" y="204"/>
                    <a:pt x="9849" y="0"/>
                    <a:pt x="9605" y="0"/>
                  </a:cubicBezTo>
                  <a:close/>
                  <a:moveTo>
                    <a:pt x="10948" y="0"/>
                  </a:moveTo>
                  <a:cubicBezTo>
                    <a:pt x="10703" y="0"/>
                    <a:pt x="10500" y="204"/>
                    <a:pt x="10500" y="489"/>
                  </a:cubicBezTo>
                  <a:cubicBezTo>
                    <a:pt x="10500" y="733"/>
                    <a:pt x="10703" y="936"/>
                    <a:pt x="10948" y="936"/>
                  </a:cubicBezTo>
                  <a:cubicBezTo>
                    <a:pt x="11192" y="936"/>
                    <a:pt x="11395" y="733"/>
                    <a:pt x="11395" y="489"/>
                  </a:cubicBezTo>
                  <a:cubicBezTo>
                    <a:pt x="11395" y="204"/>
                    <a:pt x="11192" y="0"/>
                    <a:pt x="10948" y="0"/>
                  </a:cubicBezTo>
                  <a:close/>
                  <a:moveTo>
                    <a:pt x="12291" y="0"/>
                  </a:moveTo>
                  <a:cubicBezTo>
                    <a:pt x="12046" y="0"/>
                    <a:pt x="11843" y="204"/>
                    <a:pt x="11843" y="489"/>
                  </a:cubicBezTo>
                  <a:cubicBezTo>
                    <a:pt x="11843" y="733"/>
                    <a:pt x="12046" y="936"/>
                    <a:pt x="12291" y="936"/>
                  </a:cubicBezTo>
                  <a:cubicBezTo>
                    <a:pt x="12535" y="936"/>
                    <a:pt x="12738" y="733"/>
                    <a:pt x="12738" y="489"/>
                  </a:cubicBezTo>
                  <a:cubicBezTo>
                    <a:pt x="12738" y="204"/>
                    <a:pt x="12535" y="0"/>
                    <a:pt x="12291" y="0"/>
                  </a:cubicBezTo>
                  <a:close/>
                  <a:moveTo>
                    <a:pt x="13634" y="0"/>
                  </a:moveTo>
                  <a:cubicBezTo>
                    <a:pt x="13389" y="0"/>
                    <a:pt x="13186" y="204"/>
                    <a:pt x="13186" y="489"/>
                  </a:cubicBezTo>
                  <a:cubicBezTo>
                    <a:pt x="13186" y="733"/>
                    <a:pt x="13389" y="936"/>
                    <a:pt x="13634" y="936"/>
                  </a:cubicBezTo>
                  <a:cubicBezTo>
                    <a:pt x="13878" y="936"/>
                    <a:pt x="14081" y="733"/>
                    <a:pt x="14081" y="489"/>
                  </a:cubicBezTo>
                  <a:cubicBezTo>
                    <a:pt x="14081" y="204"/>
                    <a:pt x="13878" y="0"/>
                    <a:pt x="13634" y="0"/>
                  </a:cubicBezTo>
                  <a:close/>
                  <a:moveTo>
                    <a:pt x="14977" y="0"/>
                  </a:moveTo>
                  <a:cubicBezTo>
                    <a:pt x="14732" y="0"/>
                    <a:pt x="14529" y="204"/>
                    <a:pt x="14529" y="489"/>
                  </a:cubicBezTo>
                  <a:cubicBezTo>
                    <a:pt x="14529" y="733"/>
                    <a:pt x="14732" y="936"/>
                    <a:pt x="14977" y="936"/>
                  </a:cubicBezTo>
                  <a:cubicBezTo>
                    <a:pt x="15221" y="936"/>
                    <a:pt x="15424" y="733"/>
                    <a:pt x="15424" y="489"/>
                  </a:cubicBezTo>
                  <a:cubicBezTo>
                    <a:pt x="15424" y="204"/>
                    <a:pt x="15221" y="0"/>
                    <a:pt x="14977" y="0"/>
                  </a:cubicBezTo>
                  <a:close/>
                  <a:moveTo>
                    <a:pt x="16320" y="0"/>
                  </a:moveTo>
                  <a:cubicBezTo>
                    <a:pt x="16075" y="0"/>
                    <a:pt x="15872" y="204"/>
                    <a:pt x="15872" y="489"/>
                  </a:cubicBezTo>
                  <a:cubicBezTo>
                    <a:pt x="15872" y="733"/>
                    <a:pt x="16075" y="936"/>
                    <a:pt x="16320" y="936"/>
                  </a:cubicBezTo>
                  <a:cubicBezTo>
                    <a:pt x="16564" y="936"/>
                    <a:pt x="16767" y="733"/>
                    <a:pt x="16767" y="489"/>
                  </a:cubicBezTo>
                  <a:cubicBezTo>
                    <a:pt x="16767" y="204"/>
                    <a:pt x="16564" y="0"/>
                    <a:pt x="16320" y="0"/>
                  </a:cubicBezTo>
                  <a:close/>
                  <a:moveTo>
                    <a:pt x="366" y="1872"/>
                  </a:moveTo>
                  <a:cubicBezTo>
                    <a:pt x="163" y="1872"/>
                    <a:pt x="0" y="2035"/>
                    <a:pt x="0" y="2279"/>
                  </a:cubicBezTo>
                  <a:cubicBezTo>
                    <a:pt x="0" y="2483"/>
                    <a:pt x="163" y="2646"/>
                    <a:pt x="366" y="2646"/>
                  </a:cubicBezTo>
                  <a:lnTo>
                    <a:pt x="1953" y="2646"/>
                  </a:lnTo>
                  <a:cubicBezTo>
                    <a:pt x="2157" y="2646"/>
                    <a:pt x="2320" y="2483"/>
                    <a:pt x="2320" y="2279"/>
                  </a:cubicBezTo>
                  <a:cubicBezTo>
                    <a:pt x="2320" y="2035"/>
                    <a:pt x="2157" y="1872"/>
                    <a:pt x="1953" y="1872"/>
                  </a:cubicBezTo>
                  <a:close/>
                  <a:moveTo>
                    <a:pt x="3703" y="1872"/>
                  </a:moveTo>
                  <a:cubicBezTo>
                    <a:pt x="3500" y="1872"/>
                    <a:pt x="3337" y="2035"/>
                    <a:pt x="3337" y="2279"/>
                  </a:cubicBezTo>
                  <a:cubicBezTo>
                    <a:pt x="3337" y="2483"/>
                    <a:pt x="3500" y="2646"/>
                    <a:pt x="3703" y="2646"/>
                  </a:cubicBezTo>
                  <a:lnTo>
                    <a:pt x="7814" y="2646"/>
                  </a:lnTo>
                  <a:cubicBezTo>
                    <a:pt x="8058" y="2646"/>
                    <a:pt x="8221" y="2483"/>
                    <a:pt x="8221" y="2279"/>
                  </a:cubicBezTo>
                  <a:cubicBezTo>
                    <a:pt x="8221" y="2035"/>
                    <a:pt x="8058" y="1872"/>
                    <a:pt x="7814" y="1872"/>
                  </a:cubicBezTo>
                  <a:close/>
                  <a:moveTo>
                    <a:pt x="366" y="3663"/>
                  </a:moveTo>
                  <a:cubicBezTo>
                    <a:pt x="163" y="3663"/>
                    <a:pt x="0" y="3867"/>
                    <a:pt x="0" y="4070"/>
                  </a:cubicBezTo>
                  <a:cubicBezTo>
                    <a:pt x="0" y="4274"/>
                    <a:pt x="163" y="4436"/>
                    <a:pt x="366" y="4436"/>
                  </a:cubicBezTo>
                  <a:lnTo>
                    <a:pt x="1953" y="4436"/>
                  </a:lnTo>
                  <a:cubicBezTo>
                    <a:pt x="2157" y="4436"/>
                    <a:pt x="2320" y="4274"/>
                    <a:pt x="2320" y="4070"/>
                  </a:cubicBezTo>
                  <a:cubicBezTo>
                    <a:pt x="2320" y="3867"/>
                    <a:pt x="2157" y="3663"/>
                    <a:pt x="1953" y="3663"/>
                  </a:cubicBezTo>
                  <a:close/>
                  <a:moveTo>
                    <a:pt x="3703" y="3663"/>
                  </a:moveTo>
                  <a:cubicBezTo>
                    <a:pt x="3500" y="3663"/>
                    <a:pt x="3337" y="3867"/>
                    <a:pt x="3337" y="4070"/>
                  </a:cubicBezTo>
                  <a:cubicBezTo>
                    <a:pt x="3337" y="4274"/>
                    <a:pt x="3500" y="4436"/>
                    <a:pt x="3703" y="4436"/>
                  </a:cubicBezTo>
                  <a:lnTo>
                    <a:pt x="7814" y="4436"/>
                  </a:lnTo>
                  <a:cubicBezTo>
                    <a:pt x="8058" y="4436"/>
                    <a:pt x="8221" y="4274"/>
                    <a:pt x="8221" y="4070"/>
                  </a:cubicBezTo>
                  <a:cubicBezTo>
                    <a:pt x="8221" y="3867"/>
                    <a:pt x="8058" y="3663"/>
                    <a:pt x="7814" y="3663"/>
                  </a:cubicBezTo>
                  <a:close/>
                  <a:moveTo>
                    <a:pt x="9605" y="3622"/>
                  </a:moveTo>
                  <a:cubicBezTo>
                    <a:pt x="9320" y="3622"/>
                    <a:pt x="9157" y="3826"/>
                    <a:pt x="9157" y="4070"/>
                  </a:cubicBezTo>
                  <a:cubicBezTo>
                    <a:pt x="9157" y="4314"/>
                    <a:pt x="9320" y="4518"/>
                    <a:pt x="9605" y="4518"/>
                  </a:cubicBezTo>
                  <a:cubicBezTo>
                    <a:pt x="9849" y="4518"/>
                    <a:pt x="10052" y="4314"/>
                    <a:pt x="10052" y="4070"/>
                  </a:cubicBezTo>
                  <a:cubicBezTo>
                    <a:pt x="10052" y="3826"/>
                    <a:pt x="9849" y="3622"/>
                    <a:pt x="9605" y="3622"/>
                  </a:cubicBezTo>
                  <a:close/>
                  <a:moveTo>
                    <a:pt x="10948" y="3622"/>
                  </a:moveTo>
                  <a:cubicBezTo>
                    <a:pt x="10703" y="3622"/>
                    <a:pt x="10500" y="3826"/>
                    <a:pt x="10500" y="4070"/>
                  </a:cubicBezTo>
                  <a:cubicBezTo>
                    <a:pt x="10500" y="4314"/>
                    <a:pt x="10703" y="4518"/>
                    <a:pt x="10948" y="4518"/>
                  </a:cubicBezTo>
                  <a:cubicBezTo>
                    <a:pt x="11192" y="4518"/>
                    <a:pt x="11395" y="4314"/>
                    <a:pt x="11395" y="4070"/>
                  </a:cubicBezTo>
                  <a:cubicBezTo>
                    <a:pt x="11395" y="3826"/>
                    <a:pt x="11192" y="3622"/>
                    <a:pt x="10948" y="3622"/>
                  </a:cubicBezTo>
                  <a:close/>
                  <a:moveTo>
                    <a:pt x="12291" y="3622"/>
                  </a:moveTo>
                  <a:cubicBezTo>
                    <a:pt x="12046" y="3622"/>
                    <a:pt x="11843" y="3826"/>
                    <a:pt x="11843" y="4070"/>
                  </a:cubicBezTo>
                  <a:cubicBezTo>
                    <a:pt x="11843" y="4314"/>
                    <a:pt x="12046" y="4518"/>
                    <a:pt x="12291" y="4518"/>
                  </a:cubicBezTo>
                  <a:cubicBezTo>
                    <a:pt x="12535" y="4518"/>
                    <a:pt x="12738" y="4314"/>
                    <a:pt x="12738" y="4070"/>
                  </a:cubicBezTo>
                  <a:cubicBezTo>
                    <a:pt x="12738" y="3826"/>
                    <a:pt x="12535" y="3622"/>
                    <a:pt x="12291" y="3622"/>
                  </a:cubicBezTo>
                  <a:close/>
                  <a:moveTo>
                    <a:pt x="13634" y="3622"/>
                  </a:moveTo>
                  <a:cubicBezTo>
                    <a:pt x="13389" y="3622"/>
                    <a:pt x="13186" y="3826"/>
                    <a:pt x="13186" y="4070"/>
                  </a:cubicBezTo>
                  <a:cubicBezTo>
                    <a:pt x="13186" y="4314"/>
                    <a:pt x="13389" y="4518"/>
                    <a:pt x="13634" y="4518"/>
                  </a:cubicBezTo>
                  <a:cubicBezTo>
                    <a:pt x="13878" y="4518"/>
                    <a:pt x="14081" y="4314"/>
                    <a:pt x="14081" y="4070"/>
                  </a:cubicBezTo>
                  <a:cubicBezTo>
                    <a:pt x="14081" y="3826"/>
                    <a:pt x="13878" y="3622"/>
                    <a:pt x="13634" y="3622"/>
                  </a:cubicBezTo>
                  <a:close/>
                  <a:moveTo>
                    <a:pt x="14977" y="3622"/>
                  </a:moveTo>
                  <a:cubicBezTo>
                    <a:pt x="14732" y="3622"/>
                    <a:pt x="14529" y="3826"/>
                    <a:pt x="14529" y="4070"/>
                  </a:cubicBezTo>
                  <a:cubicBezTo>
                    <a:pt x="14529" y="4314"/>
                    <a:pt x="14732" y="4518"/>
                    <a:pt x="14977" y="4518"/>
                  </a:cubicBezTo>
                  <a:cubicBezTo>
                    <a:pt x="15221" y="4518"/>
                    <a:pt x="15424" y="4314"/>
                    <a:pt x="15424" y="4070"/>
                  </a:cubicBezTo>
                  <a:cubicBezTo>
                    <a:pt x="15424" y="3826"/>
                    <a:pt x="15221" y="3622"/>
                    <a:pt x="14977" y="3622"/>
                  </a:cubicBezTo>
                  <a:close/>
                  <a:moveTo>
                    <a:pt x="16320" y="3622"/>
                  </a:moveTo>
                  <a:cubicBezTo>
                    <a:pt x="16075" y="3622"/>
                    <a:pt x="15872" y="3826"/>
                    <a:pt x="15872" y="4070"/>
                  </a:cubicBezTo>
                  <a:cubicBezTo>
                    <a:pt x="15872" y="4314"/>
                    <a:pt x="16075" y="4518"/>
                    <a:pt x="16320" y="4518"/>
                  </a:cubicBezTo>
                  <a:cubicBezTo>
                    <a:pt x="16564" y="4518"/>
                    <a:pt x="16767" y="4314"/>
                    <a:pt x="16767" y="4070"/>
                  </a:cubicBezTo>
                  <a:cubicBezTo>
                    <a:pt x="16767" y="3826"/>
                    <a:pt x="16564" y="3622"/>
                    <a:pt x="16320" y="3622"/>
                  </a:cubicBezTo>
                  <a:close/>
                  <a:moveTo>
                    <a:pt x="366" y="5454"/>
                  </a:moveTo>
                  <a:cubicBezTo>
                    <a:pt x="163" y="5454"/>
                    <a:pt x="0" y="5657"/>
                    <a:pt x="0" y="5861"/>
                  </a:cubicBezTo>
                  <a:cubicBezTo>
                    <a:pt x="0" y="6064"/>
                    <a:pt x="163" y="6227"/>
                    <a:pt x="366" y="6227"/>
                  </a:cubicBezTo>
                  <a:lnTo>
                    <a:pt x="1953" y="6227"/>
                  </a:lnTo>
                  <a:cubicBezTo>
                    <a:pt x="2157" y="6227"/>
                    <a:pt x="2320" y="6064"/>
                    <a:pt x="2320" y="5861"/>
                  </a:cubicBezTo>
                  <a:cubicBezTo>
                    <a:pt x="2320" y="5657"/>
                    <a:pt x="2157" y="5454"/>
                    <a:pt x="1953" y="5454"/>
                  </a:cubicBezTo>
                  <a:close/>
                  <a:moveTo>
                    <a:pt x="3703" y="5454"/>
                  </a:moveTo>
                  <a:cubicBezTo>
                    <a:pt x="3500" y="5454"/>
                    <a:pt x="3337" y="5657"/>
                    <a:pt x="3337" y="5861"/>
                  </a:cubicBezTo>
                  <a:cubicBezTo>
                    <a:pt x="3337" y="6064"/>
                    <a:pt x="3500" y="6227"/>
                    <a:pt x="3703" y="6227"/>
                  </a:cubicBezTo>
                  <a:lnTo>
                    <a:pt x="7814" y="6227"/>
                  </a:lnTo>
                  <a:cubicBezTo>
                    <a:pt x="8058" y="6227"/>
                    <a:pt x="8221" y="6064"/>
                    <a:pt x="8221" y="5861"/>
                  </a:cubicBezTo>
                  <a:cubicBezTo>
                    <a:pt x="8221" y="5657"/>
                    <a:pt x="8058" y="5454"/>
                    <a:pt x="7814" y="5454"/>
                  </a:cubicBezTo>
                  <a:close/>
                  <a:moveTo>
                    <a:pt x="366" y="7285"/>
                  </a:moveTo>
                  <a:cubicBezTo>
                    <a:pt x="163" y="7285"/>
                    <a:pt x="0" y="7448"/>
                    <a:pt x="0" y="7651"/>
                  </a:cubicBezTo>
                  <a:cubicBezTo>
                    <a:pt x="0" y="7855"/>
                    <a:pt x="163" y="8058"/>
                    <a:pt x="366" y="8058"/>
                  </a:cubicBezTo>
                  <a:lnTo>
                    <a:pt x="1953" y="8058"/>
                  </a:lnTo>
                  <a:cubicBezTo>
                    <a:pt x="2157" y="8058"/>
                    <a:pt x="2320" y="7855"/>
                    <a:pt x="2320" y="7651"/>
                  </a:cubicBezTo>
                  <a:cubicBezTo>
                    <a:pt x="2320" y="7448"/>
                    <a:pt x="2157" y="7285"/>
                    <a:pt x="1953" y="7285"/>
                  </a:cubicBezTo>
                  <a:close/>
                  <a:moveTo>
                    <a:pt x="3703" y="7285"/>
                  </a:moveTo>
                  <a:cubicBezTo>
                    <a:pt x="3500" y="7285"/>
                    <a:pt x="3337" y="7448"/>
                    <a:pt x="3337" y="7651"/>
                  </a:cubicBezTo>
                  <a:cubicBezTo>
                    <a:pt x="3337" y="7855"/>
                    <a:pt x="3500" y="8058"/>
                    <a:pt x="3703" y="8058"/>
                  </a:cubicBezTo>
                  <a:lnTo>
                    <a:pt x="7814" y="8058"/>
                  </a:lnTo>
                  <a:cubicBezTo>
                    <a:pt x="8058" y="8058"/>
                    <a:pt x="8221" y="7855"/>
                    <a:pt x="8221" y="7651"/>
                  </a:cubicBezTo>
                  <a:cubicBezTo>
                    <a:pt x="8221" y="7448"/>
                    <a:pt x="8058" y="7285"/>
                    <a:pt x="7814" y="7285"/>
                  </a:cubicBezTo>
                  <a:close/>
                  <a:moveTo>
                    <a:pt x="14203" y="8791"/>
                  </a:moveTo>
                  <a:cubicBezTo>
                    <a:pt x="13959" y="8791"/>
                    <a:pt x="13756" y="8994"/>
                    <a:pt x="13756" y="9239"/>
                  </a:cubicBezTo>
                  <a:cubicBezTo>
                    <a:pt x="13756" y="9483"/>
                    <a:pt x="13959" y="9686"/>
                    <a:pt x="14203" y="9686"/>
                  </a:cubicBezTo>
                  <a:cubicBezTo>
                    <a:pt x="14447" y="9686"/>
                    <a:pt x="14651" y="9483"/>
                    <a:pt x="14651" y="9239"/>
                  </a:cubicBezTo>
                  <a:cubicBezTo>
                    <a:pt x="14651" y="8994"/>
                    <a:pt x="14447" y="8791"/>
                    <a:pt x="14203" y="8791"/>
                  </a:cubicBezTo>
                  <a:close/>
                  <a:moveTo>
                    <a:pt x="15546" y="8791"/>
                  </a:moveTo>
                  <a:cubicBezTo>
                    <a:pt x="15302" y="8791"/>
                    <a:pt x="15099" y="8994"/>
                    <a:pt x="15099" y="9239"/>
                  </a:cubicBezTo>
                  <a:cubicBezTo>
                    <a:pt x="15099" y="9483"/>
                    <a:pt x="15302" y="9686"/>
                    <a:pt x="15546" y="9686"/>
                  </a:cubicBezTo>
                  <a:cubicBezTo>
                    <a:pt x="15790" y="9686"/>
                    <a:pt x="15994" y="9483"/>
                    <a:pt x="15994" y="9239"/>
                  </a:cubicBezTo>
                  <a:cubicBezTo>
                    <a:pt x="15994" y="8994"/>
                    <a:pt x="15790" y="8791"/>
                    <a:pt x="15546" y="8791"/>
                  </a:cubicBezTo>
                  <a:close/>
                  <a:moveTo>
                    <a:pt x="16889" y="8791"/>
                  </a:moveTo>
                  <a:cubicBezTo>
                    <a:pt x="16645" y="8791"/>
                    <a:pt x="16442" y="8994"/>
                    <a:pt x="16442" y="9239"/>
                  </a:cubicBezTo>
                  <a:cubicBezTo>
                    <a:pt x="16442" y="9483"/>
                    <a:pt x="16645" y="9686"/>
                    <a:pt x="16889" y="9686"/>
                  </a:cubicBezTo>
                  <a:cubicBezTo>
                    <a:pt x="17133" y="9686"/>
                    <a:pt x="17337" y="9483"/>
                    <a:pt x="17337" y="9239"/>
                  </a:cubicBezTo>
                  <a:cubicBezTo>
                    <a:pt x="17337" y="8994"/>
                    <a:pt x="17133" y="8791"/>
                    <a:pt x="16889" y="8791"/>
                  </a:cubicBezTo>
                  <a:close/>
                  <a:moveTo>
                    <a:pt x="18232" y="8791"/>
                  </a:moveTo>
                  <a:cubicBezTo>
                    <a:pt x="17988" y="8791"/>
                    <a:pt x="17785" y="8994"/>
                    <a:pt x="17785" y="9239"/>
                  </a:cubicBezTo>
                  <a:cubicBezTo>
                    <a:pt x="17785" y="9483"/>
                    <a:pt x="17988" y="9686"/>
                    <a:pt x="18232" y="9686"/>
                  </a:cubicBezTo>
                  <a:cubicBezTo>
                    <a:pt x="18476" y="9686"/>
                    <a:pt x="18680" y="9483"/>
                    <a:pt x="18680" y="9239"/>
                  </a:cubicBezTo>
                  <a:cubicBezTo>
                    <a:pt x="18680" y="8994"/>
                    <a:pt x="18476" y="8791"/>
                    <a:pt x="18232" y="8791"/>
                  </a:cubicBezTo>
                  <a:close/>
                  <a:moveTo>
                    <a:pt x="19575" y="8791"/>
                  </a:moveTo>
                  <a:cubicBezTo>
                    <a:pt x="19331" y="8791"/>
                    <a:pt x="19128" y="8994"/>
                    <a:pt x="19128" y="9239"/>
                  </a:cubicBezTo>
                  <a:cubicBezTo>
                    <a:pt x="19128" y="9483"/>
                    <a:pt x="19331" y="9686"/>
                    <a:pt x="19575" y="9686"/>
                  </a:cubicBezTo>
                  <a:cubicBezTo>
                    <a:pt x="19819" y="9686"/>
                    <a:pt x="20023" y="9483"/>
                    <a:pt x="20023" y="9239"/>
                  </a:cubicBezTo>
                  <a:cubicBezTo>
                    <a:pt x="20023" y="8994"/>
                    <a:pt x="19819" y="8791"/>
                    <a:pt x="19575" y="8791"/>
                  </a:cubicBezTo>
                  <a:close/>
                  <a:moveTo>
                    <a:pt x="20918" y="8791"/>
                  </a:moveTo>
                  <a:cubicBezTo>
                    <a:pt x="20674" y="8791"/>
                    <a:pt x="20471" y="8994"/>
                    <a:pt x="20471" y="9239"/>
                  </a:cubicBezTo>
                  <a:cubicBezTo>
                    <a:pt x="20471" y="9483"/>
                    <a:pt x="20674" y="9686"/>
                    <a:pt x="20918" y="9686"/>
                  </a:cubicBezTo>
                  <a:cubicBezTo>
                    <a:pt x="21162" y="9686"/>
                    <a:pt x="21366" y="9483"/>
                    <a:pt x="21366" y="9239"/>
                  </a:cubicBezTo>
                  <a:cubicBezTo>
                    <a:pt x="21366" y="8994"/>
                    <a:pt x="21162" y="8791"/>
                    <a:pt x="20918" y="8791"/>
                  </a:cubicBezTo>
                  <a:close/>
                  <a:moveTo>
                    <a:pt x="366" y="9076"/>
                  </a:moveTo>
                  <a:cubicBezTo>
                    <a:pt x="163" y="9076"/>
                    <a:pt x="0" y="9239"/>
                    <a:pt x="0" y="9442"/>
                  </a:cubicBezTo>
                  <a:cubicBezTo>
                    <a:pt x="0" y="9646"/>
                    <a:pt x="163" y="9849"/>
                    <a:pt x="366" y="9849"/>
                  </a:cubicBezTo>
                  <a:lnTo>
                    <a:pt x="1953" y="9849"/>
                  </a:lnTo>
                  <a:cubicBezTo>
                    <a:pt x="2157" y="9849"/>
                    <a:pt x="2320" y="9646"/>
                    <a:pt x="2320" y="9442"/>
                  </a:cubicBezTo>
                  <a:cubicBezTo>
                    <a:pt x="2320" y="9239"/>
                    <a:pt x="2157" y="9076"/>
                    <a:pt x="1953" y="9076"/>
                  </a:cubicBezTo>
                  <a:close/>
                  <a:moveTo>
                    <a:pt x="8628" y="9076"/>
                  </a:moveTo>
                  <a:cubicBezTo>
                    <a:pt x="8424" y="9076"/>
                    <a:pt x="8262" y="9239"/>
                    <a:pt x="8262" y="9442"/>
                  </a:cubicBezTo>
                  <a:cubicBezTo>
                    <a:pt x="8262" y="9646"/>
                    <a:pt x="8424" y="9849"/>
                    <a:pt x="8628" y="9849"/>
                  </a:cubicBezTo>
                  <a:lnTo>
                    <a:pt x="12779" y="9849"/>
                  </a:lnTo>
                  <a:cubicBezTo>
                    <a:pt x="12982" y="9849"/>
                    <a:pt x="13145" y="9646"/>
                    <a:pt x="13145" y="9442"/>
                  </a:cubicBezTo>
                  <a:cubicBezTo>
                    <a:pt x="13145" y="9239"/>
                    <a:pt x="12982" y="9076"/>
                    <a:pt x="12779" y="9076"/>
                  </a:cubicBezTo>
                  <a:close/>
                  <a:moveTo>
                    <a:pt x="366" y="10867"/>
                  </a:moveTo>
                  <a:cubicBezTo>
                    <a:pt x="163" y="10867"/>
                    <a:pt x="0" y="11029"/>
                    <a:pt x="0" y="11233"/>
                  </a:cubicBezTo>
                  <a:cubicBezTo>
                    <a:pt x="0" y="11477"/>
                    <a:pt x="163" y="11640"/>
                    <a:pt x="366" y="11640"/>
                  </a:cubicBezTo>
                  <a:lnTo>
                    <a:pt x="1953" y="11640"/>
                  </a:lnTo>
                  <a:cubicBezTo>
                    <a:pt x="2157" y="11640"/>
                    <a:pt x="2320" y="11477"/>
                    <a:pt x="2320" y="11233"/>
                  </a:cubicBezTo>
                  <a:cubicBezTo>
                    <a:pt x="2320" y="11029"/>
                    <a:pt x="2157" y="10867"/>
                    <a:pt x="1953" y="10867"/>
                  </a:cubicBezTo>
                  <a:close/>
                  <a:moveTo>
                    <a:pt x="8628" y="10867"/>
                  </a:moveTo>
                  <a:cubicBezTo>
                    <a:pt x="8424" y="10867"/>
                    <a:pt x="8262" y="11029"/>
                    <a:pt x="8262" y="11233"/>
                  </a:cubicBezTo>
                  <a:cubicBezTo>
                    <a:pt x="8262" y="11477"/>
                    <a:pt x="8424" y="11640"/>
                    <a:pt x="8628" y="11640"/>
                  </a:cubicBezTo>
                  <a:lnTo>
                    <a:pt x="12779" y="11640"/>
                  </a:lnTo>
                  <a:cubicBezTo>
                    <a:pt x="12982" y="11640"/>
                    <a:pt x="13145" y="11477"/>
                    <a:pt x="13145" y="11233"/>
                  </a:cubicBezTo>
                  <a:cubicBezTo>
                    <a:pt x="13145" y="11029"/>
                    <a:pt x="12982" y="10867"/>
                    <a:pt x="12779" y="10867"/>
                  </a:cubicBezTo>
                  <a:close/>
                  <a:moveTo>
                    <a:pt x="14203" y="12494"/>
                  </a:moveTo>
                  <a:cubicBezTo>
                    <a:pt x="13959" y="12494"/>
                    <a:pt x="13756" y="12698"/>
                    <a:pt x="13756" y="12942"/>
                  </a:cubicBezTo>
                  <a:cubicBezTo>
                    <a:pt x="13756" y="13186"/>
                    <a:pt x="13959" y="13390"/>
                    <a:pt x="14203" y="13390"/>
                  </a:cubicBezTo>
                  <a:cubicBezTo>
                    <a:pt x="14447" y="13390"/>
                    <a:pt x="14651" y="13186"/>
                    <a:pt x="14651" y="12942"/>
                  </a:cubicBezTo>
                  <a:cubicBezTo>
                    <a:pt x="14651" y="12698"/>
                    <a:pt x="14447" y="12494"/>
                    <a:pt x="14203" y="12494"/>
                  </a:cubicBezTo>
                  <a:close/>
                  <a:moveTo>
                    <a:pt x="15546" y="12494"/>
                  </a:moveTo>
                  <a:cubicBezTo>
                    <a:pt x="15302" y="12494"/>
                    <a:pt x="15099" y="12698"/>
                    <a:pt x="15099" y="12942"/>
                  </a:cubicBezTo>
                  <a:cubicBezTo>
                    <a:pt x="15099" y="13186"/>
                    <a:pt x="15302" y="13390"/>
                    <a:pt x="15546" y="13390"/>
                  </a:cubicBezTo>
                  <a:cubicBezTo>
                    <a:pt x="15790" y="13390"/>
                    <a:pt x="15994" y="13186"/>
                    <a:pt x="15994" y="12942"/>
                  </a:cubicBezTo>
                  <a:cubicBezTo>
                    <a:pt x="15994" y="12698"/>
                    <a:pt x="15790" y="12494"/>
                    <a:pt x="15546" y="12494"/>
                  </a:cubicBezTo>
                  <a:close/>
                  <a:moveTo>
                    <a:pt x="16889" y="12494"/>
                  </a:moveTo>
                  <a:cubicBezTo>
                    <a:pt x="16645" y="12494"/>
                    <a:pt x="16442" y="12698"/>
                    <a:pt x="16442" y="12942"/>
                  </a:cubicBezTo>
                  <a:cubicBezTo>
                    <a:pt x="16442" y="13186"/>
                    <a:pt x="16645" y="13390"/>
                    <a:pt x="16889" y="13390"/>
                  </a:cubicBezTo>
                  <a:cubicBezTo>
                    <a:pt x="17133" y="13390"/>
                    <a:pt x="17337" y="13186"/>
                    <a:pt x="17337" y="12942"/>
                  </a:cubicBezTo>
                  <a:cubicBezTo>
                    <a:pt x="17337" y="12698"/>
                    <a:pt x="17133" y="12494"/>
                    <a:pt x="16889" y="12494"/>
                  </a:cubicBezTo>
                  <a:close/>
                  <a:moveTo>
                    <a:pt x="18232" y="12494"/>
                  </a:moveTo>
                  <a:cubicBezTo>
                    <a:pt x="17988" y="12494"/>
                    <a:pt x="17785" y="12698"/>
                    <a:pt x="17785" y="12942"/>
                  </a:cubicBezTo>
                  <a:cubicBezTo>
                    <a:pt x="17785" y="13186"/>
                    <a:pt x="17988" y="13390"/>
                    <a:pt x="18232" y="13390"/>
                  </a:cubicBezTo>
                  <a:cubicBezTo>
                    <a:pt x="18476" y="13390"/>
                    <a:pt x="18680" y="13186"/>
                    <a:pt x="18680" y="12942"/>
                  </a:cubicBezTo>
                  <a:cubicBezTo>
                    <a:pt x="18680" y="12698"/>
                    <a:pt x="18476" y="12494"/>
                    <a:pt x="18232" y="12494"/>
                  </a:cubicBezTo>
                  <a:close/>
                  <a:moveTo>
                    <a:pt x="19575" y="12494"/>
                  </a:moveTo>
                  <a:cubicBezTo>
                    <a:pt x="19331" y="12494"/>
                    <a:pt x="19128" y="12698"/>
                    <a:pt x="19128" y="12942"/>
                  </a:cubicBezTo>
                  <a:cubicBezTo>
                    <a:pt x="19128" y="13186"/>
                    <a:pt x="19331" y="13390"/>
                    <a:pt x="19575" y="13390"/>
                  </a:cubicBezTo>
                  <a:cubicBezTo>
                    <a:pt x="19819" y="13390"/>
                    <a:pt x="20023" y="13186"/>
                    <a:pt x="20023" y="12942"/>
                  </a:cubicBezTo>
                  <a:cubicBezTo>
                    <a:pt x="20023" y="12698"/>
                    <a:pt x="19819" y="12494"/>
                    <a:pt x="19575" y="12494"/>
                  </a:cubicBezTo>
                  <a:close/>
                  <a:moveTo>
                    <a:pt x="20918" y="12494"/>
                  </a:moveTo>
                  <a:cubicBezTo>
                    <a:pt x="20674" y="12494"/>
                    <a:pt x="20471" y="12698"/>
                    <a:pt x="20471" y="12942"/>
                  </a:cubicBezTo>
                  <a:cubicBezTo>
                    <a:pt x="20471" y="13186"/>
                    <a:pt x="20674" y="13390"/>
                    <a:pt x="20918" y="13390"/>
                  </a:cubicBezTo>
                  <a:cubicBezTo>
                    <a:pt x="21162" y="13390"/>
                    <a:pt x="21366" y="13186"/>
                    <a:pt x="21366" y="12942"/>
                  </a:cubicBezTo>
                  <a:cubicBezTo>
                    <a:pt x="21366" y="12698"/>
                    <a:pt x="21162" y="12494"/>
                    <a:pt x="20918" y="12494"/>
                  </a:cubicBezTo>
                  <a:close/>
                  <a:moveTo>
                    <a:pt x="366" y="12657"/>
                  </a:moveTo>
                  <a:cubicBezTo>
                    <a:pt x="163" y="12657"/>
                    <a:pt x="0" y="12820"/>
                    <a:pt x="0" y="13064"/>
                  </a:cubicBezTo>
                  <a:cubicBezTo>
                    <a:pt x="0" y="13268"/>
                    <a:pt x="163" y="13430"/>
                    <a:pt x="366" y="13430"/>
                  </a:cubicBezTo>
                  <a:lnTo>
                    <a:pt x="1953" y="13430"/>
                  </a:lnTo>
                  <a:cubicBezTo>
                    <a:pt x="2157" y="13430"/>
                    <a:pt x="2320" y="13268"/>
                    <a:pt x="2320" y="13064"/>
                  </a:cubicBezTo>
                  <a:cubicBezTo>
                    <a:pt x="2320" y="12820"/>
                    <a:pt x="2157" y="12657"/>
                    <a:pt x="1953" y="12657"/>
                  </a:cubicBezTo>
                  <a:close/>
                  <a:moveTo>
                    <a:pt x="8628" y="12657"/>
                  </a:moveTo>
                  <a:cubicBezTo>
                    <a:pt x="8424" y="12657"/>
                    <a:pt x="8262" y="12820"/>
                    <a:pt x="8262" y="13064"/>
                  </a:cubicBezTo>
                  <a:cubicBezTo>
                    <a:pt x="8262" y="13268"/>
                    <a:pt x="8424" y="13430"/>
                    <a:pt x="8628" y="13430"/>
                  </a:cubicBezTo>
                  <a:lnTo>
                    <a:pt x="12779" y="13430"/>
                  </a:lnTo>
                  <a:cubicBezTo>
                    <a:pt x="12982" y="13430"/>
                    <a:pt x="13145" y="13268"/>
                    <a:pt x="13145" y="13064"/>
                  </a:cubicBezTo>
                  <a:cubicBezTo>
                    <a:pt x="13145" y="12820"/>
                    <a:pt x="12982" y="12657"/>
                    <a:pt x="12779" y="126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5110250" y="2953625"/>
              <a:ext cx="534175" cy="335775"/>
            </a:xfrm>
            <a:custGeom>
              <a:avLst/>
              <a:gdLst/>
              <a:ahLst/>
              <a:cxnLst/>
              <a:rect l="l" t="t" r="r" b="b"/>
              <a:pathLst>
                <a:path w="21367" h="13431" extrusionOk="0">
                  <a:moveTo>
                    <a:pt x="367" y="82"/>
                  </a:moveTo>
                  <a:cubicBezTo>
                    <a:pt x="163" y="82"/>
                    <a:pt x="0" y="245"/>
                    <a:pt x="0" y="489"/>
                  </a:cubicBezTo>
                  <a:cubicBezTo>
                    <a:pt x="0" y="693"/>
                    <a:pt x="163" y="856"/>
                    <a:pt x="367" y="856"/>
                  </a:cubicBezTo>
                  <a:lnTo>
                    <a:pt x="1954" y="856"/>
                  </a:lnTo>
                  <a:cubicBezTo>
                    <a:pt x="2157" y="856"/>
                    <a:pt x="2361" y="693"/>
                    <a:pt x="2361" y="489"/>
                  </a:cubicBezTo>
                  <a:cubicBezTo>
                    <a:pt x="2361" y="245"/>
                    <a:pt x="2157" y="82"/>
                    <a:pt x="1954" y="82"/>
                  </a:cubicBezTo>
                  <a:close/>
                  <a:moveTo>
                    <a:pt x="3704" y="82"/>
                  </a:moveTo>
                  <a:cubicBezTo>
                    <a:pt x="3500" y="82"/>
                    <a:pt x="3338" y="245"/>
                    <a:pt x="3338" y="489"/>
                  </a:cubicBezTo>
                  <a:cubicBezTo>
                    <a:pt x="3338" y="693"/>
                    <a:pt x="3500" y="856"/>
                    <a:pt x="3704" y="856"/>
                  </a:cubicBezTo>
                  <a:lnTo>
                    <a:pt x="7814" y="856"/>
                  </a:lnTo>
                  <a:cubicBezTo>
                    <a:pt x="8058" y="856"/>
                    <a:pt x="8221" y="693"/>
                    <a:pt x="8221" y="489"/>
                  </a:cubicBezTo>
                  <a:cubicBezTo>
                    <a:pt x="8221" y="245"/>
                    <a:pt x="8058" y="82"/>
                    <a:pt x="7814" y="82"/>
                  </a:cubicBezTo>
                  <a:close/>
                  <a:moveTo>
                    <a:pt x="9605" y="1"/>
                  </a:moveTo>
                  <a:cubicBezTo>
                    <a:pt x="9361" y="1"/>
                    <a:pt x="9157" y="204"/>
                    <a:pt x="9157" y="489"/>
                  </a:cubicBezTo>
                  <a:cubicBezTo>
                    <a:pt x="9157" y="733"/>
                    <a:pt x="9361" y="937"/>
                    <a:pt x="9605" y="937"/>
                  </a:cubicBezTo>
                  <a:cubicBezTo>
                    <a:pt x="9849" y="937"/>
                    <a:pt x="10053" y="733"/>
                    <a:pt x="10053" y="489"/>
                  </a:cubicBezTo>
                  <a:cubicBezTo>
                    <a:pt x="10053" y="204"/>
                    <a:pt x="9849" y="1"/>
                    <a:pt x="9605" y="1"/>
                  </a:cubicBezTo>
                  <a:close/>
                  <a:moveTo>
                    <a:pt x="10948" y="1"/>
                  </a:moveTo>
                  <a:cubicBezTo>
                    <a:pt x="10704" y="1"/>
                    <a:pt x="10500" y="204"/>
                    <a:pt x="10500" y="489"/>
                  </a:cubicBezTo>
                  <a:cubicBezTo>
                    <a:pt x="10500" y="733"/>
                    <a:pt x="10704" y="937"/>
                    <a:pt x="10948" y="937"/>
                  </a:cubicBezTo>
                  <a:cubicBezTo>
                    <a:pt x="11192" y="937"/>
                    <a:pt x="11396" y="733"/>
                    <a:pt x="11396" y="489"/>
                  </a:cubicBezTo>
                  <a:cubicBezTo>
                    <a:pt x="11396" y="204"/>
                    <a:pt x="11192" y="1"/>
                    <a:pt x="10948" y="1"/>
                  </a:cubicBezTo>
                  <a:close/>
                  <a:moveTo>
                    <a:pt x="12291" y="1"/>
                  </a:moveTo>
                  <a:cubicBezTo>
                    <a:pt x="12047" y="1"/>
                    <a:pt x="11843" y="204"/>
                    <a:pt x="11843" y="489"/>
                  </a:cubicBezTo>
                  <a:cubicBezTo>
                    <a:pt x="11843" y="733"/>
                    <a:pt x="12047" y="937"/>
                    <a:pt x="12291" y="937"/>
                  </a:cubicBezTo>
                  <a:cubicBezTo>
                    <a:pt x="12535" y="937"/>
                    <a:pt x="12739" y="733"/>
                    <a:pt x="12739" y="489"/>
                  </a:cubicBezTo>
                  <a:cubicBezTo>
                    <a:pt x="12739" y="204"/>
                    <a:pt x="12535" y="1"/>
                    <a:pt x="12291" y="1"/>
                  </a:cubicBezTo>
                  <a:close/>
                  <a:moveTo>
                    <a:pt x="13634" y="1"/>
                  </a:moveTo>
                  <a:cubicBezTo>
                    <a:pt x="13390" y="1"/>
                    <a:pt x="13186" y="204"/>
                    <a:pt x="13186" y="489"/>
                  </a:cubicBezTo>
                  <a:cubicBezTo>
                    <a:pt x="13186" y="733"/>
                    <a:pt x="13390" y="937"/>
                    <a:pt x="13634" y="937"/>
                  </a:cubicBezTo>
                  <a:cubicBezTo>
                    <a:pt x="13878" y="937"/>
                    <a:pt x="14082" y="733"/>
                    <a:pt x="14082" y="489"/>
                  </a:cubicBezTo>
                  <a:cubicBezTo>
                    <a:pt x="14082" y="204"/>
                    <a:pt x="13878" y="1"/>
                    <a:pt x="13634" y="1"/>
                  </a:cubicBezTo>
                  <a:close/>
                  <a:moveTo>
                    <a:pt x="14977" y="1"/>
                  </a:moveTo>
                  <a:cubicBezTo>
                    <a:pt x="14733" y="1"/>
                    <a:pt x="14529" y="204"/>
                    <a:pt x="14529" y="489"/>
                  </a:cubicBezTo>
                  <a:cubicBezTo>
                    <a:pt x="14529" y="733"/>
                    <a:pt x="14733" y="937"/>
                    <a:pt x="14977" y="937"/>
                  </a:cubicBezTo>
                  <a:cubicBezTo>
                    <a:pt x="15221" y="937"/>
                    <a:pt x="15425" y="733"/>
                    <a:pt x="15425" y="489"/>
                  </a:cubicBezTo>
                  <a:cubicBezTo>
                    <a:pt x="15425" y="204"/>
                    <a:pt x="15221" y="1"/>
                    <a:pt x="14977" y="1"/>
                  </a:cubicBezTo>
                  <a:close/>
                  <a:moveTo>
                    <a:pt x="16320" y="1"/>
                  </a:moveTo>
                  <a:cubicBezTo>
                    <a:pt x="16076" y="1"/>
                    <a:pt x="15872" y="204"/>
                    <a:pt x="15872" y="489"/>
                  </a:cubicBezTo>
                  <a:cubicBezTo>
                    <a:pt x="15872" y="733"/>
                    <a:pt x="16076" y="937"/>
                    <a:pt x="16320" y="937"/>
                  </a:cubicBezTo>
                  <a:cubicBezTo>
                    <a:pt x="16564" y="937"/>
                    <a:pt x="16768" y="733"/>
                    <a:pt x="16768" y="489"/>
                  </a:cubicBezTo>
                  <a:cubicBezTo>
                    <a:pt x="16768" y="204"/>
                    <a:pt x="16564" y="1"/>
                    <a:pt x="16320" y="1"/>
                  </a:cubicBezTo>
                  <a:close/>
                  <a:moveTo>
                    <a:pt x="367" y="1873"/>
                  </a:moveTo>
                  <a:cubicBezTo>
                    <a:pt x="163" y="1873"/>
                    <a:pt x="0" y="2036"/>
                    <a:pt x="0" y="2280"/>
                  </a:cubicBezTo>
                  <a:cubicBezTo>
                    <a:pt x="0" y="2483"/>
                    <a:pt x="163" y="2646"/>
                    <a:pt x="367" y="2646"/>
                  </a:cubicBezTo>
                  <a:lnTo>
                    <a:pt x="1954" y="2646"/>
                  </a:lnTo>
                  <a:cubicBezTo>
                    <a:pt x="2157" y="2646"/>
                    <a:pt x="2361" y="2483"/>
                    <a:pt x="2361" y="2280"/>
                  </a:cubicBezTo>
                  <a:cubicBezTo>
                    <a:pt x="2361" y="2036"/>
                    <a:pt x="2157" y="1873"/>
                    <a:pt x="1954" y="1873"/>
                  </a:cubicBezTo>
                  <a:close/>
                  <a:moveTo>
                    <a:pt x="3704" y="1873"/>
                  </a:moveTo>
                  <a:cubicBezTo>
                    <a:pt x="3500" y="1873"/>
                    <a:pt x="3338" y="2036"/>
                    <a:pt x="3338" y="2280"/>
                  </a:cubicBezTo>
                  <a:cubicBezTo>
                    <a:pt x="3338" y="2483"/>
                    <a:pt x="3500" y="2646"/>
                    <a:pt x="3704" y="2646"/>
                  </a:cubicBezTo>
                  <a:lnTo>
                    <a:pt x="7814" y="2646"/>
                  </a:lnTo>
                  <a:cubicBezTo>
                    <a:pt x="8058" y="2646"/>
                    <a:pt x="8221" y="2483"/>
                    <a:pt x="8221" y="2280"/>
                  </a:cubicBezTo>
                  <a:cubicBezTo>
                    <a:pt x="8221" y="2036"/>
                    <a:pt x="8058" y="1873"/>
                    <a:pt x="7814" y="1873"/>
                  </a:cubicBezTo>
                  <a:close/>
                  <a:moveTo>
                    <a:pt x="367" y="3664"/>
                  </a:moveTo>
                  <a:cubicBezTo>
                    <a:pt x="163" y="3664"/>
                    <a:pt x="0" y="3867"/>
                    <a:pt x="0" y="4071"/>
                  </a:cubicBezTo>
                  <a:cubicBezTo>
                    <a:pt x="0" y="4274"/>
                    <a:pt x="163" y="4437"/>
                    <a:pt x="367" y="4437"/>
                  </a:cubicBezTo>
                  <a:lnTo>
                    <a:pt x="1954" y="4437"/>
                  </a:lnTo>
                  <a:cubicBezTo>
                    <a:pt x="2157" y="4437"/>
                    <a:pt x="2361" y="4274"/>
                    <a:pt x="2361" y="4071"/>
                  </a:cubicBezTo>
                  <a:cubicBezTo>
                    <a:pt x="2361" y="3867"/>
                    <a:pt x="2157" y="3664"/>
                    <a:pt x="1954" y="3664"/>
                  </a:cubicBezTo>
                  <a:close/>
                  <a:moveTo>
                    <a:pt x="3704" y="3664"/>
                  </a:moveTo>
                  <a:cubicBezTo>
                    <a:pt x="3500" y="3664"/>
                    <a:pt x="3338" y="3867"/>
                    <a:pt x="3338" y="4071"/>
                  </a:cubicBezTo>
                  <a:cubicBezTo>
                    <a:pt x="3338" y="4274"/>
                    <a:pt x="3500" y="4437"/>
                    <a:pt x="3704" y="4437"/>
                  </a:cubicBezTo>
                  <a:lnTo>
                    <a:pt x="7814" y="4437"/>
                  </a:lnTo>
                  <a:cubicBezTo>
                    <a:pt x="8058" y="4437"/>
                    <a:pt x="8221" y="4274"/>
                    <a:pt x="8221" y="4071"/>
                  </a:cubicBezTo>
                  <a:cubicBezTo>
                    <a:pt x="8221" y="3867"/>
                    <a:pt x="8058" y="3664"/>
                    <a:pt x="7814" y="3664"/>
                  </a:cubicBezTo>
                  <a:close/>
                  <a:moveTo>
                    <a:pt x="9605" y="3623"/>
                  </a:moveTo>
                  <a:cubicBezTo>
                    <a:pt x="9361" y="3623"/>
                    <a:pt x="9157" y="3826"/>
                    <a:pt x="9157" y="4071"/>
                  </a:cubicBezTo>
                  <a:cubicBezTo>
                    <a:pt x="9157" y="4315"/>
                    <a:pt x="9361" y="4518"/>
                    <a:pt x="9605" y="4518"/>
                  </a:cubicBezTo>
                  <a:cubicBezTo>
                    <a:pt x="9849" y="4518"/>
                    <a:pt x="10053" y="4315"/>
                    <a:pt x="10053" y="4071"/>
                  </a:cubicBezTo>
                  <a:cubicBezTo>
                    <a:pt x="10053" y="3826"/>
                    <a:pt x="9849" y="3623"/>
                    <a:pt x="9605" y="3623"/>
                  </a:cubicBezTo>
                  <a:close/>
                  <a:moveTo>
                    <a:pt x="10948" y="3623"/>
                  </a:moveTo>
                  <a:cubicBezTo>
                    <a:pt x="10704" y="3623"/>
                    <a:pt x="10500" y="3826"/>
                    <a:pt x="10500" y="4071"/>
                  </a:cubicBezTo>
                  <a:cubicBezTo>
                    <a:pt x="10500" y="4315"/>
                    <a:pt x="10704" y="4518"/>
                    <a:pt x="10948" y="4518"/>
                  </a:cubicBezTo>
                  <a:cubicBezTo>
                    <a:pt x="11192" y="4518"/>
                    <a:pt x="11396" y="4315"/>
                    <a:pt x="11396" y="4071"/>
                  </a:cubicBezTo>
                  <a:cubicBezTo>
                    <a:pt x="11396" y="3826"/>
                    <a:pt x="11192" y="3623"/>
                    <a:pt x="10948" y="3623"/>
                  </a:cubicBezTo>
                  <a:close/>
                  <a:moveTo>
                    <a:pt x="12291" y="3623"/>
                  </a:moveTo>
                  <a:cubicBezTo>
                    <a:pt x="12047" y="3623"/>
                    <a:pt x="11843" y="3826"/>
                    <a:pt x="11843" y="4071"/>
                  </a:cubicBezTo>
                  <a:cubicBezTo>
                    <a:pt x="11843" y="4315"/>
                    <a:pt x="12047" y="4518"/>
                    <a:pt x="12291" y="4518"/>
                  </a:cubicBezTo>
                  <a:cubicBezTo>
                    <a:pt x="12535" y="4518"/>
                    <a:pt x="12739" y="4315"/>
                    <a:pt x="12739" y="4071"/>
                  </a:cubicBezTo>
                  <a:cubicBezTo>
                    <a:pt x="12739" y="3826"/>
                    <a:pt x="12535" y="3623"/>
                    <a:pt x="12291" y="3623"/>
                  </a:cubicBezTo>
                  <a:close/>
                  <a:moveTo>
                    <a:pt x="13634" y="3623"/>
                  </a:moveTo>
                  <a:cubicBezTo>
                    <a:pt x="13390" y="3623"/>
                    <a:pt x="13186" y="3826"/>
                    <a:pt x="13186" y="4071"/>
                  </a:cubicBezTo>
                  <a:cubicBezTo>
                    <a:pt x="13186" y="4315"/>
                    <a:pt x="13390" y="4518"/>
                    <a:pt x="13634" y="4518"/>
                  </a:cubicBezTo>
                  <a:cubicBezTo>
                    <a:pt x="13878" y="4518"/>
                    <a:pt x="14082" y="4315"/>
                    <a:pt x="14082" y="4071"/>
                  </a:cubicBezTo>
                  <a:cubicBezTo>
                    <a:pt x="14082" y="3826"/>
                    <a:pt x="13878" y="3623"/>
                    <a:pt x="13634" y="3623"/>
                  </a:cubicBezTo>
                  <a:close/>
                  <a:moveTo>
                    <a:pt x="14977" y="3623"/>
                  </a:moveTo>
                  <a:cubicBezTo>
                    <a:pt x="14733" y="3623"/>
                    <a:pt x="14529" y="3826"/>
                    <a:pt x="14529" y="4071"/>
                  </a:cubicBezTo>
                  <a:cubicBezTo>
                    <a:pt x="14529" y="4315"/>
                    <a:pt x="14733" y="4518"/>
                    <a:pt x="14977" y="4518"/>
                  </a:cubicBezTo>
                  <a:cubicBezTo>
                    <a:pt x="15221" y="4518"/>
                    <a:pt x="15425" y="4315"/>
                    <a:pt x="15425" y="4071"/>
                  </a:cubicBezTo>
                  <a:cubicBezTo>
                    <a:pt x="15425" y="3826"/>
                    <a:pt x="15221" y="3623"/>
                    <a:pt x="14977" y="3623"/>
                  </a:cubicBezTo>
                  <a:close/>
                  <a:moveTo>
                    <a:pt x="16320" y="3623"/>
                  </a:moveTo>
                  <a:cubicBezTo>
                    <a:pt x="16076" y="3623"/>
                    <a:pt x="15872" y="3826"/>
                    <a:pt x="15872" y="4071"/>
                  </a:cubicBezTo>
                  <a:cubicBezTo>
                    <a:pt x="15872" y="4315"/>
                    <a:pt x="16076" y="4518"/>
                    <a:pt x="16320" y="4518"/>
                  </a:cubicBezTo>
                  <a:cubicBezTo>
                    <a:pt x="16564" y="4518"/>
                    <a:pt x="16768" y="4315"/>
                    <a:pt x="16768" y="4071"/>
                  </a:cubicBezTo>
                  <a:cubicBezTo>
                    <a:pt x="16768" y="3826"/>
                    <a:pt x="16564" y="3623"/>
                    <a:pt x="16320" y="3623"/>
                  </a:cubicBezTo>
                  <a:close/>
                  <a:moveTo>
                    <a:pt x="367" y="5454"/>
                  </a:moveTo>
                  <a:cubicBezTo>
                    <a:pt x="163" y="5454"/>
                    <a:pt x="0" y="5658"/>
                    <a:pt x="0" y="5861"/>
                  </a:cubicBezTo>
                  <a:cubicBezTo>
                    <a:pt x="0" y="6065"/>
                    <a:pt x="163" y="6228"/>
                    <a:pt x="367" y="6228"/>
                  </a:cubicBezTo>
                  <a:lnTo>
                    <a:pt x="1954" y="6228"/>
                  </a:lnTo>
                  <a:cubicBezTo>
                    <a:pt x="2157" y="6228"/>
                    <a:pt x="2361" y="6065"/>
                    <a:pt x="2361" y="5861"/>
                  </a:cubicBezTo>
                  <a:cubicBezTo>
                    <a:pt x="2361" y="5658"/>
                    <a:pt x="2157" y="5454"/>
                    <a:pt x="1954" y="5454"/>
                  </a:cubicBezTo>
                  <a:close/>
                  <a:moveTo>
                    <a:pt x="3704" y="5454"/>
                  </a:moveTo>
                  <a:cubicBezTo>
                    <a:pt x="3500" y="5454"/>
                    <a:pt x="3338" y="5658"/>
                    <a:pt x="3338" y="5861"/>
                  </a:cubicBezTo>
                  <a:cubicBezTo>
                    <a:pt x="3338" y="6065"/>
                    <a:pt x="3500" y="6228"/>
                    <a:pt x="3704" y="6228"/>
                  </a:cubicBezTo>
                  <a:lnTo>
                    <a:pt x="7814" y="6228"/>
                  </a:lnTo>
                  <a:cubicBezTo>
                    <a:pt x="8058" y="6228"/>
                    <a:pt x="8221" y="6065"/>
                    <a:pt x="8221" y="5861"/>
                  </a:cubicBezTo>
                  <a:cubicBezTo>
                    <a:pt x="8221" y="5658"/>
                    <a:pt x="8058" y="5454"/>
                    <a:pt x="7814" y="5454"/>
                  </a:cubicBezTo>
                  <a:close/>
                  <a:moveTo>
                    <a:pt x="367" y="7286"/>
                  </a:moveTo>
                  <a:cubicBezTo>
                    <a:pt x="163" y="7286"/>
                    <a:pt x="0" y="7448"/>
                    <a:pt x="0" y="7652"/>
                  </a:cubicBezTo>
                  <a:cubicBezTo>
                    <a:pt x="0" y="7855"/>
                    <a:pt x="163" y="8059"/>
                    <a:pt x="367" y="8059"/>
                  </a:cubicBezTo>
                  <a:lnTo>
                    <a:pt x="1954" y="8059"/>
                  </a:lnTo>
                  <a:cubicBezTo>
                    <a:pt x="2157" y="8059"/>
                    <a:pt x="2361" y="7855"/>
                    <a:pt x="2361" y="7652"/>
                  </a:cubicBezTo>
                  <a:cubicBezTo>
                    <a:pt x="2361" y="7448"/>
                    <a:pt x="2157" y="7286"/>
                    <a:pt x="1954" y="7286"/>
                  </a:cubicBezTo>
                  <a:close/>
                  <a:moveTo>
                    <a:pt x="3704" y="7286"/>
                  </a:moveTo>
                  <a:cubicBezTo>
                    <a:pt x="3500" y="7286"/>
                    <a:pt x="3338" y="7448"/>
                    <a:pt x="3338" y="7652"/>
                  </a:cubicBezTo>
                  <a:cubicBezTo>
                    <a:pt x="3338" y="7855"/>
                    <a:pt x="3500" y="8059"/>
                    <a:pt x="3704" y="8059"/>
                  </a:cubicBezTo>
                  <a:lnTo>
                    <a:pt x="7814" y="8059"/>
                  </a:lnTo>
                  <a:cubicBezTo>
                    <a:pt x="8058" y="8059"/>
                    <a:pt x="8221" y="7855"/>
                    <a:pt x="8221" y="7652"/>
                  </a:cubicBezTo>
                  <a:cubicBezTo>
                    <a:pt x="8221" y="7448"/>
                    <a:pt x="8058" y="7286"/>
                    <a:pt x="7814" y="7286"/>
                  </a:cubicBezTo>
                  <a:close/>
                  <a:moveTo>
                    <a:pt x="14204" y="8791"/>
                  </a:moveTo>
                  <a:cubicBezTo>
                    <a:pt x="13959" y="8791"/>
                    <a:pt x="13756" y="8995"/>
                    <a:pt x="13756" y="9239"/>
                  </a:cubicBezTo>
                  <a:cubicBezTo>
                    <a:pt x="13756" y="9483"/>
                    <a:pt x="13959" y="9687"/>
                    <a:pt x="14204" y="9687"/>
                  </a:cubicBezTo>
                  <a:cubicBezTo>
                    <a:pt x="14448" y="9687"/>
                    <a:pt x="14651" y="9483"/>
                    <a:pt x="14651" y="9239"/>
                  </a:cubicBezTo>
                  <a:cubicBezTo>
                    <a:pt x="14651" y="8995"/>
                    <a:pt x="14448" y="8791"/>
                    <a:pt x="14204" y="8791"/>
                  </a:cubicBezTo>
                  <a:close/>
                  <a:moveTo>
                    <a:pt x="15547" y="8791"/>
                  </a:moveTo>
                  <a:cubicBezTo>
                    <a:pt x="15302" y="8791"/>
                    <a:pt x="15099" y="8995"/>
                    <a:pt x="15099" y="9239"/>
                  </a:cubicBezTo>
                  <a:cubicBezTo>
                    <a:pt x="15099" y="9483"/>
                    <a:pt x="15302" y="9687"/>
                    <a:pt x="15547" y="9687"/>
                  </a:cubicBezTo>
                  <a:cubicBezTo>
                    <a:pt x="15791" y="9687"/>
                    <a:pt x="15994" y="9483"/>
                    <a:pt x="15994" y="9239"/>
                  </a:cubicBezTo>
                  <a:cubicBezTo>
                    <a:pt x="15994" y="8995"/>
                    <a:pt x="15791" y="8791"/>
                    <a:pt x="15547" y="8791"/>
                  </a:cubicBezTo>
                  <a:close/>
                  <a:moveTo>
                    <a:pt x="16890" y="8791"/>
                  </a:moveTo>
                  <a:cubicBezTo>
                    <a:pt x="16645" y="8791"/>
                    <a:pt x="16442" y="8995"/>
                    <a:pt x="16442" y="9239"/>
                  </a:cubicBezTo>
                  <a:cubicBezTo>
                    <a:pt x="16442" y="9483"/>
                    <a:pt x="16645" y="9687"/>
                    <a:pt x="16890" y="9687"/>
                  </a:cubicBezTo>
                  <a:cubicBezTo>
                    <a:pt x="17134" y="9687"/>
                    <a:pt x="17337" y="9483"/>
                    <a:pt x="17337" y="9239"/>
                  </a:cubicBezTo>
                  <a:cubicBezTo>
                    <a:pt x="17337" y="8995"/>
                    <a:pt x="17134" y="8791"/>
                    <a:pt x="16890" y="8791"/>
                  </a:cubicBezTo>
                  <a:close/>
                  <a:moveTo>
                    <a:pt x="18233" y="8791"/>
                  </a:moveTo>
                  <a:cubicBezTo>
                    <a:pt x="17988" y="8791"/>
                    <a:pt x="17785" y="8995"/>
                    <a:pt x="17785" y="9239"/>
                  </a:cubicBezTo>
                  <a:cubicBezTo>
                    <a:pt x="17785" y="9483"/>
                    <a:pt x="17988" y="9687"/>
                    <a:pt x="18233" y="9687"/>
                  </a:cubicBezTo>
                  <a:cubicBezTo>
                    <a:pt x="18477" y="9687"/>
                    <a:pt x="18680" y="9483"/>
                    <a:pt x="18680" y="9239"/>
                  </a:cubicBezTo>
                  <a:cubicBezTo>
                    <a:pt x="18680" y="8995"/>
                    <a:pt x="18477" y="8791"/>
                    <a:pt x="18233" y="8791"/>
                  </a:cubicBezTo>
                  <a:close/>
                  <a:moveTo>
                    <a:pt x="19576" y="8791"/>
                  </a:moveTo>
                  <a:cubicBezTo>
                    <a:pt x="19331" y="8791"/>
                    <a:pt x="19128" y="8995"/>
                    <a:pt x="19128" y="9239"/>
                  </a:cubicBezTo>
                  <a:cubicBezTo>
                    <a:pt x="19128" y="9483"/>
                    <a:pt x="19331" y="9687"/>
                    <a:pt x="19576" y="9687"/>
                  </a:cubicBezTo>
                  <a:cubicBezTo>
                    <a:pt x="19820" y="9687"/>
                    <a:pt x="20023" y="9483"/>
                    <a:pt x="20023" y="9239"/>
                  </a:cubicBezTo>
                  <a:cubicBezTo>
                    <a:pt x="20023" y="8995"/>
                    <a:pt x="19820" y="8791"/>
                    <a:pt x="19576" y="8791"/>
                  </a:cubicBezTo>
                  <a:close/>
                  <a:moveTo>
                    <a:pt x="20919" y="8791"/>
                  </a:moveTo>
                  <a:cubicBezTo>
                    <a:pt x="20674" y="8791"/>
                    <a:pt x="20471" y="8995"/>
                    <a:pt x="20471" y="9239"/>
                  </a:cubicBezTo>
                  <a:cubicBezTo>
                    <a:pt x="20471" y="9483"/>
                    <a:pt x="20674" y="9687"/>
                    <a:pt x="20919" y="9687"/>
                  </a:cubicBezTo>
                  <a:cubicBezTo>
                    <a:pt x="21163" y="9687"/>
                    <a:pt x="21366" y="9483"/>
                    <a:pt x="21366" y="9239"/>
                  </a:cubicBezTo>
                  <a:cubicBezTo>
                    <a:pt x="21366" y="8995"/>
                    <a:pt x="21163" y="8791"/>
                    <a:pt x="20919" y="8791"/>
                  </a:cubicBezTo>
                  <a:close/>
                  <a:moveTo>
                    <a:pt x="367" y="9076"/>
                  </a:moveTo>
                  <a:cubicBezTo>
                    <a:pt x="163" y="9076"/>
                    <a:pt x="0" y="9239"/>
                    <a:pt x="0" y="9443"/>
                  </a:cubicBezTo>
                  <a:cubicBezTo>
                    <a:pt x="0" y="9646"/>
                    <a:pt x="163" y="9850"/>
                    <a:pt x="367" y="9850"/>
                  </a:cubicBezTo>
                  <a:lnTo>
                    <a:pt x="1954" y="9850"/>
                  </a:lnTo>
                  <a:cubicBezTo>
                    <a:pt x="2157" y="9850"/>
                    <a:pt x="2361" y="9646"/>
                    <a:pt x="2361" y="9443"/>
                  </a:cubicBezTo>
                  <a:cubicBezTo>
                    <a:pt x="2361" y="9239"/>
                    <a:pt x="2157" y="9076"/>
                    <a:pt x="1954" y="9076"/>
                  </a:cubicBezTo>
                  <a:close/>
                  <a:moveTo>
                    <a:pt x="8628" y="9076"/>
                  </a:moveTo>
                  <a:cubicBezTo>
                    <a:pt x="8425" y="9076"/>
                    <a:pt x="8262" y="9239"/>
                    <a:pt x="8262" y="9443"/>
                  </a:cubicBezTo>
                  <a:cubicBezTo>
                    <a:pt x="8262" y="9646"/>
                    <a:pt x="8425" y="9850"/>
                    <a:pt x="8628" y="9850"/>
                  </a:cubicBezTo>
                  <a:lnTo>
                    <a:pt x="12779" y="9850"/>
                  </a:lnTo>
                  <a:cubicBezTo>
                    <a:pt x="12983" y="9850"/>
                    <a:pt x="13146" y="9646"/>
                    <a:pt x="13146" y="9443"/>
                  </a:cubicBezTo>
                  <a:cubicBezTo>
                    <a:pt x="13146" y="9239"/>
                    <a:pt x="12983" y="9076"/>
                    <a:pt x="12779" y="9076"/>
                  </a:cubicBezTo>
                  <a:close/>
                  <a:moveTo>
                    <a:pt x="367" y="10867"/>
                  </a:moveTo>
                  <a:cubicBezTo>
                    <a:pt x="163" y="10867"/>
                    <a:pt x="0" y="11030"/>
                    <a:pt x="0" y="11233"/>
                  </a:cubicBezTo>
                  <a:cubicBezTo>
                    <a:pt x="0" y="11478"/>
                    <a:pt x="163" y="11640"/>
                    <a:pt x="367" y="11640"/>
                  </a:cubicBezTo>
                  <a:lnTo>
                    <a:pt x="1954" y="11640"/>
                  </a:lnTo>
                  <a:cubicBezTo>
                    <a:pt x="2157" y="11640"/>
                    <a:pt x="2361" y="11478"/>
                    <a:pt x="2361" y="11233"/>
                  </a:cubicBezTo>
                  <a:cubicBezTo>
                    <a:pt x="2361" y="11030"/>
                    <a:pt x="2157" y="10867"/>
                    <a:pt x="1954" y="10867"/>
                  </a:cubicBezTo>
                  <a:close/>
                  <a:moveTo>
                    <a:pt x="8628" y="10867"/>
                  </a:moveTo>
                  <a:cubicBezTo>
                    <a:pt x="8425" y="10867"/>
                    <a:pt x="8262" y="11030"/>
                    <a:pt x="8262" y="11233"/>
                  </a:cubicBezTo>
                  <a:cubicBezTo>
                    <a:pt x="8262" y="11478"/>
                    <a:pt x="8425" y="11640"/>
                    <a:pt x="8628" y="11640"/>
                  </a:cubicBezTo>
                  <a:lnTo>
                    <a:pt x="12779" y="11640"/>
                  </a:lnTo>
                  <a:cubicBezTo>
                    <a:pt x="12983" y="11640"/>
                    <a:pt x="13146" y="11478"/>
                    <a:pt x="13146" y="11233"/>
                  </a:cubicBezTo>
                  <a:cubicBezTo>
                    <a:pt x="13146" y="11030"/>
                    <a:pt x="12983" y="10867"/>
                    <a:pt x="12779" y="10867"/>
                  </a:cubicBezTo>
                  <a:close/>
                  <a:moveTo>
                    <a:pt x="14204" y="12495"/>
                  </a:moveTo>
                  <a:cubicBezTo>
                    <a:pt x="13959" y="12495"/>
                    <a:pt x="13756" y="12698"/>
                    <a:pt x="13756" y="12943"/>
                  </a:cubicBezTo>
                  <a:cubicBezTo>
                    <a:pt x="13756" y="13187"/>
                    <a:pt x="13959" y="13390"/>
                    <a:pt x="14204" y="13390"/>
                  </a:cubicBezTo>
                  <a:cubicBezTo>
                    <a:pt x="14448" y="13390"/>
                    <a:pt x="14651" y="13187"/>
                    <a:pt x="14651" y="12943"/>
                  </a:cubicBezTo>
                  <a:cubicBezTo>
                    <a:pt x="14651" y="12698"/>
                    <a:pt x="14448" y="12495"/>
                    <a:pt x="14204" y="12495"/>
                  </a:cubicBezTo>
                  <a:close/>
                  <a:moveTo>
                    <a:pt x="15547" y="12495"/>
                  </a:moveTo>
                  <a:cubicBezTo>
                    <a:pt x="15302" y="12495"/>
                    <a:pt x="15099" y="12698"/>
                    <a:pt x="15099" y="12943"/>
                  </a:cubicBezTo>
                  <a:cubicBezTo>
                    <a:pt x="15099" y="13187"/>
                    <a:pt x="15302" y="13390"/>
                    <a:pt x="15547" y="13390"/>
                  </a:cubicBezTo>
                  <a:cubicBezTo>
                    <a:pt x="15791" y="13390"/>
                    <a:pt x="15994" y="13187"/>
                    <a:pt x="15994" y="12943"/>
                  </a:cubicBezTo>
                  <a:cubicBezTo>
                    <a:pt x="15994" y="12698"/>
                    <a:pt x="15791" y="12495"/>
                    <a:pt x="15547" y="12495"/>
                  </a:cubicBezTo>
                  <a:close/>
                  <a:moveTo>
                    <a:pt x="16890" y="12495"/>
                  </a:moveTo>
                  <a:cubicBezTo>
                    <a:pt x="16645" y="12495"/>
                    <a:pt x="16442" y="12698"/>
                    <a:pt x="16442" y="12943"/>
                  </a:cubicBezTo>
                  <a:cubicBezTo>
                    <a:pt x="16442" y="13187"/>
                    <a:pt x="16645" y="13390"/>
                    <a:pt x="16890" y="13390"/>
                  </a:cubicBezTo>
                  <a:cubicBezTo>
                    <a:pt x="17134" y="13390"/>
                    <a:pt x="17337" y="13187"/>
                    <a:pt x="17337" y="12943"/>
                  </a:cubicBezTo>
                  <a:cubicBezTo>
                    <a:pt x="17337" y="12698"/>
                    <a:pt x="17134" y="12495"/>
                    <a:pt x="16890" y="12495"/>
                  </a:cubicBezTo>
                  <a:close/>
                  <a:moveTo>
                    <a:pt x="18233" y="12495"/>
                  </a:moveTo>
                  <a:cubicBezTo>
                    <a:pt x="17988" y="12495"/>
                    <a:pt x="17785" y="12698"/>
                    <a:pt x="17785" y="12943"/>
                  </a:cubicBezTo>
                  <a:cubicBezTo>
                    <a:pt x="17785" y="13187"/>
                    <a:pt x="17988" y="13390"/>
                    <a:pt x="18233" y="13390"/>
                  </a:cubicBezTo>
                  <a:cubicBezTo>
                    <a:pt x="18477" y="13390"/>
                    <a:pt x="18680" y="13187"/>
                    <a:pt x="18680" y="12943"/>
                  </a:cubicBezTo>
                  <a:cubicBezTo>
                    <a:pt x="18680" y="12698"/>
                    <a:pt x="18477" y="12495"/>
                    <a:pt x="18233" y="12495"/>
                  </a:cubicBezTo>
                  <a:close/>
                  <a:moveTo>
                    <a:pt x="19576" y="12495"/>
                  </a:moveTo>
                  <a:cubicBezTo>
                    <a:pt x="19331" y="12495"/>
                    <a:pt x="19128" y="12698"/>
                    <a:pt x="19128" y="12943"/>
                  </a:cubicBezTo>
                  <a:cubicBezTo>
                    <a:pt x="19128" y="13187"/>
                    <a:pt x="19331" y="13390"/>
                    <a:pt x="19576" y="13390"/>
                  </a:cubicBezTo>
                  <a:cubicBezTo>
                    <a:pt x="19820" y="13390"/>
                    <a:pt x="20023" y="13187"/>
                    <a:pt x="20023" y="12943"/>
                  </a:cubicBezTo>
                  <a:cubicBezTo>
                    <a:pt x="20023" y="12698"/>
                    <a:pt x="19820" y="12495"/>
                    <a:pt x="19576" y="12495"/>
                  </a:cubicBezTo>
                  <a:close/>
                  <a:moveTo>
                    <a:pt x="20919" y="12495"/>
                  </a:moveTo>
                  <a:cubicBezTo>
                    <a:pt x="20674" y="12495"/>
                    <a:pt x="20471" y="12698"/>
                    <a:pt x="20471" y="12943"/>
                  </a:cubicBezTo>
                  <a:cubicBezTo>
                    <a:pt x="20471" y="13187"/>
                    <a:pt x="20674" y="13390"/>
                    <a:pt x="20919" y="13390"/>
                  </a:cubicBezTo>
                  <a:cubicBezTo>
                    <a:pt x="21163" y="13390"/>
                    <a:pt x="21366" y="13187"/>
                    <a:pt x="21366" y="12943"/>
                  </a:cubicBezTo>
                  <a:cubicBezTo>
                    <a:pt x="21366" y="12698"/>
                    <a:pt x="21163" y="12495"/>
                    <a:pt x="20919" y="12495"/>
                  </a:cubicBezTo>
                  <a:close/>
                  <a:moveTo>
                    <a:pt x="367" y="12658"/>
                  </a:moveTo>
                  <a:cubicBezTo>
                    <a:pt x="163" y="12658"/>
                    <a:pt x="0" y="12821"/>
                    <a:pt x="0" y="13065"/>
                  </a:cubicBezTo>
                  <a:cubicBezTo>
                    <a:pt x="0" y="13268"/>
                    <a:pt x="163" y="13431"/>
                    <a:pt x="367" y="13431"/>
                  </a:cubicBezTo>
                  <a:lnTo>
                    <a:pt x="1954" y="13431"/>
                  </a:lnTo>
                  <a:cubicBezTo>
                    <a:pt x="2157" y="13431"/>
                    <a:pt x="2361" y="13268"/>
                    <a:pt x="2361" y="13065"/>
                  </a:cubicBezTo>
                  <a:cubicBezTo>
                    <a:pt x="2361" y="12821"/>
                    <a:pt x="2157" y="12658"/>
                    <a:pt x="1954" y="12658"/>
                  </a:cubicBezTo>
                  <a:close/>
                  <a:moveTo>
                    <a:pt x="8628" y="12658"/>
                  </a:moveTo>
                  <a:cubicBezTo>
                    <a:pt x="8425" y="12658"/>
                    <a:pt x="8262" y="12821"/>
                    <a:pt x="8262" y="13065"/>
                  </a:cubicBezTo>
                  <a:cubicBezTo>
                    <a:pt x="8262" y="13268"/>
                    <a:pt x="8425" y="13431"/>
                    <a:pt x="8628" y="13431"/>
                  </a:cubicBezTo>
                  <a:lnTo>
                    <a:pt x="12779" y="13431"/>
                  </a:lnTo>
                  <a:cubicBezTo>
                    <a:pt x="12983" y="13431"/>
                    <a:pt x="13146" y="13268"/>
                    <a:pt x="13146" y="13065"/>
                  </a:cubicBezTo>
                  <a:cubicBezTo>
                    <a:pt x="13146" y="12821"/>
                    <a:pt x="12983" y="12658"/>
                    <a:pt x="12779" y="126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5110250" y="3321950"/>
              <a:ext cx="534175" cy="335775"/>
            </a:xfrm>
            <a:custGeom>
              <a:avLst/>
              <a:gdLst/>
              <a:ahLst/>
              <a:cxnLst/>
              <a:rect l="l" t="t" r="r" b="b"/>
              <a:pathLst>
                <a:path w="21367" h="13431" extrusionOk="0">
                  <a:moveTo>
                    <a:pt x="367" y="82"/>
                  </a:moveTo>
                  <a:cubicBezTo>
                    <a:pt x="163" y="82"/>
                    <a:pt x="0" y="244"/>
                    <a:pt x="0" y="448"/>
                  </a:cubicBezTo>
                  <a:cubicBezTo>
                    <a:pt x="0" y="692"/>
                    <a:pt x="163" y="855"/>
                    <a:pt x="367" y="855"/>
                  </a:cubicBezTo>
                  <a:lnTo>
                    <a:pt x="1954" y="855"/>
                  </a:lnTo>
                  <a:cubicBezTo>
                    <a:pt x="2157" y="855"/>
                    <a:pt x="2361" y="692"/>
                    <a:pt x="2361" y="448"/>
                  </a:cubicBezTo>
                  <a:cubicBezTo>
                    <a:pt x="2361" y="244"/>
                    <a:pt x="2157" y="82"/>
                    <a:pt x="1954" y="82"/>
                  </a:cubicBezTo>
                  <a:close/>
                  <a:moveTo>
                    <a:pt x="3704" y="82"/>
                  </a:moveTo>
                  <a:cubicBezTo>
                    <a:pt x="3500" y="82"/>
                    <a:pt x="3338" y="244"/>
                    <a:pt x="3338" y="448"/>
                  </a:cubicBezTo>
                  <a:cubicBezTo>
                    <a:pt x="3338" y="692"/>
                    <a:pt x="3500" y="855"/>
                    <a:pt x="3704" y="855"/>
                  </a:cubicBezTo>
                  <a:lnTo>
                    <a:pt x="7814" y="855"/>
                  </a:lnTo>
                  <a:cubicBezTo>
                    <a:pt x="8058" y="855"/>
                    <a:pt x="8221" y="692"/>
                    <a:pt x="8221" y="448"/>
                  </a:cubicBezTo>
                  <a:cubicBezTo>
                    <a:pt x="8221" y="244"/>
                    <a:pt x="8058" y="82"/>
                    <a:pt x="7814" y="82"/>
                  </a:cubicBezTo>
                  <a:close/>
                  <a:moveTo>
                    <a:pt x="9605" y="0"/>
                  </a:moveTo>
                  <a:cubicBezTo>
                    <a:pt x="9361" y="0"/>
                    <a:pt x="9157" y="204"/>
                    <a:pt x="9157" y="448"/>
                  </a:cubicBezTo>
                  <a:cubicBezTo>
                    <a:pt x="9157" y="692"/>
                    <a:pt x="9361" y="896"/>
                    <a:pt x="9605" y="896"/>
                  </a:cubicBezTo>
                  <a:cubicBezTo>
                    <a:pt x="9849" y="896"/>
                    <a:pt x="10053" y="692"/>
                    <a:pt x="10053" y="448"/>
                  </a:cubicBezTo>
                  <a:cubicBezTo>
                    <a:pt x="10053" y="204"/>
                    <a:pt x="9849" y="0"/>
                    <a:pt x="9605" y="0"/>
                  </a:cubicBezTo>
                  <a:close/>
                  <a:moveTo>
                    <a:pt x="10948" y="0"/>
                  </a:moveTo>
                  <a:cubicBezTo>
                    <a:pt x="10704" y="0"/>
                    <a:pt x="10500" y="204"/>
                    <a:pt x="10500" y="448"/>
                  </a:cubicBezTo>
                  <a:cubicBezTo>
                    <a:pt x="10500" y="692"/>
                    <a:pt x="10704" y="896"/>
                    <a:pt x="10948" y="896"/>
                  </a:cubicBezTo>
                  <a:cubicBezTo>
                    <a:pt x="11192" y="896"/>
                    <a:pt x="11396" y="692"/>
                    <a:pt x="11396" y="448"/>
                  </a:cubicBezTo>
                  <a:cubicBezTo>
                    <a:pt x="11396" y="204"/>
                    <a:pt x="11192" y="0"/>
                    <a:pt x="10948" y="0"/>
                  </a:cubicBezTo>
                  <a:close/>
                  <a:moveTo>
                    <a:pt x="12291" y="0"/>
                  </a:moveTo>
                  <a:cubicBezTo>
                    <a:pt x="12047" y="0"/>
                    <a:pt x="11843" y="204"/>
                    <a:pt x="11843" y="448"/>
                  </a:cubicBezTo>
                  <a:cubicBezTo>
                    <a:pt x="11843" y="692"/>
                    <a:pt x="12047" y="896"/>
                    <a:pt x="12291" y="896"/>
                  </a:cubicBezTo>
                  <a:cubicBezTo>
                    <a:pt x="12535" y="896"/>
                    <a:pt x="12739" y="692"/>
                    <a:pt x="12739" y="448"/>
                  </a:cubicBezTo>
                  <a:cubicBezTo>
                    <a:pt x="12739" y="204"/>
                    <a:pt x="12535" y="0"/>
                    <a:pt x="12291" y="0"/>
                  </a:cubicBezTo>
                  <a:close/>
                  <a:moveTo>
                    <a:pt x="13634" y="0"/>
                  </a:moveTo>
                  <a:cubicBezTo>
                    <a:pt x="13390" y="0"/>
                    <a:pt x="13186" y="204"/>
                    <a:pt x="13186" y="448"/>
                  </a:cubicBezTo>
                  <a:cubicBezTo>
                    <a:pt x="13186" y="692"/>
                    <a:pt x="13390" y="896"/>
                    <a:pt x="13634" y="896"/>
                  </a:cubicBezTo>
                  <a:cubicBezTo>
                    <a:pt x="13878" y="896"/>
                    <a:pt x="14082" y="692"/>
                    <a:pt x="14082" y="448"/>
                  </a:cubicBezTo>
                  <a:cubicBezTo>
                    <a:pt x="14082" y="204"/>
                    <a:pt x="13878" y="0"/>
                    <a:pt x="13634" y="0"/>
                  </a:cubicBezTo>
                  <a:close/>
                  <a:moveTo>
                    <a:pt x="14977" y="0"/>
                  </a:moveTo>
                  <a:cubicBezTo>
                    <a:pt x="14733" y="0"/>
                    <a:pt x="14529" y="204"/>
                    <a:pt x="14529" y="448"/>
                  </a:cubicBezTo>
                  <a:cubicBezTo>
                    <a:pt x="14529" y="692"/>
                    <a:pt x="14733" y="896"/>
                    <a:pt x="14977" y="896"/>
                  </a:cubicBezTo>
                  <a:cubicBezTo>
                    <a:pt x="15221" y="896"/>
                    <a:pt x="15425" y="692"/>
                    <a:pt x="15425" y="448"/>
                  </a:cubicBezTo>
                  <a:cubicBezTo>
                    <a:pt x="15425" y="204"/>
                    <a:pt x="15221" y="0"/>
                    <a:pt x="14977" y="0"/>
                  </a:cubicBezTo>
                  <a:close/>
                  <a:moveTo>
                    <a:pt x="16320" y="0"/>
                  </a:moveTo>
                  <a:cubicBezTo>
                    <a:pt x="16076" y="0"/>
                    <a:pt x="15872" y="204"/>
                    <a:pt x="15872" y="448"/>
                  </a:cubicBezTo>
                  <a:cubicBezTo>
                    <a:pt x="15872" y="692"/>
                    <a:pt x="16076" y="896"/>
                    <a:pt x="16320" y="896"/>
                  </a:cubicBezTo>
                  <a:cubicBezTo>
                    <a:pt x="16564" y="896"/>
                    <a:pt x="16768" y="692"/>
                    <a:pt x="16768" y="448"/>
                  </a:cubicBezTo>
                  <a:cubicBezTo>
                    <a:pt x="16768" y="204"/>
                    <a:pt x="16564" y="0"/>
                    <a:pt x="16320" y="0"/>
                  </a:cubicBezTo>
                  <a:close/>
                  <a:moveTo>
                    <a:pt x="367" y="1872"/>
                  </a:moveTo>
                  <a:cubicBezTo>
                    <a:pt x="163" y="1872"/>
                    <a:pt x="0" y="2035"/>
                    <a:pt x="0" y="2239"/>
                  </a:cubicBezTo>
                  <a:cubicBezTo>
                    <a:pt x="0" y="2483"/>
                    <a:pt x="163" y="2646"/>
                    <a:pt x="367" y="2646"/>
                  </a:cubicBezTo>
                  <a:lnTo>
                    <a:pt x="1954" y="2646"/>
                  </a:lnTo>
                  <a:cubicBezTo>
                    <a:pt x="2157" y="2646"/>
                    <a:pt x="2361" y="2483"/>
                    <a:pt x="2361" y="2239"/>
                  </a:cubicBezTo>
                  <a:cubicBezTo>
                    <a:pt x="2361" y="2035"/>
                    <a:pt x="2157" y="1872"/>
                    <a:pt x="1954" y="1872"/>
                  </a:cubicBezTo>
                  <a:close/>
                  <a:moveTo>
                    <a:pt x="3704" y="1872"/>
                  </a:moveTo>
                  <a:cubicBezTo>
                    <a:pt x="3500" y="1872"/>
                    <a:pt x="3338" y="2035"/>
                    <a:pt x="3338" y="2239"/>
                  </a:cubicBezTo>
                  <a:cubicBezTo>
                    <a:pt x="3338" y="2483"/>
                    <a:pt x="3500" y="2646"/>
                    <a:pt x="3704" y="2646"/>
                  </a:cubicBezTo>
                  <a:lnTo>
                    <a:pt x="7814" y="2646"/>
                  </a:lnTo>
                  <a:cubicBezTo>
                    <a:pt x="8058" y="2646"/>
                    <a:pt x="8221" y="2483"/>
                    <a:pt x="8221" y="2239"/>
                  </a:cubicBezTo>
                  <a:cubicBezTo>
                    <a:pt x="8221" y="2035"/>
                    <a:pt x="8058" y="1872"/>
                    <a:pt x="7814" y="1872"/>
                  </a:cubicBezTo>
                  <a:close/>
                  <a:moveTo>
                    <a:pt x="367" y="3663"/>
                  </a:moveTo>
                  <a:cubicBezTo>
                    <a:pt x="163" y="3663"/>
                    <a:pt x="0" y="3826"/>
                    <a:pt x="0" y="4070"/>
                  </a:cubicBezTo>
                  <a:cubicBezTo>
                    <a:pt x="0" y="4273"/>
                    <a:pt x="163" y="4436"/>
                    <a:pt x="367" y="4436"/>
                  </a:cubicBezTo>
                  <a:lnTo>
                    <a:pt x="1954" y="4436"/>
                  </a:lnTo>
                  <a:cubicBezTo>
                    <a:pt x="2157" y="4436"/>
                    <a:pt x="2361" y="4273"/>
                    <a:pt x="2361" y="4070"/>
                  </a:cubicBezTo>
                  <a:cubicBezTo>
                    <a:pt x="2361" y="3826"/>
                    <a:pt x="2157" y="3663"/>
                    <a:pt x="1954" y="3663"/>
                  </a:cubicBezTo>
                  <a:close/>
                  <a:moveTo>
                    <a:pt x="3704" y="3663"/>
                  </a:moveTo>
                  <a:cubicBezTo>
                    <a:pt x="3500" y="3663"/>
                    <a:pt x="3338" y="3826"/>
                    <a:pt x="3338" y="4070"/>
                  </a:cubicBezTo>
                  <a:cubicBezTo>
                    <a:pt x="3338" y="4273"/>
                    <a:pt x="3500" y="4436"/>
                    <a:pt x="3704" y="4436"/>
                  </a:cubicBezTo>
                  <a:lnTo>
                    <a:pt x="7814" y="4436"/>
                  </a:lnTo>
                  <a:cubicBezTo>
                    <a:pt x="8058" y="4436"/>
                    <a:pt x="8221" y="4273"/>
                    <a:pt x="8221" y="4070"/>
                  </a:cubicBezTo>
                  <a:cubicBezTo>
                    <a:pt x="8221" y="3826"/>
                    <a:pt x="8058" y="3663"/>
                    <a:pt x="7814" y="3663"/>
                  </a:cubicBezTo>
                  <a:close/>
                  <a:moveTo>
                    <a:pt x="9605" y="3622"/>
                  </a:moveTo>
                  <a:cubicBezTo>
                    <a:pt x="9361" y="3622"/>
                    <a:pt x="9157" y="3785"/>
                    <a:pt x="9157" y="4070"/>
                  </a:cubicBezTo>
                  <a:cubicBezTo>
                    <a:pt x="9157" y="4314"/>
                    <a:pt x="9361" y="4518"/>
                    <a:pt x="9605" y="4518"/>
                  </a:cubicBezTo>
                  <a:cubicBezTo>
                    <a:pt x="9849" y="4518"/>
                    <a:pt x="10053" y="4314"/>
                    <a:pt x="10053" y="4070"/>
                  </a:cubicBezTo>
                  <a:cubicBezTo>
                    <a:pt x="10053" y="3785"/>
                    <a:pt x="9849" y="3622"/>
                    <a:pt x="9605" y="3622"/>
                  </a:cubicBezTo>
                  <a:close/>
                  <a:moveTo>
                    <a:pt x="10948" y="3622"/>
                  </a:moveTo>
                  <a:cubicBezTo>
                    <a:pt x="10704" y="3622"/>
                    <a:pt x="10500" y="3785"/>
                    <a:pt x="10500" y="4070"/>
                  </a:cubicBezTo>
                  <a:cubicBezTo>
                    <a:pt x="10500" y="4314"/>
                    <a:pt x="10704" y="4518"/>
                    <a:pt x="10948" y="4518"/>
                  </a:cubicBezTo>
                  <a:cubicBezTo>
                    <a:pt x="11192" y="4518"/>
                    <a:pt x="11396" y="4314"/>
                    <a:pt x="11396" y="4070"/>
                  </a:cubicBezTo>
                  <a:cubicBezTo>
                    <a:pt x="11396" y="3785"/>
                    <a:pt x="11192" y="3622"/>
                    <a:pt x="10948" y="3622"/>
                  </a:cubicBezTo>
                  <a:close/>
                  <a:moveTo>
                    <a:pt x="12291" y="3622"/>
                  </a:moveTo>
                  <a:cubicBezTo>
                    <a:pt x="12047" y="3622"/>
                    <a:pt x="11843" y="3785"/>
                    <a:pt x="11843" y="4070"/>
                  </a:cubicBezTo>
                  <a:cubicBezTo>
                    <a:pt x="11843" y="4314"/>
                    <a:pt x="12047" y="4518"/>
                    <a:pt x="12291" y="4518"/>
                  </a:cubicBezTo>
                  <a:cubicBezTo>
                    <a:pt x="12535" y="4518"/>
                    <a:pt x="12739" y="4314"/>
                    <a:pt x="12739" y="4070"/>
                  </a:cubicBezTo>
                  <a:cubicBezTo>
                    <a:pt x="12739" y="3785"/>
                    <a:pt x="12535" y="3622"/>
                    <a:pt x="12291" y="3622"/>
                  </a:cubicBezTo>
                  <a:close/>
                  <a:moveTo>
                    <a:pt x="13634" y="3622"/>
                  </a:moveTo>
                  <a:cubicBezTo>
                    <a:pt x="13390" y="3622"/>
                    <a:pt x="13186" y="3785"/>
                    <a:pt x="13186" y="4070"/>
                  </a:cubicBezTo>
                  <a:cubicBezTo>
                    <a:pt x="13186" y="4314"/>
                    <a:pt x="13390" y="4518"/>
                    <a:pt x="13634" y="4518"/>
                  </a:cubicBezTo>
                  <a:cubicBezTo>
                    <a:pt x="13878" y="4518"/>
                    <a:pt x="14082" y="4314"/>
                    <a:pt x="14082" y="4070"/>
                  </a:cubicBezTo>
                  <a:cubicBezTo>
                    <a:pt x="14082" y="3785"/>
                    <a:pt x="13878" y="3622"/>
                    <a:pt x="13634" y="3622"/>
                  </a:cubicBezTo>
                  <a:close/>
                  <a:moveTo>
                    <a:pt x="14977" y="3622"/>
                  </a:moveTo>
                  <a:cubicBezTo>
                    <a:pt x="14733" y="3622"/>
                    <a:pt x="14529" y="3785"/>
                    <a:pt x="14529" y="4070"/>
                  </a:cubicBezTo>
                  <a:cubicBezTo>
                    <a:pt x="14529" y="4314"/>
                    <a:pt x="14733" y="4518"/>
                    <a:pt x="14977" y="4518"/>
                  </a:cubicBezTo>
                  <a:cubicBezTo>
                    <a:pt x="15221" y="4518"/>
                    <a:pt x="15425" y="4314"/>
                    <a:pt x="15425" y="4070"/>
                  </a:cubicBezTo>
                  <a:cubicBezTo>
                    <a:pt x="15425" y="3785"/>
                    <a:pt x="15221" y="3622"/>
                    <a:pt x="14977" y="3622"/>
                  </a:cubicBezTo>
                  <a:close/>
                  <a:moveTo>
                    <a:pt x="16320" y="3622"/>
                  </a:moveTo>
                  <a:cubicBezTo>
                    <a:pt x="16076" y="3622"/>
                    <a:pt x="15872" y="3785"/>
                    <a:pt x="15872" y="4070"/>
                  </a:cubicBezTo>
                  <a:cubicBezTo>
                    <a:pt x="15872" y="4314"/>
                    <a:pt x="16076" y="4518"/>
                    <a:pt x="16320" y="4518"/>
                  </a:cubicBezTo>
                  <a:cubicBezTo>
                    <a:pt x="16564" y="4518"/>
                    <a:pt x="16768" y="4314"/>
                    <a:pt x="16768" y="4070"/>
                  </a:cubicBezTo>
                  <a:cubicBezTo>
                    <a:pt x="16768" y="3785"/>
                    <a:pt x="16564" y="3622"/>
                    <a:pt x="16320" y="3622"/>
                  </a:cubicBezTo>
                  <a:close/>
                  <a:moveTo>
                    <a:pt x="367" y="5454"/>
                  </a:moveTo>
                  <a:cubicBezTo>
                    <a:pt x="163" y="5454"/>
                    <a:pt x="0" y="5617"/>
                    <a:pt x="0" y="5861"/>
                  </a:cubicBezTo>
                  <a:cubicBezTo>
                    <a:pt x="0" y="6064"/>
                    <a:pt x="163" y="6227"/>
                    <a:pt x="367" y="6227"/>
                  </a:cubicBezTo>
                  <a:lnTo>
                    <a:pt x="1954" y="6227"/>
                  </a:lnTo>
                  <a:cubicBezTo>
                    <a:pt x="2157" y="6227"/>
                    <a:pt x="2361" y="6064"/>
                    <a:pt x="2361" y="5861"/>
                  </a:cubicBezTo>
                  <a:cubicBezTo>
                    <a:pt x="2361" y="5617"/>
                    <a:pt x="2157" y="5454"/>
                    <a:pt x="1954" y="5454"/>
                  </a:cubicBezTo>
                  <a:close/>
                  <a:moveTo>
                    <a:pt x="3704" y="5454"/>
                  </a:moveTo>
                  <a:cubicBezTo>
                    <a:pt x="3500" y="5454"/>
                    <a:pt x="3338" y="5617"/>
                    <a:pt x="3338" y="5861"/>
                  </a:cubicBezTo>
                  <a:cubicBezTo>
                    <a:pt x="3338" y="6064"/>
                    <a:pt x="3500" y="6227"/>
                    <a:pt x="3704" y="6227"/>
                  </a:cubicBezTo>
                  <a:lnTo>
                    <a:pt x="7814" y="6227"/>
                  </a:lnTo>
                  <a:cubicBezTo>
                    <a:pt x="8058" y="6227"/>
                    <a:pt x="8221" y="6064"/>
                    <a:pt x="8221" y="5861"/>
                  </a:cubicBezTo>
                  <a:cubicBezTo>
                    <a:pt x="8221" y="5617"/>
                    <a:pt x="8058" y="5454"/>
                    <a:pt x="7814" y="5454"/>
                  </a:cubicBezTo>
                  <a:close/>
                  <a:moveTo>
                    <a:pt x="367" y="7244"/>
                  </a:moveTo>
                  <a:cubicBezTo>
                    <a:pt x="163" y="7244"/>
                    <a:pt x="0" y="7448"/>
                    <a:pt x="0" y="7651"/>
                  </a:cubicBezTo>
                  <a:cubicBezTo>
                    <a:pt x="0" y="7855"/>
                    <a:pt x="163" y="8018"/>
                    <a:pt x="367" y="8018"/>
                  </a:cubicBezTo>
                  <a:lnTo>
                    <a:pt x="1954" y="8018"/>
                  </a:lnTo>
                  <a:cubicBezTo>
                    <a:pt x="2157" y="8018"/>
                    <a:pt x="2361" y="7855"/>
                    <a:pt x="2361" y="7651"/>
                  </a:cubicBezTo>
                  <a:cubicBezTo>
                    <a:pt x="2361" y="7448"/>
                    <a:pt x="2157" y="7244"/>
                    <a:pt x="1954" y="7244"/>
                  </a:cubicBezTo>
                  <a:close/>
                  <a:moveTo>
                    <a:pt x="3704" y="7244"/>
                  </a:moveTo>
                  <a:cubicBezTo>
                    <a:pt x="3500" y="7244"/>
                    <a:pt x="3338" y="7448"/>
                    <a:pt x="3338" y="7651"/>
                  </a:cubicBezTo>
                  <a:cubicBezTo>
                    <a:pt x="3338" y="7855"/>
                    <a:pt x="3500" y="8018"/>
                    <a:pt x="3704" y="8018"/>
                  </a:cubicBezTo>
                  <a:lnTo>
                    <a:pt x="7814" y="8018"/>
                  </a:lnTo>
                  <a:cubicBezTo>
                    <a:pt x="8058" y="8018"/>
                    <a:pt x="8221" y="7855"/>
                    <a:pt x="8221" y="7651"/>
                  </a:cubicBezTo>
                  <a:cubicBezTo>
                    <a:pt x="8221" y="7448"/>
                    <a:pt x="8058" y="7244"/>
                    <a:pt x="7814" y="7244"/>
                  </a:cubicBezTo>
                  <a:close/>
                  <a:moveTo>
                    <a:pt x="14204" y="8750"/>
                  </a:moveTo>
                  <a:cubicBezTo>
                    <a:pt x="13959" y="8750"/>
                    <a:pt x="13756" y="8954"/>
                    <a:pt x="13756" y="9198"/>
                  </a:cubicBezTo>
                  <a:cubicBezTo>
                    <a:pt x="13756" y="9483"/>
                    <a:pt x="13959" y="9686"/>
                    <a:pt x="14204" y="9686"/>
                  </a:cubicBezTo>
                  <a:cubicBezTo>
                    <a:pt x="14448" y="9686"/>
                    <a:pt x="14651" y="9483"/>
                    <a:pt x="14651" y="9198"/>
                  </a:cubicBezTo>
                  <a:cubicBezTo>
                    <a:pt x="14651" y="8954"/>
                    <a:pt x="14448" y="8750"/>
                    <a:pt x="14204" y="8750"/>
                  </a:cubicBezTo>
                  <a:close/>
                  <a:moveTo>
                    <a:pt x="15547" y="8750"/>
                  </a:moveTo>
                  <a:cubicBezTo>
                    <a:pt x="15302" y="8750"/>
                    <a:pt x="15099" y="8954"/>
                    <a:pt x="15099" y="9198"/>
                  </a:cubicBezTo>
                  <a:cubicBezTo>
                    <a:pt x="15099" y="9483"/>
                    <a:pt x="15302" y="9686"/>
                    <a:pt x="15547" y="9686"/>
                  </a:cubicBezTo>
                  <a:cubicBezTo>
                    <a:pt x="15791" y="9686"/>
                    <a:pt x="15994" y="9483"/>
                    <a:pt x="15994" y="9198"/>
                  </a:cubicBezTo>
                  <a:cubicBezTo>
                    <a:pt x="15994" y="8954"/>
                    <a:pt x="15791" y="8750"/>
                    <a:pt x="15547" y="8750"/>
                  </a:cubicBezTo>
                  <a:close/>
                  <a:moveTo>
                    <a:pt x="16890" y="8750"/>
                  </a:moveTo>
                  <a:cubicBezTo>
                    <a:pt x="16645" y="8750"/>
                    <a:pt x="16442" y="8954"/>
                    <a:pt x="16442" y="9198"/>
                  </a:cubicBezTo>
                  <a:cubicBezTo>
                    <a:pt x="16442" y="9483"/>
                    <a:pt x="16645" y="9686"/>
                    <a:pt x="16890" y="9686"/>
                  </a:cubicBezTo>
                  <a:cubicBezTo>
                    <a:pt x="17134" y="9686"/>
                    <a:pt x="17337" y="9483"/>
                    <a:pt x="17337" y="9198"/>
                  </a:cubicBezTo>
                  <a:cubicBezTo>
                    <a:pt x="17337" y="8954"/>
                    <a:pt x="17134" y="8750"/>
                    <a:pt x="16890" y="8750"/>
                  </a:cubicBezTo>
                  <a:close/>
                  <a:moveTo>
                    <a:pt x="18233" y="8750"/>
                  </a:moveTo>
                  <a:cubicBezTo>
                    <a:pt x="17988" y="8750"/>
                    <a:pt x="17785" y="8954"/>
                    <a:pt x="17785" y="9198"/>
                  </a:cubicBezTo>
                  <a:cubicBezTo>
                    <a:pt x="17785" y="9483"/>
                    <a:pt x="17988" y="9686"/>
                    <a:pt x="18233" y="9686"/>
                  </a:cubicBezTo>
                  <a:cubicBezTo>
                    <a:pt x="18477" y="9686"/>
                    <a:pt x="18680" y="9483"/>
                    <a:pt x="18680" y="9198"/>
                  </a:cubicBezTo>
                  <a:cubicBezTo>
                    <a:pt x="18680" y="8954"/>
                    <a:pt x="18477" y="8750"/>
                    <a:pt x="18233" y="8750"/>
                  </a:cubicBezTo>
                  <a:close/>
                  <a:moveTo>
                    <a:pt x="19576" y="8750"/>
                  </a:moveTo>
                  <a:cubicBezTo>
                    <a:pt x="19331" y="8750"/>
                    <a:pt x="19128" y="8954"/>
                    <a:pt x="19128" y="9198"/>
                  </a:cubicBezTo>
                  <a:cubicBezTo>
                    <a:pt x="19128" y="9483"/>
                    <a:pt x="19331" y="9686"/>
                    <a:pt x="19576" y="9686"/>
                  </a:cubicBezTo>
                  <a:cubicBezTo>
                    <a:pt x="19820" y="9686"/>
                    <a:pt x="20023" y="9483"/>
                    <a:pt x="20023" y="9198"/>
                  </a:cubicBezTo>
                  <a:cubicBezTo>
                    <a:pt x="20023" y="8954"/>
                    <a:pt x="19820" y="8750"/>
                    <a:pt x="19576" y="8750"/>
                  </a:cubicBezTo>
                  <a:close/>
                  <a:moveTo>
                    <a:pt x="20919" y="8750"/>
                  </a:moveTo>
                  <a:cubicBezTo>
                    <a:pt x="20674" y="8750"/>
                    <a:pt x="20471" y="8954"/>
                    <a:pt x="20471" y="9198"/>
                  </a:cubicBezTo>
                  <a:cubicBezTo>
                    <a:pt x="20471" y="9483"/>
                    <a:pt x="20674" y="9686"/>
                    <a:pt x="20919" y="9686"/>
                  </a:cubicBezTo>
                  <a:cubicBezTo>
                    <a:pt x="21163" y="9686"/>
                    <a:pt x="21366" y="9483"/>
                    <a:pt x="21366" y="9198"/>
                  </a:cubicBezTo>
                  <a:cubicBezTo>
                    <a:pt x="21366" y="8954"/>
                    <a:pt x="21163" y="8750"/>
                    <a:pt x="20919" y="8750"/>
                  </a:cubicBezTo>
                  <a:close/>
                  <a:moveTo>
                    <a:pt x="367" y="9035"/>
                  </a:moveTo>
                  <a:cubicBezTo>
                    <a:pt x="163" y="9035"/>
                    <a:pt x="0" y="9239"/>
                    <a:pt x="0" y="9442"/>
                  </a:cubicBezTo>
                  <a:cubicBezTo>
                    <a:pt x="0" y="9646"/>
                    <a:pt x="163" y="9849"/>
                    <a:pt x="367" y="9849"/>
                  </a:cubicBezTo>
                  <a:lnTo>
                    <a:pt x="1954" y="9849"/>
                  </a:lnTo>
                  <a:cubicBezTo>
                    <a:pt x="2157" y="9849"/>
                    <a:pt x="2361" y="9646"/>
                    <a:pt x="2361" y="9442"/>
                  </a:cubicBezTo>
                  <a:cubicBezTo>
                    <a:pt x="2361" y="9239"/>
                    <a:pt x="2157" y="9035"/>
                    <a:pt x="1954" y="9035"/>
                  </a:cubicBezTo>
                  <a:close/>
                  <a:moveTo>
                    <a:pt x="8628" y="9035"/>
                  </a:moveTo>
                  <a:cubicBezTo>
                    <a:pt x="8425" y="9035"/>
                    <a:pt x="8262" y="9239"/>
                    <a:pt x="8262" y="9442"/>
                  </a:cubicBezTo>
                  <a:cubicBezTo>
                    <a:pt x="8262" y="9646"/>
                    <a:pt x="8425" y="9849"/>
                    <a:pt x="8628" y="9849"/>
                  </a:cubicBezTo>
                  <a:lnTo>
                    <a:pt x="12779" y="9849"/>
                  </a:lnTo>
                  <a:cubicBezTo>
                    <a:pt x="12983" y="9849"/>
                    <a:pt x="13146" y="9646"/>
                    <a:pt x="13146" y="9442"/>
                  </a:cubicBezTo>
                  <a:cubicBezTo>
                    <a:pt x="13146" y="9239"/>
                    <a:pt x="12983" y="9035"/>
                    <a:pt x="12779" y="9035"/>
                  </a:cubicBezTo>
                  <a:close/>
                  <a:moveTo>
                    <a:pt x="367" y="10866"/>
                  </a:moveTo>
                  <a:cubicBezTo>
                    <a:pt x="163" y="10866"/>
                    <a:pt x="0" y="11029"/>
                    <a:pt x="0" y="11233"/>
                  </a:cubicBezTo>
                  <a:cubicBezTo>
                    <a:pt x="0" y="11436"/>
                    <a:pt x="163" y="11640"/>
                    <a:pt x="367" y="11640"/>
                  </a:cubicBezTo>
                  <a:lnTo>
                    <a:pt x="1954" y="11640"/>
                  </a:lnTo>
                  <a:cubicBezTo>
                    <a:pt x="2157" y="11640"/>
                    <a:pt x="2361" y="11436"/>
                    <a:pt x="2361" y="11233"/>
                  </a:cubicBezTo>
                  <a:cubicBezTo>
                    <a:pt x="2361" y="11029"/>
                    <a:pt x="2157" y="10866"/>
                    <a:pt x="1954" y="10866"/>
                  </a:cubicBezTo>
                  <a:close/>
                  <a:moveTo>
                    <a:pt x="8628" y="10866"/>
                  </a:moveTo>
                  <a:cubicBezTo>
                    <a:pt x="8425" y="10866"/>
                    <a:pt x="8262" y="11029"/>
                    <a:pt x="8262" y="11233"/>
                  </a:cubicBezTo>
                  <a:cubicBezTo>
                    <a:pt x="8262" y="11436"/>
                    <a:pt x="8425" y="11640"/>
                    <a:pt x="8628" y="11640"/>
                  </a:cubicBezTo>
                  <a:lnTo>
                    <a:pt x="12779" y="11640"/>
                  </a:lnTo>
                  <a:cubicBezTo>
                    <a:pt x="12983" y="11640"/>
                    <a:pt x="13146" y="11436"/>
                    <a:pt x="13146" y="11233"/>
                  </a:cubicBezTo>
                  <a:cubicBezTo>
                    <a:pt x="13146" y="11029"/>
                    <a:pt x="12983" y="10866"/>
                    <a:pt x="12779" y="10866"/>
                  </a:cubicBezTo>
                  <a:close/>
                  <a:moveTo>
                    <a:pt x="14204" y="12454"/>
                  </a:moveTo>
                  <a:cubicBezTo>
                    <a:pt x="13959" y="12454"/>
                    <a:pt x="13756" y="12657"/>
                    <a:pt x="13756" y="12942"/>
                  </a:cubicBezTo>
                  <a:cubicBezTo>
                    <a:pt x="13756" y="13186"/>
                    <a:pt x="13959" y="13390"/>
                    <a:pt x="14204" y="13390"/>
                  </a:cubicBezTo>
                  <a:cubicBezTo>
                    <a:pt x="14448" y="13390"/>
                    <a:pt x="14651" y="13186"/>
                    <a:pt x="14651" y="12942"/>
                  </a:cubicBezTo>
                  <a:cubicBezTo>
                    <a:pt x="14651" y="12657"/>
                    <a:pt x="14448" y="12454"/>
                    <a:pt x="14204" y="12454"/>
                  </a:cubicBezTo>
                  <a:close/>
                  <a:moveTo>
                    <a:pt x="15547" y="12454"/>
                  </a:moveTo>
                  <a:cubicBezTo>
                    <a:pt x="15302" y="12454"/>
                    <a:pt x="15099" y="12657"/>
                    <a:pt x="15099" y="12942"/>
                  </a:cubicBezTo>
                  <a:cubicBezTo>
                    <a:pt x="15099" y="13186"/>
                    <a:pt x="15302" y="13390"/>
                    <a:pt x="15547" y="13390"/>
                  </a:cubicBezTo>
                  <a:cubicBezTo>
                    <a:pt x="15791" y="13390"/>
                    <a:pt x="15994" y="13186"/>
                    <a:pt x="15994" y="12942"/>
                  </a:cubicBezTo>
                  <a:cubicBezTo>
                    <a:pt x="15994" y="12657"/>
                    <a:pt x="15791" y="12454"/>
                    <a:pt x="15547" y="12454"/>
                  </a:cubicBezTo>
                  <a:close/>
                  <a:moveTo>
                    <a:pt x="16890" y="12454"/>
                  </a:moveTo>
                  <a:cubicBezTo>
                    <a:pt x="16645" y="12454"/>
                    <a:pt x="16442" y="12657"/>
                    <a:pt x="16442" y="12942"/>
                  </a:cubicBezTo>
                  <a:cubicBezTo>
                    <a:pt x="16442" y="13186"/>
                    <a:pt x="16645" y="13390"/>
                    <a:pt x="16890" y="13390"/>
                  </a:cubicBezTo>
                  <a:cubicBezTo>
                    <a:pt x="17134" y="13390"/>
                    <a:pt x="17337" y="13186"/>
                    <a:pt x="17337" y="12942"/>
                  </a:cubicBezTo>
                  <a:cubicBezTo>
                    <a:pt x="17337" y="12657"/>
                    <a:pt x="17134" y="12454"/>
                    <a:pt x="16890" y="12454"/>
                  </a:cubicBezTo>
                  <a:close/>
                  <a:moveTo>
                    <a:pt x="18233" y="12454"/>
                  </a:moveTo>
                  <a:cubicBezTo>
                    <a:pt x="17988" y="12454"/>
                    <a:pt x="17785" y="12657"/>
                    <a:pt x="17785" y="12942"/>
                  </a:cubicBezTo>
                  <a:cubicBezTo>
                    <a:pt x="17785" y="13186"/>
                    <a:pt x="17988" y="13390"/>
                    <a:pt x="18233" y="13390"/>
                  </a:cubicBezTo>
                  <a:cubicBezTo>
                    <a:pt x="18477" y="13390"/>
                    <a:pt x="18680" y="13186"/>
                    <a:pt x="18680" y="12942"/>
                  </a:cubicBezTo>
                  <a:cubicBezTo>
                    <a:pt x="18680" y="12657"/>
                    <a:pt x="18477" y="12454"/>
                    <a:pt x="18233" y="12454"/>
                  </a:cubicBezTo>
                  <a:close/>
                  <a:moveTo>
                    <a:pt x="19576" y="12454"/>
                  </a:moveTo>
                  <a:cubicBezTo>
                    <a:pt x="19331" y="12454"/>
                    <a:pt x="19128" y="12657"/>
                    <a:pt x="19128" y="12942"/>
                  </a:cubicBezTo>
                  <a:cubicBezTo>
                    <a:pt x="19128" y="13186"/>
                    <a:pt x="19331" y="13390"/>
                    <a:pt x="19576" y="13390"/>
                  </a:cubicBezTo>
                  <a:cubicBezTo>
                    <a:pt x="19820" y="13390"/>
                    <a:pt x="20023" y="13186"/>
                    <a:pt x="20023" y="12942"/>
                  </a:cubicBezTo>
                  <a:cubicBezTo>
                    <a:pt x="20023" y="12657"/>
                    <a:pt x="19820" y="12454"/>
                    <a:pt x="19576" y="12454"/>
                  </a:cubicBezTo>
                  <a:close/>
                  <a:moveTo>
                    <a:pt x="20919" y="12454"/>
                  </a:moveTo>
                  <a:cubicBezTo>
                    <a:pt x="20674" y="12454"/>
                    <a:pt x="20471" y="12657"/>
                    <a:pt x="20471" y="12942"/>
                  </a:cubicBezTo>
                  <a:cubicBezTo>
                    <a:pt x="20471" y="13186"/>
                    <a:pt x="20674" y="13390"/>
                    <a:pt x="20919" y="13390"/>
                  </a:cubicBezTo>
                  <a:cubicBezTo>
                    <a:pt x="21163" y="13390"/>
                    <a:pt x="21366" y="13186"/>
                    <a:pt x="21366" y="12942"/>
                  </a:cubicBezTo>
                  <a:cubicBezTo>
                    <a:pt x="21366" y="12657"/>
                    <a:pt x="21163" y="12454"/>
                    <a:pt x="20919" y="12454"/>
                  </a:cubicBezTo>
                  <a:close/>
                  <a:moveTo>
                    <a:pt x="367" y="12657"/>
                  </a:moveTo>
                  <a:cubicBezTo>
                    <a:pt x="163" y="12657"/>
                    <a:pt x="0" y="12820"/>
                    <a:pt x="0" y="13023"/>
                  </a:cubicBezTo>
                  <a:cubicBezTo>
                    <a:pt x="0" y="13268"/>
                    <a:pt x="163" y="13430"/>
                    <a:pt x="367" y="13430"/>
                  </a:cubicBezTo>
                  <a:lnTo>
                    <a:pt x="1954" y="13430"/>
                  </a:lnTo>
                  <a:cubicBezTo>
                    <a:pt x="2157" y="13430"/>
                    <a:pt x="2361" y="13268"/>
                    <a:pt x="2361" y="13023"/>
                  </a:cubicBezTo>
                  <a:cubicBezTo>
                    <a:pt x="2361" y="12820"/>
                    <a:pt x="2157" y="12657"/>
                    <a:pt x="1954" y="12657"/>
                  </a:cubicBezTo>
                  <a:close/>
                  <a:moveTo>
                    <a:pt x="8628" y="12657"/>
                  </a:moveTo>
                  <a:cubicBezTo>
                    <a:pt x="8425" y="12657"/>
                    <a:pt x="8262" y="12820"/>
                    <a:pt x="8262" y="13023"/>
                  </a:cubicBezTo>
                  <a:cubicBezTo>
                    <a:pt x="8262" y="13268"/>
                    <a:pt x="8425" y="13430"/>
                    <a:pt x="8628" y="13430"/>
                  </a:cubicBezTo>
                  <a:lnTo>
                    <a:pt x="12779" y="13430"/>
                  </a:lnTo>
                  <a:cubicBezTo>
                    <a:pt x="12983" y="13430"/>
                    <a:pt x="13146" y="13268"/>
                    <a:pt x="13146" y="13023"/>
                  </a:cubicBezTo>
                  <a:cubicBezTo>
                    <a:pt x="13146" y="12820"/>
                    <a:pt x="12983" y="12657"/>
                    <a:pt x="12779" y="126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3941225" y="2531400"/>
              <a:ext cx="657275" cy="73275"/>
            </a:xfrm>
            <a:custGeom>
              <a:avLst/>
              <a:gdLst/>
              <a:ahLst/>
              <a:cxnLst/>
              <a:rect l="l" t="t" r="r" b="b"/>
              <a:pathLst>
                <a:path w="26291" h="2931" extrusionOk="0">
                  <a:moveTo>
                    <a:pt x="5088" y="1"/>
                  </a:moveTo>
                  <a:lnTo>
                    <a:pt x="4965" y="41"/>
                  </a:lnTo>
                  <a:lnTo>
                    <a:pt x="326" y="2239"/>
                  </a:lnTo>
                  <a:cubicBezTo>
                    <a:pt x="0" y="2442"/>
                    <a:pt x="123" y="2931"/>
                    <a:pt x="489" y="2931"/>
                  </a:cubicBezTo>
                  <a:lnTo>
                    <a:pt x="22913" y="2931"/>
                  </a:lnTo>
                  <a:cubicBezTo>
                    <a:pt x="22994" y="2931"/>
                    <a:pt x="23076" y="2890"/>
                    <a:pt x="23157" y="2849"/>
                  </a:cubicBezTo>
                  <a:lnTo>
                    <a:pt x="26047" y="652"/>
                  </a:lnTo>
                  <a:cubicBezTo>
                    <a:pt x="26291" y="448"/>
                    <a:pt x="26169" y="1"/>
                    <a:pt x="258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3936125" y="2523250"/>
              <a:ext cx="668475" cy="89575"/>
            </a:xfrm>
            <a:custGeom>
              <a:avLst/>
              <a:gdLst/>
              <a:ahLst/>
              <a:cxnLst/>
              <a:rect l="l" t="t" r="r" b="b"/>
              <a:pathLst>
                <a:path w="26739" h="3583" extrusionOk="0">
                  <a:moveTo>
                    <a:pt x="26047" y="652"/>
                  </a:moveTo>
                  <a:lnTo>
                    <a:pt x="26047" y="693"/>
                  </a:lnTo>
                  <a:lnTo>
                    <a:pt x="23158" y="2931"/>
                  </a:lnTo>
                  <a:lnTo>
                    <a:pt x="693" y="2931"/>
                  </a:lnTo>
                  <a:lnTo>
                    <a:pt x="693" y="2890"/>
                  </a:lnTo>
                  <a:lnTo>
                    <a:pt x="5251" y="693"/>
                  </a:lnTo>
                  <a:lnTo>
                    <a:pt x="5332" y="652"/>
                  </a:lnTo>
                  <a:close/>
                  <a:moveTo>
                    <a:pt x="5251" y="1"/>
                  </a:moveTo>
                  <a:lnTo>
                    <a:pt x="5088" y="42"/>
                  </a:lnTo>
                  <a:lnTo>
                    <a:pt x="5007" y="42"/>
                  </a:lnTo>
                  <a:lnTo>
                    <a:pt x="408" y="2280"/>
                  </a:lnTo>
                  <a:cubicBezTo>
                    <a:pt x="123" y="2402"/>
                    <a:pt x="1" y="2646"/>
                    <a:pt x="1" y="2890"/>
                  </a:cubicBezTo>
                  <a:cubicBezTo>
                    <a:pt x="1" y="3053"/>
                    <a:pt x="82" y="3257"/>
                    <a:pt x="164" y="3379"/>
                  </a:cubicBezTo>
                  <a:cubicBezTo>
                    <a:pt x="286" y="3501"/>
                    <a:pt x="489" y="3582"/>
                    <a:pt x="693" y="3582"/>
                  </a:cubicBezTo>
                  <a:lnTo>
                    <a:pt x="23117" y="3582"/>
                  </a:lnTo>
                  <a:cubicBezTo>
                    <a:pt x="23280" y="3582"/>
                    <a:pt x="23442" y="3542"/>
                    <a:pt x="23565" y="3460"/>
                  </a:cubicBezTo>
                  <a:lnTo>
                    <a:pt x="26454" y="1222"/>
                  </a:lnTo>
                  <a:cubicBezTo>
                    <a:pt x="26617" y="1100"/>
                    <a:pt x="26739" y="896"/>
                    <a:pt x="26698" y="693"/>
                  </a:cubicBezTo>
                  <a:cubicBezTo>
                    <a:pt x="26698" y="489"/>
                    <a:pt x="26658" y="327"/>
                    <a:pt x="26535" y="204"/>
                  </a:cubicBezTo>
                  <a:cubicBezTo>
                    <a:pt x="26413" y="82"/>
                    <a:pt x="26210" y="1"/>
                    <a:pt x="26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4246450" y="2181400"/>
              <a:ext cx="103800" cy="392750"/>
            </a:xfrm>
            <a:custGeom>
              <a:avLst/>
              <a:gdLst/>
              <a:ahLst/>
              <a:cxnLst/>
              <a:rect l="l" t="t" r="r" b="b"/>
              <a:pathLst>
                <a:path w="4152" h="15710" extrusionOk="0">
                  <a:moveTo>
                    <a:pt x="1" y="1"/>
                  </a:moveTo>
                  <a:lnTo>
                    <a:pt x="1" y="15710"/>
                  </a:lnTo>
                  <a:lnTo>
                    <a:pt x="4152" y="15710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4238300" y="2172250"/>
              <a:ext cx="120100" cy="410050"/>
            </a:xfrm>
            <a:custGeom>
              <a:avLst/>
              <a:gdLst/>
              <a:ahLst/>
              <a:cxnLst/>
              <a:rect l="l" t="t" r="r" b="b"/>
              <a:pathLst>
                <a:path w="4804" h="16402" extrusionOk="0">
                  <a:moveTo>
                    <a:pt x="4111" y="692"/>
                  </a:moveTo>
                  <a:lnTo>
                    <a:pt x="4111" y="15750"/>
                  </a:lnTo>
                  <a:lnTo>
                    <a:pt x="693" y="15750"/>
                  </a:lnTo>
                  <a:lnTo>
                    <a:pt x="693" y="692"/>
                  </a:lnTo>
                  <a:close/>
                  <a:moveTo>
                    <a:pt x="327" y="0"/>
                  </a:moveTo>
                  <a:cubicBezTo>
                    <a:pt x="245" y="0"/>
                    <a:pt x="164" y="41"/>
                    <a:pt x="82" y="123"/>
                  </a:cubicBezTo>
                  <a:cubicBezTo>
                    <a:pt x="42" y="163"/>
                    <a:pt x="1" y="285"/>
                    <a:pt x="1" y="367"/>
                  </a:cubicBezTo>
                  <a:lnTo>
                    <a:pt x="1" y="16076"/>
                  </a:lnTo>
                  <a:cubicBezTo>
                    <a:pt x="1" y="16157"/>
                    <a:pt x="42" y="16239"/>
                    <a:pt x="82" y="16320"/>
                  </a:cubicBezTo>
                  <a:cubicBezTo>
                    <a:pt x="164" y="16361"/>
                    <a:pt x="245" y="16401"/>
                    <a:pt x="327" y="16401"/>
                  </a:cubicBezTo>
                  <a:lnTo>
                    <a:pt x="4478" y="16401"/>
                  </a:lnTo>
                  <a:cubicBezTo>
                    <a:pt x="4559" y="16401"/>
                    <a:pt x="4640" y="16361"/>
                    <a:pt x="4722" y="16320"/>
                  </a:cubicBezTo>
                  <a:cubicBezTo>
                    <a:pt x="4763" y="16239"/>
                    <a:pt x="4803" y="16157"/>
                    <a:pt x="4803" y="16076"/>
                  </a:cubicBezTo>
                  <a:lnTo>
                    <a:pt x="4803" y="367"/>
                  </a:lnTo>
                  <a:cubicBezTo>
                    <a:pt x="4803" y="285"/>
                    <a:pt x="4763" y="163"/>
                    <a:pt x="4722" y="123"/>
                  </a:cubicBezTo>
                  <a:cubicBezTo>
                    <a:pt x="4640" y="41"/>
                    <a:pt x="4559" y="0"/>
                    <a:pt x="4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4230175" y="2181400"/>
              <a:ext cx="136350" cy="284900"/>
            </a:xfrm>
            <a:custGeom>
              <a:avLst/>
              <a:gdLst/>
              <a:ahLst/>
              <a:cxnLst/>
              <a:rect l="l" t="t" r="r" b="b"/>
              <a:pathLst>
                <a:path w="5454" h="11396" extrusionOk="0">
                  <a:moveTo>
                    <a:pt x="0" y="1"/>
                  </a:moveTo>
                  <a:lnTo>
                    <a:pt x="0" y="11396"/>
                  </a:lnTo>
                  <a:lnTo>
                    <a:pt x="5454" y="11396"/>
                  </a:lnTo>
                  <a:lnTo>
                    <a:pt x="54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4222025" y="2172250"/>
              <a:ext cx="152650" cy="303225"/>
            </a:xfrm>
            <a:custGeom>
              <a:avLst/>
              <a:gdLst/>
              <a:ahLst/>
              <a:cxnLst/>
              <a:rect l="l" t="t" r="r" b="b"/>
              <a:pathLst>
                <a:path w="6106" h="12129" extrusionOk="0">
                  <a:moveTo>
                    <a:pt x="5414" y="692"/>
                  </a:moveTo>
                  <a:lnTo>
                    <a:pt x="5414" y="11436"/>
                  </a:lnTo>
                  <a:lnTo>
                    <a:pt x="693" y="11436"/>
                  </a:lnTo>
                  <a:lnTo>
                    <a:pt x="693" y="692"/>
                  </a:lnTo>
                  <a:close/>
                  <a:moveTo>
                    <a:pt x="326" y="0"/>
                  </a:moveTo>
                  <a:cubicBezTo>
                    <a:pt x="245" y="0"/>
                    <a:pt x="164" y="41"/>
                    <a:pt x="123" y="123"/>
                  </a:cubicBezTo>
                  <a:cubicBezTo>
                    <a:pt x="42" y="163"/>
                    <a:pt x="1" y="285"/>
                    <a:pt x="1" y="367"/>
                  </a:cubicBezTo>
                  <a:lnTo>
                    <a:pt x="1" y="11762"/>
                  </a:lnTo>
                  <a:cubicBezTo>
                    <a:pt x="1" y="11843"/>
                    <a:pt x="42" y="11965"/>
                    <a:pt x="123" y="12006"/>
                  </a:cubicBezTo>
                  <a:cubicBezTo>
                    <a:pt x="164" y="12087"/>
                    <a:pt x="245" y="12128"/>
                    <a:pt x="326" y="12128"/>
                  </a:cubicBezTo>
                  <a:lnTo>
                    <a:pt x="5780" y="12128"/>
                  </a:lnTo>
                  <a:cubicBezTo>
                    <a:pt x="5861" y="12128"/>
                    <a:pt x="5943" y="12087"/>
                    <a:pt x="5983" y="12006"/>
                  </a:cubicBezTo>
                  <a:cubicBezTo>
                    <a:pt x="6065" y="11925"/>
                    <a:pt x="6105" y="11843"/>
                    <a:pt x="6105" y="11762"/>
                  </a:cubicBezTo>
                  <a:lnTo>
                    <a:pt x="6105" y="367"/>
                  </a:lnTo>
                  <a:cubicBezTo>
                    <a:pt x="6105" y="285"/>
                    <a:pt x="6065" y="163"/>
                    <a:pt x="5983" y="123"/>
                  </a:cubicBezTo>
                  <a:cubicBezTo>
                    <a:pt x="5943" y="41"/>
                    <a:pt x="5861" y="0"/>
                    <a:pt x="5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35"/>
            <p:cNvSpPr/>
            <p:nvPr/>
          </p:nvSpPr>
          <p:spPr>
            <a:xfrm>
              <a:off x="3469125" y="874000"/>
              <a:ext cx="1707275" cy="1335925"/>
            </a:xfrm>
            <a:custGeom>
              <a:avLst/>
              <a:gdLst/>
              <a:ahLst/>
              <a:cxnLst/>
              <a:rect l="l" t="t" r="r" b="b"/>
              <a:pathLst>
                <a:path w="68291" h="53437" extrusionOk="0">
                  <a:moveTo>
                    <a:pt x="1" y="1"/>
                  </a:moveTo>
                  <a:lnTo>
                    <a:pt x="1" y="53436"/>
                  </a:lnTo>
                  <a:lnTo>
                    <a:pt x="68291" y="53436"/>
                  </a:lnTo>
                  <a:lnTo>
                    <a:pt x="682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35"/>
            <p:cNvSpPr/>
            <p:nvPr/>
          </p:nvSpPr>
          <p:spPr>
            <a:xfrm>
              <a:off x="3461000" y="865875"/>
              <a:ext cx="1723550" cy="1352175"/>
            </a:xfrm>
            <a:custGeom>
              <a:avLst/>
              <a:gdLst/>
              <a:ahLst/>
              <a:cxnLst/>
              <a:rect l="l" t="t" r="r" b="b"/>
              <a:pathLst>
                <a:path w="68942" h="54087" extrusionOk="0">
                  <a:moveTo>
                    <a:pt x="68290" y="692"/>
                  </a:moveTo>
                  <a:lnTo>
                    <a:pt x="68290" y="53395"/>
                  </a:lnTo>
                  <a:lnTo>
                    <a:pt x="652" y="53395"/>
                  </a:lnTo>
                  <a:lnTo>
                    <a:pt x="652" y="692"/>
                  </a:lnTo>
                  <a:close/>
                  <a:moveTo>
                    <a:pt x="326" y="0"/>
                  </a:moveTo>
                  <a:cubicBezTo>
                    <a:pt x="245" y="0"/>
                    <a:pt x="163" y="41"/>
                    <a:pt x="82" y="82"/>
                  </a:cubicBezTo>
                  <a:cubicBezTo>
                    <a:pt x="0" y="163"/>
                    <a:pt x="0" y="244"/>
                    <a:pt x="0" y="326"/>
                  </a:cubicBezTo>
                  <a:lnTo>
                    <a:pt x="0" y="53761"/>
                  </a:lnTo>
                  <a:cubicBezTo>
                    <a:pt x="0" y="53843"/>
                    <a:pt x="0" y="53924"/>
                    <a:pt x="82" y="54005"/>
                  </a:cubicBezTo>
                  <a:cubicBezTo>
                    <a:pt x="163" y="54046"/>
                    <a:pt x="245" y="54087"/>
                    <a:pt x="326" y="54087"/>
                  </a:cubicBezTo>
                  <a:lnTo>
                    <a:pt x="68616" y="54087"/>
                  </a:lnTo>
                  <a:cubicBezTo>
                    <a:pt x="68697" y="54087"/>
                    <a:pt x="68778" y="54046"/>
                    <a:pt x="68860" y="54005"/>
                  </a:cubicBezTo>
                  <a:cubicBezTo>
                    <a:pt x="68901" y="53924"/>
                    <a:pt x="68941" y="53843"/>
                    <a:pt x="68941" y="53761"/>
                  </a:cubicBezTo>
                  <a:lnTo>
                    <a:pt x="68941" y="326"/>
                  </a:lnTo>
                  <a:cubicBezTo>
                    <a:pt x="68941" y="244"/>
                    <a:pt x="68901" y="163"/>
                    <a:pt x="68860" y="82"/>
                  </a:cubicBezTo>
                  <a:cubicBezTo>
                    <a:pt x="68778" y="41"/>
                    <a:pt x="68697" y="0"/>
                    <a:pt x="68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3560700" y="945225"/>
              <a:ext cx="1524125" cy="1193475"/>
            </a:xfrm>
            <a:custGeom>
              <a:avLst/>
              <a:gdLst/>
              <a:ahLst/>
              <a:cxnLst/>
              <a:rect l="l" t="t" r="r" b="b"/>
              <a:pathLst>
                <a:path w="60965" h="47739" extrusionOk="0">
                  <a:moveTo>
                    <a:pt x="1" y="1"/>
                  </a:moveTo>
                  <a:lnTo>
                    <a:pt x="1" y="47738"/>
                  </a:lnTo>
                  <a:lnTo>
                    <a:pt x="60965" y="47738"/>
                  </a:lnTo>
                  <a:lnTo>
                    <a:pt x="609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3551550" y="937075"/>
              <a:ext cx="1542450" cy="1209750"/>
            </a:xfrm>
            <a:custGeom>
              <a:avLst/>
              <a:gdLst/>
              <a:ahLst/>
              <a:cxnLst/>
              <a:rect l="l" t="t" r="r" b="b"/>
              <a:pathLst>
                <a:path w="61698" h="48390" extrusionOk="0">
                  <a:moveTo>
                    <a:pt x="61005" y="693"/>
                  </a:moveTo>
                  <a:lnTo>
                    <a:pt x="61005" y="47698"/>
                  </a:lnTo>
                  <a:lnTo>
                    <a:pt x="692" y="47698"/>
                  </a:lnTo>
                  <a:lnTo>
                    <a:pt x="692" y="693"/>
                  </a:lnTo>
                  <a:close/>
                  <a:moveTo>
                    <a:pt x="367" y="1"/>
                  </a:moveTo>
                  <a:cubicBezTo>
                    <a:pt x="245" y="1"/>
                    <a:pt x="163" y="42"/>
                    <a:pt x="123" y="123"/>
                  </a:cubicBezTo>
                  <a:cubicBezTo>
                    <a:pt x="41" y="164"/>
                    <a:pt x="0" y="245"/>
                    <a:pt x="0" y="327"/>
                  </a:cubicBezTo>
                  <a:lnTo>
                    <a:pt x="0" y="48064"/>
                  </a:lnTo>
                  <a:cubicBezTo>
                    <a:pt x="0" y="48146"/>
                    <a:pt x="41" y="48227"/>
                    <a:pt x="123" y="48268"/>
                  </a:cubicBezTo>
                  <a:cubicBezTo>
                    <a:pt x="163" y="48349"/>
                    <a:pt x="245" y="48390"/>
                    <a:pt x="367" y="48390"/>
                  </a:cubicBezTo>
                  <a:lnTo>
                    <a:pt x="61331" y="48390"/>
                  </a:lnTo>
                  <a:cubicBezTo>
                    <a:pt x="61412" y="48390"/>
                    <a:pt x="61494" y="48349"/>
                    <a:pt x="61575" y="48268"/>
                  </a:cubicBezTo>
                  <a:cubicBezTo>
                    <a:pt x="61657" y="48227"/>
                    <a:pt x="61697" y="48146"/>
                    <a:pt x="61697" y="48064"/>
                  </a:cubicBezTo>
                  <a:lnTo>
                    <a:pt x="61697" y="327"/>
                  </a:lnTo>
                  <a:cubicBezTo>
                    <a:pt x="61697" y="245"/>
                    <a:pt x="61657" y="164"/>
                    <a:pt x="61575" y="123"/>
                  </a:cubicBezTo>
                  <a:cubicBezTo>
                    <a:pt x="61494" y="42"/>
                    <a:pt x="61412" y="1"/>
                    <a:pt x="613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3671600" y="1070375"/>
              <a:ext cx="637950" cy="293050"/>
            </a:xfrm>
            <a:custGeom>
              <a:avLst/>
              <a:gdLst/>
              <a:ahLst/>
              <a:cxnLst/>
              <a:rect l="l" t="t" r="r" b="b"/>
              <a:pathLst>
                <a:path w="25518" h="11722" extrusionOk="0">
                  <a:moveTo>
                    <a:pt x="24826" y="692"/>
                  </a:moveTo>
                  <a:lnTo>
                    <a:pt x="24826" y="11070"/>
                  </a:lnTo>
                  <a:lnTo>
                    <a:pt x="652" y="11070"/>
                  </a:lnTo>
                  <a:lnTo>
                    <a:pt x="652" y="692"/>
                  </a:lnTo>
                  <a:close/>
                  <a:moveTo>
                    <a:pt x="1" y="0"/>
                  </a:moveTo>
                  <a:lnTo>
                    <a:pt x="1" y="11721"/>
                  </a:lnTo>
                  <a:lnTo>
                    <a:pt x="25518" y="11721"/>
                  </a:lnTo>
                  <a:lnTo>
                    <a:pt x="25518" y="11396"/>
                  </a:lnTo>
                  <a:lnTo>
                    <a:pt x="255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3760125" y="1538400"/>
              <a:ext cx="1047975" cy="116000"/>
            </a:xfrm>
            <a:custGeom>
              <a:avLst/>
              <a:gdLst/>
              <a:ahLst/>
              <a:cxnLst/>
              <a:rect l="l" t="t" r="r" b="b"/>
              <a:pathLst>
                <a:path w="41919" h="4640" extrusionOk="0">
                  <a:moveTo>
                    <a:pt x="0" y="0"/>
                  </a:moveTo>
                  <a:lnTo>
                    <a:pt x="0" y="692"/>
                  </a:lnTo>
                  <a:lnTo>
                    <a:pt x="5820" y="692"/>
                  </a:lnTo>
                  <a:cubicBezTo>
                    <a:pt x="8384" y="692"/>
                    <a:pt x="10907" y="1221"/>
                    <a:pt x="13227" y="2320"/>
                  </a:cubicBezTo>
                  <a:lnTo>
                    <a:pt x="15913" y="3581"/>
                  </a:lnTo>
                  <a:cubicBezTo>
                    <a:pt x="17419" y="4273"/>
                    <a:pt x="19006" y="4640"/>
                    <a:pt x="20593" y="4640"/>
                  </a:cubicBezTo>
                  <a:cubicBezTo>
                    <a:pt x="22384" y="4640"/>
                    <a:pt x="24215" y="4151"/>
                    <a:pt x="25843" y="3256"/>
                  </a:cubicBezTo>
                  <a:lnTo>
                    <a:pt x="26616" y="2849"/>
                  </a:lnTo>
                  <a:cubicBezTo>
                    <a:pt x="29221" y="1424"/>
                    <a:pt x="32110" y="692"/>
                    <a:pt x="35081" y="692"/>
                  </a:cubicBezTo>
                  <a:lnTo>
                    <a:pt x="41918" y="692"/>
                  </a:lnTo>
                  <a:lnTo>
                    <a:pt x="41918" y="0"/>
                  </a:lnTo>
                  <a:lnTo>
                    <a:pt x="35081" y="0"/>
                  </a:lnTo>
                  <a:cubicBezTo>
                    <a:pt x="31988" y="0"/>
                    <a:pt x="28977" y="773"/>
                    <a:pt x="26291" y="2238"/>
                  </a:cubicBezTo>
                  <a:lnTo>
                    <a:pt x="25517" y="2686"/>
                  </a:lnTo>
                  <a:cubicBezTo>
                    <a:pt x="23971" y="3500"/>
                    <a:pt x="22302" y="3948"/>
                    <a:pt x="20593" y="3948"/>
                  </a:cubicBezTo>
                  <a:cubicBezTo>
                    <a:pt x="19087" y="3948"/>
                    <a:pt x="17581" y="3622"/>
                    <a:pt x="16198" y="2971"/>
                  </a:cubicBezTo>
                  <a:lnTo>
                    <a:pt x="13512" y="1709"/>
                  </a:lnTo>
                  <a:cubicBezTo>
                    <a:pt x="11111" y="570"/>
                    <a:pt x="8465" y="0"/>
                    <a:pt x="5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3760125" y="1639125"/>
              <a:ext cx="1047975" cy="116000"/>
            </a:xfrm>
            <a:custGeom>
              <a:avLst/>
              <a:gdLst/>
              <a:ahLst/>
              <a:cxnLst/>
              <a:rect l="l" t="t" r="r" b="b"/>
              <a:pathLst>
                <a:path w="41919" h="4640" extrusionOk="0">
                  <a:moveTo>
                    <a:pt x="0" y="0"/>
                  </a:moveTo>
                  <a:lnTo>
                    <a:pt x="0" y="692"/>
                  </a:lnTo>
                  <a:lnTo>
                    <a:pt x="5820" y="692"/>
                  </a:lnTo>
                  <a:cubicBezTo>
                    <a:pt x="8384" y="692"/>
                    <a:pt x="10907" y="1262"/>
                    <a:pt x="13227" y="2320"/>
                  </a:cubicBezTo>
                  <a:lnTo>
                    <a:pt x="15913" y="3622"/>
                  </a:lnTo>
                  <a:cubicBezTo>
                    <a:pt x="17419" y="4314"/>
                    <a:pt x="19006" y="4640"/>
                    <a:pt x="20593" y="4640"/>
                  </a:cubicBezTo>
                  <a:cubicBezTo>
                    <a:pt x="22384" y="4640"/>
                    <a:pt x="24215" y="4192"/>
                    <a:pt x="25843" y="3297"/>
                  </a:cubicBezTo>
                  <a:lnTo>
                    <a:pt x="26616" y="2849"/>
                  </a:lnTo>
                  <a:cubicBezTo>
                    <a:pt x="29221" y="1424"/>
                    <a:pt x="32110" y="692"/>
                    <a:pt x="35081" y="692"/>
                  </a:cubicBezTo>
                  <a:lnTo>
                    <a:pt x="41918" y="692"/>
                  </a:lnTo>
                  <a:lnTo>
                    <a:pt x="41918" y="0"/>
                  </a:lnTo>
                  <a:lnTo>
                    <a:pt x="35081" y="0"/>
                  </a:lnTo>
                  <a:cubicBezTo>
                    <a:pt x="31988" y="0"/>
                    <a:pt x="28977" y="773"/>
                    <a:pt x="26291" y="2279"/>
                  </a:cubicBezTo>
                  <a:lnTo>
                    <a:pt x="25517" y="2686"/>
                  </a:lnTo>
                  <a:cubicBezTo>
                    <a:pt x="24012" y="3541"/>
                    <a:pt x="22302" y="3948"/>
                    <a:pt x="20593" y="3948"/>
                  </a:cubicBezTo>
                  <a:cubicBezTo>
                    <a:pt x="19087" y="3948"/>
                    <a:pt x="17581" y="3622"/>
                    <a:pt x="16198" y="2971"/>
                  </a:cubicBezTo>
                  <a:lnTo>
                    <a:pt x="13512" y="1709"/>
                  </a:lnTo>
                  <a:cubicBezTo>
                    <a:pt x="11111" y="611"/>
                    <a:pt x="8465" y="0"/>
                    <a:pt x="5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3760125" y="1866000"/>
              <a:ext cx="1047975" cy="115000"/>
            </a:xfrm>
            <a:custGeom>
              <a:avLst/>
              <a:gdLst/>
              <a:ahLst/>
              <a:cxnLst/>
              <a:rect l="l" t="t" r="r" b="b"/>
              <a:pathLst>
                <a:path w="41919" h="4600" extrusionOk="0">
                  <a:moveTo>
                    <a:pt x="20593" y="1"/>
                  </a:moveTo>
                  <a:cubicBezTo>
                    <a:pt x="19006" y="1"/>
                    <a:pt x="17419" y="326"/>
                    <a:pt x="15913" y="1018"/>
                  </a:cubicBezTo>
                  <a:lnTo>
                    <a:pt x="13227" y="2280"/>
                  </a:lnTo>
                  <a:cubicBezTo>
                    <a:pt x="10907" y="3378"/>
                    <a:pt x="8384" y="3948"/>
                    <a:pt x="5820" y="3948"/>
                  </a:cubicBezTo>
                  <a:lnTo>
                    <a:pt x="0" y="3948"/>
                  </a:lnTo>
                  <a:lnTo>
                    <a:pt x="0" y="4599"/>
                  </a:lnTo>
                  <a:lnTo>
                    <a:pt x="5820" y="4599"/>
                  </a:lnTo>
                  <a:cubicBezTo>
                    <a:pt x="8465" y="4599"/>
                    <a:pt x="11111" y="4030"/>
                    <a:pt x="13512" y="2890"/>
                  </a:cubicBezTo>
                  <a:lnTo>
                    <a:pt x="16198" y="1628"/>
                  </a:lnTo>
                  <a:cubicBezTo>
                    <a:pt x="17581" y="977"/>
                    <a:pt x="19087" y="652"/>
                    <a:pt x="20593" y="652"/>
                  </a:cubicBezTo>
                  <a:cubicBezTo>
                    <a:pt x="22302" y="652"/>
                    <a:pt x="23971" y="1099"/>
                    <a:pt x="25517" y="1913"/>
                  </a:cubicBezTo>
                  <a:lnTo>
                    <a:pt x="26291" y="2361"/>
                  </a:lnTo>
                  <a:cubicBezTo>
                    <a:pt x="28977" y="3826"/>
                    <a:pt x="31988" y="4599"/>
                    <a:pt x="35081" y="4599"/>
                  </a:cubicBezTo>
                  <a:lnTo>
                    <a:pt x="41918" y="4599"/>
                  </a:lnTo>
                  <a:lnTo>
                    <a:pt x="41918" y="3948"/>
                  </a:lnTo>
                  <a:lnTo>
                    <a:pt x="35081" y="3948"/>
                  </a:lnTo>
                  <a:cubicBezTo>
                    <a:pt x="32110" y="3948"/>
                    <a:pt x="29221" y="3175"/>
                    <a:pt x="26616" y="1751"/>
                  </a:cubicBezTo>
                  <a:lnTo>
                    <a:pt x="25843" y="1344"/>
                  </a:lnTo>
                  <a:cubicBezTo>
                    <a:pt x="24215" y="448"/>
                    <a:pt x="22384" y="1"/>
                    <a:pt x="20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3760125" y="1764250"/>
              <a:ext cx="1047975" cy="116025"/>
            </a:xfrm>
            <a:custGeom>
              <a:avLst/>
              <a:gdLst/>
              <a:ahLst/>
              <a:cxnLst/>
              <a:rect l="l" t="t" r="r" b="b"/>
              <a:pathLst>
                <a:path w="41919" h="4641" extrusionOk="0">
                  <a:moveTo>
                    <a:pt x="20593" y="1"/>
                  </a:moveTo>
                  <a:cubicBezTo>
                    <a:pt x="19006" y="1"/>
                    <a:pt x="17419" y="367"/>
                    <a:pt x="15913" y="1059"/>
                  </a:cubicBezTo>
                  <a:lnTo>
                    <a:pt x="13227" y="2321"/>
                  </a:lnTo>
                  <a:cubicBezTo>
                    <a:pt x="10907" y="3379"/>
                    <a:pt x="8384" y="3948"/>
                    <a:pt x="5820" y="3948"/>
                  </a:cubicBezTo>
                  <a:lnTo>
                    <a:pt x="0" y="3948"/>
                  </a:lnTo>
                  <a:lnTo>
                    <a:pt x="0" y="4640"/>
                  </a:lnTo>
                  <a:lnTo>
                    <a:pt x="5820" y="4640"/>
                  </a:lnTo>
                  <a:cubicBezTo>
                    <a:pt x="8465" y="4640"/>
                    <a:pt x="11111" y="4030"/>
                    <a:pt x="13512" y="2931"/>
                  </a:cubicBezTo>
                  <a:lnTo>
                    <a:pt x="16198" y="1669"/>
                  </a:lnTo>
                  <a:cubicBezTo>
                    <a:pt x="17581" y="1018"/>
                    <a:pt x="19087" y="693"/>
                    <a:pt x="20593" y="693"/>
                  </a:cubicBezTo>
                  <a:cubicBezTo>
                    <a:pt x="22302" y="693"/>
                    <a:pt x="24012" y="1100"/>
                    <a:pt x="25517" y="1954"/>
                  </a:cubicBezTo>
                  <a:lnTo>
                    <a:pt x="26291" y="2402"/>
                  </a:lnTo>
                  <a:cubicBezTo>
                    <a:pt x="28977" y="3867"/>
                    <a:pt x="31988" y="4640"/>
                    <a:pt x="35081" y="4640"/>
                  </a:cubicBezTo>
                  <a:lnTo>
                    <a:pt x="41918" y="4640"/>
                  </a:lnTo>
                  <a:lnTo>
                    <a:pt x="41918" y="3948"/>
                  </a:lnTo>
                  <a:lnTo>
                    <a:pt x="35081" y="3948"/>
                  </a:lnTo>
                  <a:cubicBezTo>
                    <a:pt x="32110" y="3948"/>
                    <a:pt x="29221" y="3216"/>
                    <a:pt x="26616" y="1792"/>
                  </a:cubicBezTo>
                  <a:lnTo>
                    <a:pt x="25843" y="1344"/>
                  </a:lnTo>
                  <a:cubicBezTo>
                    <a:pt x="24215" y="449"/>
                    <a:pt x="22384" y="1"/>
                    <a:pt x="20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35"/>
            <p:cNvSpPr/>
            <p:nvPr/>
          </p:nvSpPr>
          <p:spPr>
            <a:xfrm>
              <a:off x="4825375" y="1479375"/>
              <a:ext cx="96675" cy="97700"/>
            </a:xfrm>
            <a:custGeom>
              <a:avLst/>
              <a:gdLst/>
              <a:ahLst/>
              <a:cxnLst/>
              <a:rect l="l" t="t" r="r" b="b"/>
              <a:pathLst>
                <a:path w="3867" h="3908" extrusionOk="0">
                  <a:moveTo>
                    <a:pt x="0" y="1"/>
                  </a:moveTo>
                  <a:lnTo>
                    <a:pt x="0" y="3908"/>
                  </a:lnTo>
                  <a:lnTo>
                    <a:pt x="3866" y="3908"/>
                  </a:lnTo>
                  <a:lnTo>
                    <a:pt x="38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4825375" y="1599425"/>
              <a:ext cx="96675" cy="96700"/>
            </a:xfrm>
            <a:custGeom>
              <a:avLst/>
              <a:gdLst/>
              <a:ahLst/>
              <a:cxnLst/>
              <a:rect l="l" t="t" r="r" b="b"/>
              <a:pathLst>
                <a:path w="3867" h="3868" extrusionOk="0">
                  <a:moveTo>
                    <a:pt x="0" y="1"/>
                  </a:moveTo>
                  <a:lnTo>
                    <a:pt x="0" y="3867"/>
                  </a:lnTo>
                  <a:lnTo>
                    <a:pt x="3866" y="3867"/>
                  </a:lnTo>
                  <a:lnTo>
                    <a:pt x="38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4825375" y="1804950"/>
              <a:ext cx="96675" cy="96675"/>
            </a:xfrm>
            <a:custGeom>
              <a:avLst/>
              <a:gdLst/>
              <a:ahLst/>
              <a:cxnLst/>
              <a:rect l="l" t="t" r="r" b="b"/>
              <a:pathLst>
                <a:path w="3867" h="3867" extrusionOk="0">
                  <a:moveTo>
                    <a:pt x="0" y="1"/>
                  </a:moveTo>
                  <a:lnTo>
                    <a:pt x="0" y="3867"/>
                  </a:lnTo>
                  <a:lnTo>
                    <a:pt x="3866" y="3867"/>
                  </a:lnTo>
                  <a:lnTo>
                    <a:pt x="38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4825375" y="1924000"/>
              <a:ext cx="96675" cy="97700"/>
            </a:xfrm>
            <a:custGeom>
              <a:avLst/>
              <a:gdLst/>
              <a:ahLst/>
              <a:cxnLst/>
              <a:rect l="l" t="t" r="r" b="b"/>
              <a:pathLst>
                <a:path w="3867" h="3908" extrusionOk="0">
                  <a:moveTo>
                    <a:pt x="0" y="0"/>
                  </a:moveTo>
                  <a:lnTo>
                    <a:pt x="0" y="3907"/>
                  </a:lnTo>
                  <a:lnTo>
                    <a:pt x="3866" y="3907"/>
                  </a:lnTo>
                  <a:lnTo>
                    <a:pt x="38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3644125" y="1479375"/>
              <a:ext cx="96700" cy="97700"/>
            </a:xfrm>
            <a:custGeom>
              <a:avLst/>
              <a:gdLst/>
              <a:ahLst/>
              <a:cxnLst/>
              <a:rect l="l" t="t" r="r" b="b"/>
              <a:pathLst>
                <a:path w="3868" h="3908" extrusionOk="0">
                  <a:moveTo>
                    <a:pt x="1" y="1"/>
                  </a:moveTo>
                  <a:lnTo>
                    <a:pt x="1" y="3908"/>
                  </a:lnTo>
                  <a:lnTo>
                    <a:pt x="3867" y="3908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3644125" y="1599425"/>
              <a:ext cx="96700" cy="96700"/>
            </a:xfrm>
            <a:custGeom>
              <a:avLst/>
              <a:gdLst/>
              <a:ahLst/>
              <a:cxnLst/>
              <a:rect l="l" t="t" r="r" b="b"/>
              <a:pathLst>
                <a:path w="3868" h="3868" extrusionOk="0">
                  <a:moveTo>
                    <a:pt x="1" y="1"/>
                  </a:moveTo>
                  <a:lnTo>
                    <a:pt x="1" y="3867"/>
                  </a:lnTo>
                  <a:lnTo>
                    <a:pt x="3867" y="3867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35"/>
            <p:cNvSpPr/>
            <p:nvPr/>
          </p:nvSpPr>
          <p:spPr>
            <a:xfrm>
              <a:off x="3644125" y="1804950"/>
              <a:ext cx="96700" cy="96675"/>
            </a:xfrm>
            <a:custGeom>
              <a:avLst/>
              <a:gdLst/>
              <a:ahLst/>
              <a:cxnLst/>
              <a:rect l="l" t="t" r="r" b="b"/>
              <a:pathLst>
                <a:path w="3868" h="3867" extrusionOk="0">
                  <a:moveTo>
                    <a:pt x="1" y="1"/>
                  </a:moveTo>
                  <a:lnTo>
                    <a:pt x="1" y="3867"/>
                  </a:lnTo>
                  <a:lnTo>
                    <a:pt x="3867" y="3867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3644125" y="1924000"/>
              <a:ext cx="96700" cy="97700"/>
            </a:xfrm>
            <a:custGeom>
              <a:avLst/>
              <a:gdLst/>
              <a:ahLst/>
              <a:cxnLst/>
              <a:rect l="l" t="t" r="r" b="b"/>
              <a:pathLst>
                <a:path w="3868" h="3908" extrusionOk="0">
                  <a:moveTo>
                    <a:pt x="1" y="0"/>
                  </a:moveTo>
                  <a:lnTo>
                    <a:pt x="1" y="3907"/>
                  </a:lnTo>
                  <a:lnTo>
                    <a:pt x="3867" y="3907"/>
                  </a:lnTo>
                  <a:lnTo>
                    <a:pt x="38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4389900" y="1053075"/>
              <a:ext cx="534175" cy="335775"/>
            </a:xfrm>
            <a:custGeom>
              <a:avLst/>
              <a:gdLst/>
              <a:ahLst/>
              <a:cxnLst/>
              <a:rect l="l" t="t" r="r" b="b"/>
              <a:pathLst>
                <a:path w="21367" h="13431" extrusionOk="0">
                  <a:moveTo>
                    <a:pt x="367" y="82"/>
                  </a:moveTo>
                  <a:cubicBezTo>
                    <a:pt x="164" y="82"/>
                    <a:pt x="1" y="245"/>
                    <a:pt x="1" y="448"/>
                  </a:cubicBezTo>
                  <a:cubicBezTo>
                    <a:pt x="1" y="692"/>
                    <a:pt x="164" y="855"/>
                    <a:pt x="367" y="855"/>
                  </a:cubicBezTo>
                  <a:lnTo>
                    <a:pt x="1954" y="855"/>
                  </a:lnTo>
                  <a:cubicBezTo>
                    <a:pt x="2158" y="855"/>
                    <a:pt x="2321" y="692"/>
                    <a:pt x="2321" y="448"/>
                  </a:cubicBezTo>
                  <a:cubicBezTo>
                    <a:pt x="2321" y="245"/>
                    <a:pt x="2158" y="82"/>
                    <a:pt x="1954" y="82"/>
                  </a:cubicBezTo>
                  <a:close/>
                  <a:moveTo>
                    <a:pt x="3704" y="82"/>
                  </a:moveTo>
                  <a:cubicBezTo>
                    <a:pt x="3501" y="82"/>
                    <a:pt x="3297" y="245"/>
                    <a:pt x="3297" y="448"/>
                  </a:cubicBezTo>
                  <a:cubicBezTo>
                    <a:pt x="3297" y="692"/>
                    <a:pt x="3501" y="855"/>
                    <a:pt x="3704" y="855"/>
                  </a:cubicBezTo>
                  <a:lnTo>
                    <a:pt x="7815" y="855"/>
                  </a:lnTo>
                  <a:cubicBezTo>
                    <a:pt x="8059" y="855"/>
                    <a:pt x="8222" y="692"/>
                    <a:pt x="8222" y="448"/>
                  </a:cubicBezTo>
                  <a:cubicBezTo>
                    <a:pt x="8222" y="245"/>
                    <a:pt x="8059" y="82"/>
                    <a:pt x="7815" y="82"/>
                  </a:cubicBezTo>
                  <a:close/>
                  <a:moveTo>
                    <a:pt x="9565" y="0"/>
                  </a:moveTo>
                  <a:cubicBezTo>
                    <a:pt x="9320" y="0"/>
                    <a:pt x="9117" y="204"/>
                    <a:pt x="9117" y="448"/>
                  </a:cubicBezTo>
                  <a:cubicBezTo>
                    <a:pt x="9117" y="692"/>
                    <a:pt x="9320" y="896"/>
                    <a:pt x="9565" y="896"/>
                  </a:cubicBezTo>
                  <a:cubicBezTo>
                    <a:pt x="9850" y="896"/>
                    <a:pt x="10053" y="692"/>
                    <a:pt x="10053" y="448"/>
                  </a:cubicBezTo>
                  <a:cubicBezTo>
                    <a:pt x="10053" y="204"/>
                    <a:pt x="9850" y="0"/>
                    <a:pt x="9565" y="0"/>
                  </a:cubicBezTo>
                  <a:close/>
                  <a:moveTo>
                    <a:pt x="10948" y="0"/>
                  </a:moveTo>
                  <a:cubicBezTo>
                    <a:pt x="10704" y="0"/>
                    <a:pt x="10501" y="204"/>
                    <a:pt x="10501" y="448"/>
                  </a:cubicBezTo>
                  <a:cubicBezTo>
                    <a:pt x="10501" y="692"/>
                    <a:pt x="10704" y="896"/>
                    <a:pt x="10948" y="896"/>
                  </a:cubicBezTo>
                  <a:cubicBezTo>
                    <a:pt x="11193" y="896"/>
                    <a:pt x="11396" y="692"/>
                    <a:pt x="11396" y="448"/>
                  </a:cubicBezTo>
                  <a:cubicBezTo>
                    <a:pt x="11396" y="204"/>
                    <a:pt x="11193" y="0"/>
                    <a:pt x="10948" y="0"/>
                  </a:cubicBezTo>
                  <a:close/>
                  <a:moveTo>
                    <a:pt x="12291" y="0"/>
                  </a:moveTo>
                  <a:cubicBezTo>
                    <a:pt x="12047" y="0"/>
                    <a:pt x="11844" y="204"/>
                    <a:pt x="11844" y="448"/>
                  </a:cubicBezTo>
                  <a:cubicBezTo>
                    <a:pt x="11844" y="692"/>
                    <a:pt x="12047" y="896"/>
                    <a:pt x="12291" y="896"/>
                  </a:cubicBezTo>
                  <a:cubicBezTo>
                    <a:pt x="12536" y="896"/>
                    <a:pt x="12739" y="692"/>
                    <a:pt x="12739" y="448"/>
                  </a:cubicBezTo>
                  <a:cubicBezTo>
                    <a:pt x="12739" y="204"/>
                    <a:pt x="12536" y="0"/>
                    <a:pt x="12291" y="0"/>
                  </a:cubicBezTo>
                  <a:close/>
                  <a:moveTo>
                    <a:pt x="13634" y="0"/>
                  </a:moveTo>
                  <a:cubicBezTo>
                    <a:pt x="13390" y="0"/>
                    <a:pt x="13187" y="204"/>
                    <a:pt x="13187" y="448"/>
                  </a:cubicBezTo>
                  <a:cubicBezTo>
                    <a:pt x="13187" y="692"/>
                    <a:pt x="13390" y="896"/>
                    <a:pt x="13634" y="896"/>
                  </a:cubicBezTo>
                  <a:cubicBezTo>
                    <a:pt x="13879" y="896"/>
                    <a:pt x="14082" y="692"/>
                    <a:pt x="14082" y="448"/>
                  </a:cubicBezTo>
                  <a:cubicBezTo>
                    <a:pt x="14082" y="204"/>
                    <a:pt x="13879" y="0"/>
                    <a:pt x="13634" y="0"/>
                  </a:cubicBezTo>
                  <a:close/>
                  <a:moveTo>
                    <a:pt x="14977" y="0"/>
                  </a:moveTo>
                  <a:cubicBezTo>
                    <a:pt x="14733" y="0"/>
                    <a:pt x="14530" y="204"/>
                    <a:pt x="14530" y="448"/>
                  </a:cubicBezTo>
                  <a:cubicBezTo>
                    <a:pt x="14530" y="692"/>
                    <a:pt x="14733" y="896"/>
                    <a:pt x="14977" y="896"/>
                  </a:cubicBezTo>
                  <a:cubicBezTo>
                    <a:pt x="15222" y="896"/>
                    <a:pt x="15425" y="692"/>
                    <a:pt x="15425" y="448"/>
                  </a:cubicBezTo>
                  <a:cubicBezTo>
                    <a:pt x="15425" y="204"/>
                    <a:pt x="15222" y="0"/>
                    <a:pt x="14977" y="0"/>
                  </a:cubicBezTo>
                  <a:close/>
                  <a:moveTo>
                    <a:pt x="16320" y="0"/>
                  </a:moveTo>
                  <a:cubicBezTo>
                    <a:pt x="16076" y="0"/>
                    <a:pt x="15873" y="204"/>
                    <a:pt x="15873" y="448"/>
                  </a:cubicBezTo>
                  <a:cubicBezTo>
                    <a:pt x="15873" y="692"/>
                    <a:pt x="16076" y="896"/>
                    <a:pt x="16320" y="896"/>
                  </a:cubicBezTo>
                  <a:cubicBezTo>
                    <a:pt x="16565" y="896"/>
                    <a:pt x="16768" y="692"/>
                    <a:pt x="16768" y="448"/>
                  </a:cubicBezTo>
                  <a:cubicBezTo>
                    <a:pt x="16768" y="204"/>
                    <a:pt x="16565" y="0"/>
                    <a:pt x="16320" y="0"/>
                  </a:cubicBezTo>
                  <a:close/>
                  <a:moveTo>
                    <a:pt x="367" y="1873"/>
                  </a:moveTo>
                  <a:cubicBezTo>
                    <a:pt x="164" y="1873"/>
                    <a:pt x="1" y="2035"/>
                    <a:pt x="1" y="2239"/>
                  </a:cubicBezTo>
                  <a:cubicBezTo>
                    <a:pt x="1" y="2483"/>
                    <a:pt x="164" y="2646"/>
                    <a:pt x="367" y="2646"/>
                  </a:cubicBezTo>
                  <a:lnTo>
                    <a:pt x="1954" y="2646"/>
                  </a:lnTo>
                  <a:cubicBezTo>
                    <a:pt x="2158" y="2646"/>
                    <a:pt x="2321" y="2483"/>
                    <a:pt x="2321" y="2239"/>
                  </a:cubicBezTo>
                  <a:cubicBezTo>
                    <a:pt x="2321" y="2035"/>
                    <a:pt x="2158" y="1873"/>
                    <a:pt x="1954" y="1873"/>
                  </a:cubicBezTo>
                  <a:close/>
                  <a:moveTo>
                    <a:pt x="3704" y="1873"/>
                  </a:moveTo>
                  <a:cubicBezTo>
                    <a:pt x="3501" y="1873"/>
                    <a:pt x="3297" y="2035"/>
                    <a:pt x="3297" y="2239"/>
                  </a:cubicBezTo>
                  <a:cubicBezTo>
                    <a:pt x="3297" y="2483"/>
                    <a:pt x="3501" y="2646"/>
                    <a:pt x="3704" y="2646"/>
                  </a:cubicBezTo>
                  <a:lnTo>
                    <a:pt x="7815" y="2646"/>
                  </a:lnTo>
                  <a:cubicBezTo>
                    <a:pt x="8059" y="2646"/>
                    <a:pt x="8222" y="2483"/>
                    <a:pt x="8222" y="2239"/>
                  </a:cubicBezTo>
                  <a:cubicBezTo>
                    <a:pt x="8222" y="2035"/>
                    <a:pt x="8059" y="1873"/>
                    <a:pt x="7815" y="1873"/>
                  </a:cubicBezTo>
                  <a:close/>
                  <a:moveTo>
                    <a:pt x="367" y="3663"/>
                  </a:moveTo>
                  <a:cubicBezTo>
                    <a:pt x="164" y="3663"/>
                    <a:pt x="1" y="3826"/>
                    <a:pt x="1" y="4070"/>
                  </a:cubicBezTo>
                  <a:cubicBezTo>
                    <a:pt x="1" y="4274"/>
                    <a:pt x="164" y="4436"/>
                    <a:pt x="367" y="4436"/>
                  </a:cubicBezTo>
                  <a:lnTo>
                    <a:pt x="1954" y="4436"/>
                  </a:lnTo>
                  <a:cubicBezTo>
                    <a:pt x="2158" y="4436"/>
                    <a:pt x="2321" y="4274"/>
                    <a:pt x="2321" y="4070"/>
                  </a:cubicBezTo>
                  <a:cubicBezTo>
                    <a:pt x="2321" y="3826"/>
                    <a:pt x="2158" y="3663"/>
                    <a:pt x="1954" y="3663"/>
                  </a:cubicBezTo>
                  <a:close/>
                  <a:moveTo>
                    <a:pt x="3704" y="3663"/>
                  </a:moveTo>
                  <a:cubicBezTo>
                    <a:pt x="3501" y="3663"/>
                    <a:pt x="3297" y="3826"/>
                    <a:pt x="3297" y="4070"/>
                  </a:cubicBezTo>
                  <a:cubicBezTo>
                    <a:pt x="3297" y="4274"/>
                    <a:pt x="3501" y="4436"/>
                    <a:pt x="3704" y="4436"/>
                  </a:cubicBezTo>
                  <a:lnTo>
                    <a:pt x="7815" y="4436"/>
                  </a:lnTo>
                  <a:cubicBezTo>
                    <a:pt x="8059" y="4436"/>
                    <a:pt x="8222" y="4274"/>
                    <a:pt x="8222" y="4070"/>
                  </a:cubicBezTo>
                  <a:cubicBezTo>
                    <a:pt x="8222" y="3826"/>
                    <a:pt x="8059" y="3663"/>
                    <a:pt x="7815" y="3663"/>
                  </a:cubicBezTo>
                  <a:close/>
                  <a:moveTo>
                    <a:pt x="9565" y="3623"/>
                  </a:moveTo>
                  <a:cubicBezTo>
                    <a:pt x="9320" y="3623"/>
                    <a:pt x="9117" y="3826"/>
                    <a:pt x="9117" y="4070"/>
                  </a:cubicBezTo>
                  <a:cubicBezTo>
                    <a:pt x="9117" y="4314"/>
                    <a:pt x="9320" y="4518"/>
                    <a:pt x="9565" y="4518"/>
                  </a:cubicBezTo>
                  <a:cubicBezTo>
                    <a:pt x="9850" y="4518"/>
                    <a:pt x="10053" y="4314"/>
                    <a:pt x="10053" y="4070"/>
                  </a:cubicBezTo>
                  <a:cubicBezTo>
                    <a:pt x="10053" y="3826"/>
                    <a:pt x="9850" y="3623"/>
                    <a:pt x="9565" y="3623"/>
                  </a:cubicBezTo>
                  <a:close/>
                  <a:moveTo>
                    <a:pt x="10948" y="3623"/>
                  </a:moveTo>
                  <a:cubicBezTo>
                    <a:pt x="10704" y="3623"/>
                    <a:pt x="10501" y="3826"/>
                    <a:pt x="10501" y="4070"/>
                  </a:cubicBezTo>
                  <a:cubicBezTo>
                    <a:pt x="10501" y="4314"/>
                    <a:pt x="10704" y="4518"/>
                    <a:pt x="10948" y="4518"/>
                  </a:cubicBezTo>
                  <a:cubicBezTo>
                    <a:pt x="11193" y="4518"/>
                    <a:pt x="11396" y="4314"/>
                    <a:pt x="11396" y="4070"/>
                  </a:cubicBezTo>
                  <a:cubicBezTo>
                    <a:pt x="11396" y="3826"/>
                    <a:pt x="11193" y="3623"/>
                    <a:pt x="10948" y="3623"/>
                  </a:cubicBezTo>
                  <a:close/>
                  <a:moveTo>
                    <a:pt x="12291" y="3623"/>
                  </a:moveTo>
                  <a:cubicBezTo>
                    <a:pt x="12047" y="3623"/>
                    <a:pt x="11844" y="3826"/>
                    <a:pt x="11844" y="4070"/>
                  </a:cubicBezTo>
                  <a:cubicBezTo>
                    <a:pt x="11844" y="4314"/>
                    <a:pt x="12047" y="4518"/>
                    <a:pt x="12291" y="4518"/>
                  </a:cubicBezTo>
                  <a:cubicBezTo>
                    <a:pt x="12536" y="4518"/>
                    <a:pt x="12739" y="4314"/>
                    <a:pt x="12739" y="4070"/>
                  </a:cubicBezTo>
                  <a:cubicBezTo>
                    <a:pt x="12739" y="3826"/>
                    <a:pt x="12536" y="3623"/>
                    <a:pt x="12291" y="3623"/>
                  </a:cubicBezTo>
                  <a:close/>
                  <a:moveTo>
                    <a:pt x="13634" y="3623"/>
                  </a:moveTo>
                  <a:cubicBezTo>
                    <a:pt x="13390" y="3623"/>
                    <a:pt x="13187" y="3826"/>
                    <a:pt x="13187" y="4070"/>
                  </a:cubicBezTo>
                  <a:cubicBezTo>
                    <a:pt x="13187" y="4314"/>
                    <a:pt x="13390" y="4518"/>
                    <a:pt x="13634" y="4518"/>
                  </a:cubicBezTo>
                  <a:cubicBezTo>
                    <a:pt x="13879" y="4518"/>
                    <a:pt x="14082" y="4314"/>
                    <a:pt x="14082" y="4070"/>
                  </a:cubicBezTo>
                  <a:cubicBezTo>
                    <a:pt x="14082" y="3826"/>
                    <a:pt x="13879" y="3623"/>
                    <a:pt x="13634" y="3623"/>
                  </a:cubicBezTo>
                  <a:close/>
                  <a:moveTo>
                    <a:pt x="14977" y="3623"/>
                  </a:moveTo>
                  <a:cubicBezTo>
                    <a:pt x="14733" y="3623"/>
                    <a:pt x="14530" y="3826"/>
                    <a:pt x="14530" y="4070"/>
                  </a:cubicBezTo>
                  <a:cubicBezTo>
                    <a:pt x="14530" y="4314"/>
                    <a:pt x="14733" y="4518"/>
                    <a:pt x="14977" y="4518"/>
                  </a:cubicBezTo>
                  <a:cubicBezTo>
                    <a:pt x="15222" y="4518"/>
                    <a:pt x="15425" y="4314"/>
                    <a:pt x="15425" y="4070"/>
                  </a:cubicBezTo>
                  <a:cubicBezTo>
                    <a:pt x="15425" y="3826"/>
                    <a:pt x="15222" y="3623"/>
                    <a:pt x="14977" y="3623"/>
                  </a:cubicBezTo>
                  <a:close/>
                  <a:moveTo>
                    <a:pt x="16320" y="3623"/>
                  </a:moveTo>
                  <a:cubicBezTo>
                    <a:pt x="16076" y="3623"/>
                    <a:pt x="15873" y="3826"/>
                    <a:pt x="15873" y="4070"/>
                  </a:cubicBezTo>
                  <a:cubicBezTo>
                    <a:pt x="15873" y="4314"/>
                    <a:pt x="16076" y="4518"/>
                    <a:pt x="16320" y="4518"/>
                  </a:cubicBezTo>
                  <a:cubicBezTo>
                    <a:pt x="16565" y="4518"/>
                    <a:pt x="16768" y="4314"/>
                    <a:pt x="16768" y="4070"/>
                  </a:cubicBezTo>
                  <a:cubicBezTo>
                    <a:pt x="16768" y="3826"/>
                    <a:pt x="16565" y="3623"/>
                    <a:pt x="16320" y="3623"/>
                  </a:cubicBezTo>
                  <a:close/>
                  <a:moveTo>
                    <a:pt x="367" y="5454"/>
                  </a:moveTo>
                  <a:cubicBezTo>
                    <a:pt x="164" y="5454"/>
                    <a:pt x="1" y="5617"/>
                    <a:pt x="1" y="5861"/>
                  </a:cubicBezTo>
                  <a:cubicBezTo>
                    <a:pt x="1" y="6064"/>
                    <a:pt x="164" y="6227"/>
                    <a:pt x="367" y="6227"/>
                  </a:cubicBezTo>
                  <a:lnTo>
                    <a:pt x="1954" y="6227"/>
                  </a:lnTo>
                  <a:cubicBezTo>
                    <a:pt x="2158" y="6227"/>
                    <a:pt x="2321" y="6064"/>
                    <a:pt x="2321" y="5861"/>
                  </a:cubicBezTo>
                  <a:cubicBezTo>
                    <a:pt x="2321" y="5617"/>
                    <a:pt x="2158" y="5454"/>
                    <a:pt x="1954" y="5454"/>
                  </a:cubicBezTo>
                  <a:close/>
                  <a:moveTo>
                    <a:pt x="3704" y="5454"/>
                  </a:moveTo>
                  <a:cubicBezTo>
                    <a:pt x="3501" y="5454"/>
                    <a:pt x="3297" y="5617"/>
                    <a:pt x="3297" y="5861"/>
                  </a:cubicBezTo>
                  <a:cubicBezTo>
                    <a:pt x="3297" y="6064"/>
                    <a:pt x="3501" y="6227"/>
                    <a:pt x="3704" y="6227"/>
                  </a:cubicBezTo>
                  <a:lnTo>
                    <a:pt x="7815" y="6227"/>
                  </a:lnTo>
                  <a:cubicBezTo>
                    <a:pt x="8059" y="6227"/>
                    <a:pt x="8222" y="6064"/>
                    <a:pt x="8222" y="5861"/>
                  </a:cubicBezTo>
                  <a:cubicBezTo>
                    <a:pt x="8222" y="5617"/>
                    <a:pt x="8059" y="5454"/>
                    <a:pt x="7815" y="5454"/>
                  </a:cubicBezTo>
                  <a:close/>
                  <a:moveTo>
                    <a:pt x="367" y="7245"/>
                  </a:moveTo>
                  <a:cubicBezTo>
                    <a:pt x="164" y="7245"/>
                    <a:pt x="1" y="7448"/>
                    <a:pt x="1" y="7652"/>
                  </a:cubicBezTo>
                  <a:cubicBezTo>
                    <a:pt x="1" y="7855"/>
                    <a:pt x="164" y="8018"/>
                    <a:pt x="367" y="8018"/>
                  </a:cubicBezTo>
                  <a:lnTo>
                    <a:pt x="1954" y="8018"/>
                  </a:lnTo>
                  <a:cubicBezTo>
                    <a:pt x="2158" y="8018"/>
                    <a:pt x="2321" y="7855"/>
                    <a:pt x="2321" y="7652"/>
                  </a:cubicBezTo>
                  <a:cubicBezTo>
                    <a:pt x="2321" y="7448"/>
                    <a:pt x="2158" y="7245"/>
                    <a:pt x="1954" y="7245"/>
                  </a:cubicBezTo>
                  <a:close/>
                  <a:moveTo>
                    <a:pt x="3704" y="7245"/>
                  </a:moveTo>
                  <a:cubicBezTo>
                    <a:pt x="3501" y="7245"/>
                    <a:pt x="3297" y="7448"/>
                    <a:pt x="3297" y="7652"/>
                  </a:cubicBezTo>
                  <a:cubicBezTo>
                    <a:pt x="3297" y="7855"/>
                    <a:pt x="3501" y="8018"/>
                    <a:pt x="3704" y="8018"/>
                  </a:cubicBezTo>
                  <a:lnTo>
                    <a:pt x="7815" y="8018"/>
                  </a:lnTo>
                  <a:cubicBezTo>
                    <a:pt x="8059" y="8018"/>
                    <a:pt x="8222" y="7855"/>
                    <a:pt x="8222" y="7652"/>
                  </a:cubicBezTo>
                  <a:cubicBezTo>
                    <a:pt x="8222" y="7448"/>
                    <a:pt x="8059" y="7245"/>
                    <a:pt x="7815" y="7245"/>
                  </a:cubicBezTo>
                  <a:close/>
                  <a:moveTo>
                    <a:pt x="14204" y="8750"/>
                  </a:moveTo>
                  <a:cubicBezTo>
                    <a:pt x="13960" y="8750"/>
                    <a:pt x="13756" y="8954"/>
                    <a:pt x="13756" y="9239"/>
                  </a:cubicBezTo>
                  <a:cubicBezTo>
                    <a:pt x="13756" y="9483"/>
                    <a:pt x="13960" y="9686"/>
                    <a:pt x="14204" y="9686"/>
                  </a:cubicBezTo>
                  <a:cubicBezTo>
                    <a:pt x="14448" y="9686"/>
                    <a:pt x="14652" y="9483"/>
                    <a:pt x="14652" y="9239"/>
                  </a:cubicBezTo>
                  <a:cubicBezTo>
                    <a:pt x="14652" y="8954"/>
                    <a:pt x="14448" y="8750"/>
                    <a:pt x="14204" y="8750"/>
                  </a:cubicBezTo>
                  <a:close/>
                  <a:moveTo>
                    <a:pt x="15547" y="8750"/>
                  </a:moveTo>
                  <a:cubicBezTo>
                    <a:pt x="15303" y="8750"/>
                    <a:pt x="15099" y="8954"/>
                    <a:pt x="15099" y="9239"/>
                  </a:cubicBezTo>
                  <a:cubicBezTo>
                    <a:pt x="15099" y="9483"/>
                    <a:pt x="15303" y="9686"/>
                    <a:pt x="15547" y="9686"/>
                  </a:cubicBezTo>
                  <a:cubicBezTo>
                    <a:pt x="15791" y="9686"/>
                    <a:pt x="15995" y="9483"/>
                    <a:pt x="15995" y="9239"/>
                  </a:cubicBezTo>
                  <a:cubicBezTo>
                    <a:pt x="15995" y="8954"/>
                    <a:pt x="15791" y="8750"/>
                    <a:pt x="15547" y="8750"/>
                  </a:cubicBezTo>
                  <a:close/>
                  <a:moveTo>
                    <a:pt x="16890" y="8750"/>
                  </a:moveTo>
                  <a:cubicBezTo>
                    <a:pt x="16646" y="8750"/>
                    <a:pt x="16442" y="8954"/>
                    <a:pt x="16442" y="9239"/>
                  </a:cubicBezTo>
                  <a:cubicBezTo>
                    <a:pt x="16442" y="9483"/>
                    <a:pt x="16646" y="9686"/>
                    <a:pt x="16890" y="9686"/>
                  </a:cubicBezTo>
                  <a:cubicBezTo>
                    <a:pt x="17134" y="9686"/>
                    <a:pt x="17338" y="9483"/>
                    <a:pt x="17338" y="9239"/>
                  </a:cubicBezTo>
                  <a:cubicBezTo>
                    <a:pt x="17338" y="8954"/>
                    <a:pt x="17134" y="8750"/>
                    <a:pt x="16890" y="8750"/>
                  </a:cubicBezTo>
                  <a:close/>
                  <a:moveTo>
                    <a:pt x="18233" y="8750"/>
                  </a:moveTo>
                  <a:cubicBezTo>
                    <a:pt x="17989" y="8750"/>
                    <a:pt x="17785" y="8954"/>
                    <a:pt x="17785" y="9239"/>
                  </a:cubicBezTo>
                  <a:cubicBezTo>
                    <a:pt x="17785" y="9483"/>
                    <a:pt x="17989" y="9686"/>
                    <a:pt x="18233" y="9686"/>
                  </a:cubicBezTo>
                  <a:cubicBezTo>
                    <a:pt x="18477" y="9686"/>
                    <a:pt x="18681" y="9483"/>
                    <a:pt x="18681" y="9239"/>
                  </a:cubicBezTo>
                  <a:cubicBezTo>
                    <a:pt x="18681" y="8954"/>
                    <a:pt x="18477" y="8750"/>
                    <a:pt x="18233" y="8750"/>
                  </a:cubicBezTo>
                  <a:close/>
                  <a:moveTo>
                    <a:pt x="19576" y="8750"/>
                  </a:moveTo>
                  <a:cubicBezTo>
                    <a:pt x="19332" y="8750"/>
                    <a:pt x="19128" y="8954"/>
                    <a:pt x="19128" y="9239"/>
                  </a:cubicBezTo>
                  <a:cubicBezTo>
                    <a:pt x="19128" y="9483"/>
                    <a:pt x="19332" y="9686"/>
                    <a:pt x="19576" y="9686"/>
                  </a:cubicBezTo>
                  <a:cubicBezTo>
                    <a:pt x="19820" y="9686"/>
                    <a:pt x="20024" y="9483"/>
                    <a:pt x="20024" y="9239"/>
                  </a:cubicBezTo>
                  <a:cubicBezTo>
                    <a:pt x="20024" y="8954"/>
                    <a:pt x="19820" y="8750"/>
                    <a:pt x="19576" y="8750"/>
                  </a:cubicBezTo>
                  <a:close/>
                  <a:moveTo>
                    <a:pt x="20919" y="8750"/>
                  </a:moveTo>
                  <a:cubicBezTo>
                    <a:pt x="20675" y="8750"/>
                    <a:pt x="20471" y="8954"/>
                    <a:pt x="20471" y="9239"/>
                  </a:cubicBezTo>
                  <a:cubicBezTo>
                    <a:pt x="20471" y="9483"/>
                    <a:pt x="20675" y="9686"/>
                    <a:pt x="20919" y="9686"/>
                  </a:cubicBezTo>
                  <a:cubicBezTo>
                    <a:pt x="21163" y="9686"/>
                    <a:pt x="21367" y="9483"/>
                    <a:pt x="21367" y="9239"/>
                  </a:cubicBezTo>
                  <a:cubicBezTo>
                    <a:pt x="21367" y="8954"/>
                    <a:pt x="21163" y="8750"/>
                    <a:pt x="20919" y="8750"/>
                  </a:cubicBezTo>
                  <a:close/>
                  <a:moveTo>
                    <a:pt x="367" y="9076"/>
                  </a:moveTo>
                  <a:cubicBezTo>
                    <a:pt x="164" y="9076"/>
                    <a:pt x="1" y="9239"/>
                    <a:pt x="1" y="9442"/>
                  </a:cubicBezTo>
                  <a:cubicBezTo>
                    <a:pt x="1" y="9646"/>
                    <a:pt x="164" y="9849"/>
                    <a:pt x="367" y="9849"/>
                  </a:cubicBezTo>
                  <a:lnTo>
                    <a:pt x="1954" y="9849"/>
                  </a:lnTo>
                  <a:cubicBezTo>
                    <a:pt x="2158" y="9849"/>
                    <a:pt x="2321" y="9646"/>
                    <a:pt x="2321" y="9442"/>
                  </a:cubicBezTo>
                  <a:cubicBezTo>
                    <a:pt x="2321" y="9239"/>
                    <a:pt x="2158" y="9076"/>
                    <a:pt x="1954" y="9076"/>
                  </a:cubicBezTo>
                  <a:close/>
                  <a:moveTo>
                    <a:pt x="8629" y="9076"/>
                  </a:moveTo>
                  <a:cubicBezTo>
                    <a:pt x="8425" y="9076"/>
                    <a:pt x="8262" y="9239"/>
                    <a:pt x="8262" y="9442"/>
                  </a:cubicBezTo>
                  <a:cubicBezTo>
                    <a:pt x="8262" y="9646"/>
                    <a:pt x="8425" y="9849"/>
                    <a:pt x="8629" y="9849"/>
                  </a:cubicBezTo>
                  <a:lnTo>
                    <a:pt x="12780" y="9849"/>
                  </a:lnTo>
                  <a:cubicBezTo>
                    <a:pt x="12983" y="9849"/>
                    <a:pt x="13146" y="9646"/>
                    <a:pt x="13146" y="9442"/>
                  </a:cubicBezTo>
                  <a:cubicBezTo>
                    <a:pt x="13146" y="9239"/>
                    <a:pt x="12983" y="9076"/>
                    <a:pt x="12780" y="9076"/>
                  </a:cubicBezTo>
                  <a:close/>
                  <a:moveTo>
                    <a:pt x="367" y="10867"/>
                  </a:moveTo>
                  <a:cubicBezTo>
                    <a:pt x="164" y="10867"/>
                    <a:pt x="1" y="11029"/>
                    <a:pt x="1" y="11233"/>
                  </a:cubicBezTo>
                  <a:cubicBezTo>
                    <a:pt x="1" y="11436"/>
                    <a:pt x="164" y="11640"/>
                    <a:pt x="367" y="11640"/>
                  </a:cubicBezTo>
                  <a:lnTo>
                    <a:pt x="1954" y="11640"/>
                  </a:lnTo>
                  <a:cubicBezTo>
                    <a:pt x="2158" y="11640"/>
                    <a:pt x="2321" y="11436"/>
                    <a:pt x="2321" y="11233"/>
                  </a:cubicBezTo>
                  <a:cubicBezTo>
                    <a:pt x="2321" y="11029"/>
                    <a:pt x="2158" y="10867"/>
                    <a:pt x="1954" y="10867"/>
                  </a:cubicBezTo>
                  <a:close/>
                  <a:moveTo>
                    <a:pt x="8629" y="10867"/>
                  </a:moveTo>
                  <a:cubicBezTo>
                    <a:pt x="8425" y="10867"/>
                    <a:pt x="8262" y="11029"/>
                    <a:pt x="8262" y="11233"/>
                  </a:cubicBezTo>
                  <a:cubicBezTo>
                    <a:pt x="8262" y="11436"/>
                    <a:pt x="8425" y="11640"/>
                    <a:pt x="8629" y="11640"/>
                  </a:cubicBezTo>
                  <a:lnTo>
                    <a:pt x="12780" y="11640"/>
                  </a:lnTo>
                  <a:cubicBezTo>
                    <a:pt x="12983" y="11640"/>
                    <a:pt x="13146" y="11436"/>
                    <a:pt x="13146" y="11233"/>
                  </a:cubicBezTo>
                  <a:cubicBezTo>
                    <a:pt x="13146" y="11029"/>
                    <a:pt x="12983" y="10867"/>
                    <a:pt x="12780" y="10867"/>
                  </a:cubicBezTo>
                  <a:close/>
                  <a:moveTo>
                    <a:pt x="14204" y="12495"/>
                  </a:moveTo>
                  <a:cubicBezTo>
                    <a:pt x="13960" y="12495"/>
                    <a:pt x="13756" y="12657"/>
                    <a:pt x="13756" y="12942"/>
                  </a:cubicBezTo>
                  <a:cubicBezTo>
                    <a:pt x="13756" y="13186"/>
                    <a:pt x="13960" y="13390"/>
                    <a:pt x="14204" y="13390"/>
                  </a:cubicBezTo>
                  <a:cubicBezTo>
                    <a:pt x="14448" y="13390"/>
                    <a:pt x="14652" y="13186"/>
                    <a:pt x="14652" y="12942"/>
                  </a:cubicBezTo>
                  <a:cubicBezTo>
                    <a:pt x="14652" y="12657"/>
                    <a:pt x="14448" y="12495"/>
                    <a:pt x="14204" y="12495"/>
                  </a:cubicBezTo>
                  <a:close/>
                  <a:moveTo>
                    <a:pt x="15547" y="12495"/>
                  </a:moveTo>
                  <a:cubicBezTo>
                    <a:pt x="15303" y="12495"/>
                    <a:pt x="15099" y="12657"/>
                    <a:pt x="15099" y="12942"/>
                  </a:cubicBezTo>
                  <a:cubicBezTo>
                    <a:pt x="15099" y="13186"/>
                    <a:pt x="15303" y="13390"/>
                    <a:pt x="15547" y="13390"/>
                  </a:cubicBezTo>
                  <a:cubicBezTo>
                    <a:pt x="15791" y="13390"/>
                    <a:pt x="15995" y="13186"/>
                    <a:pt x="15995" y="12942"/>
                  </a:cubicBezTo>
                  <a:cubicBezTo>
                    <a:pt x="15995" y="12657"/>
                    <a:pt x="15791" y="12495"/>
                    <a:pt x="15547" y="12495"/>
                  </a:cubicBezTo>
                  <a:close/>
                  <a:moveTo>
                    <a:pt x="16890" y="12495"/>
                  </a:moveTo>
                  <a:cubicBezTo>
                    <a:pt x="16646" y="12495"/>
                    <a:pt x="16442" y="12657"/>
                    <a:pt x="16442" y="12942"/>
                  </a:cubicBezTo>
                  <a:cubicBezTo>
                    <a:pt x="16442" y="13186"/>
                    <a:pt x="16646" y="13390"/>
                    <a:pt x="16890" y="13390"/>
                  </a:cubicBezTo>
                  <a:cubicBezTo>
                    <a:pt x="17134" y="13390"/>
                    <a:pt x="17338" y="13186"/>
                    <a:pt x="17338" y="12942"/>
                  </a:cubicBezTo>
                  <a:cubicBezTo>
                    <a:pt x="17338" y="12657"/>
                    <a:pt x="17134" y="12495"/>
                    <a:pt x="16890" y="12495"/>
                  </a:cubicBezTo>
                  <a:close/>
                  <a:moveTo>
                    <a:pt x="18233" y="12495"/>
                  </a:moveTo>
                  <a:cubicBezTo>
                    <a:pt x="17989" y="12495"/>
                    <a:pt x="17785" y="12657"/>
                    <a:pt x="17785" y="12942"/>
                  </a:cubicBezTo>
                  <a:cubicBezTo>
                    <a:pt x="17785" y="13186"/>
                    <a:pt x="17989" y="13390"/>
                    <a:pt x="18233" y="13390"/>
                  </a:cubicBezTo>
                  <a:cubicBezTo>
                    <a:pt x="18477" y="13390"/>
                    <a:pt x="18681" y="13186"/>
                    <a:pt x="18681" y="12942"/>
                  </a:cubicBezTo>
                  <a:cubicBezTo>
                    <a:pt x="18681" y="12657"/>
                    <a:pt x="18477" y="12495"/>
                    <a:pt x="18233" y="12495"/>
                  </a:cubicBezTo>
                  <a:close/>
                  <a:moveTo>
                    <a:pt x="19576" y="12495"/>
                  </a:moveTo>
                  <a:cubicBezTo>
                    <a:pt x="19332" y="12495"/>
                    <a:pt x="19128" y="12657"/>
                    <a:pt x="19128" y="12942"/>
                  </a:cubicBezTo>
                  <a:cubicBezTo>
                    <a:pt x="19128" y="13186"/>
                    <a:pt x="19332" y="13390"/>
                    <a:pt x="19576" y="13390"/>
                  </a:cubicBezTo>
                  <a:cubicBezTo>
                    <a:pt x="19820" y="13390"/>
                    <a:pt x="20024" y="13186"/>
                    <a:pt x="20024" y="12942"/>
                  </a:cubicBezTo>
                  <a:cubicBezTo>
                    <a:pt x="20024" y="12657"/>
                    <a:pt x="19820" y="12495"/>
                    <a:pt x="19576" y="12495"/>
                  </a:cubicBezTo>
                  <a:close/>
                  <a:moveTo>
                    <a:pt x="20919" y="12495"/>
                  </a:moveTo>
                  <a:cubicBezTo>
                    <a:pt x="20675" y="12495"/>
                    <a:pt x="20471" y="12657"/>
                    <a:pt x="20471" y="12942"/>
                  </a:cubicBezTo>
                  <a:cubicBezTo>
                    <a:pt x="20471" y="13186"/>
                    <a:pt x="20675" y="13390"/>
                    <a:pt x="20919" y="13390"/>
                  </a:cubicBezTo>
                  <a:cubicBezTo>
                    <a:pt x="21163" y="13390"/>
                    <a:pt x="21367" y="13186"/>
                    <a:pt x="21367" y="12942"/>
                  </a:cubicBezTo>
                  <a:cubicBezTo>
                    <a:pt x="21367" y="12657"/>
                    <a:pt x="21163" y="12495"/>
                    <a:pt x="20919" y="12495"/>
                  </a:cubicBezTo>
                  <a:close/>
                  <a:moveTo>
                    <a:pt x="367" y="12657"/>
                  </a:moveTo>
                  <a:cubicBezTo>
                    <a:pt x="164" y="12657"/>
                    <a:pt x="1" y="12820"/>
                    <a:pt x="1" y="13024"/>
                  </a:cubicBezTo>
                  <a:cubicBezTo>
                    <a:pt x="1" y="13268"/>
                    <a:pt x="164" y="13431"/>
                    <a:pt x="367" y="13431"/>
                  </a:cubicBezTo>
                  <a:lnTo>
                    <a:pt x="1954" y="13431"/>
                  </a:lnTo>
                  <a:cubicBezTo>
                    <a:pt x="2158" y="13431"/>
                    <a:pt x="2321" y="13268"/>
                    <a:pt x="2321" y="13024"/>
                  </a:cubicBezTo>
                  <a:cubicBezTo>
                    <a:pt x="2321" y="12820"/>
                    <a:pt x="2158" y="12657"/>
                    <a:pt x="1954" y="12657"/>
                  </a:cubicBezTo>
                  <a:close/>
                  <a:moveTo>
                    <a:pt x="8629" y="12657"/>
                  </a:moveTo>
                  <a:cubicBezTo>
                    <a:pt x="8425" y="12657"/>
                    <a:pt x="8262" y="12820"/>
                    <a:pt x="8262" y="13024"/>
                  </a:cubicBezTo>
                  <a:cubicBezTo>
                    <a:pt x="8262" y="13268"/>
                    <a:pt x="8425" y="13431"/>
                    <a:pt x="8629" y="13431"/>
                  </a:cubicBezTo>
                  <a:lnTo>
                    <a:pt x="12780" y="13431"/>
                  </a:lnTo>
                  <a:cubicBezTo>
                    <a:pt x="12983" y="13431"/>
                    <a:pt x="13146" y="13268"/>
                    <a:pt x="13146" y="13024"/>
                  </a:cubicBezTo>
                  <a:cubicBezTo>
                    <a:pt x="13146" y="12820"/>
                    <a:pt x="12983" y="12657"/>
                    <a:pt x="12780" y="126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2792550" y="4478775"/>
              <a:ext cx="657275" cy="73275"/>
            </a:xfrm>
            <a:custGeom>
              <a:avLst/>
              <a:gdLst/>
              <a:ahLst/>
              <a:cxnLst/>
              <a:rect l="l" t="t" r="r" b="b"/>
              <a:pathLst>
                <a:path w="26291" h="2931" extrusionOk="0">
                  <a:moveTo>
                    <a:pt x="5088" y="0"/>
                  </a:moveTo>
                  <a:lnTo>
                    <a:pt x="4925" y="41"/>
                  </a:lnTo>
                  <a:lnTo>
                    <a:pt x="326" y="2238"/>
                  </a:lnTo>
                  <a:cubicBezTo>
                    <a:pt x="0" y="2401"/>
                    <a:pt x="123" y="2930"/>
                    <a:pt x="489" y="2930"/>
                  </a:cubicBezTo>
                  <a:lnTo>
                    <a:pt x="22913" y="2930"/>
                  </a:lnTo>
                  <a:cubicBezTo>
                    <a:pt x="22994" y="2930"/>
                    <a:pt x="23076" y="2890"/>
                    <a:pt x="23157" y="2849"/>
                  </a:cubicBezTo>
                  <a:lnTo>
                    <a:pt x="26047" y="651"/>
                  </a:lnTo>
                  <a:cubicBezTo>
                    <a:pt x="26291" y="448"/>
                    <a:pt x="26169" y="0"/>
                    <a:pt x="25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2787450" y="4470625"/>
              <a:ext cx="667475" cy="89550"/>
            </a:xfrm>
            <a:custGeom>
              <a:avLst/>
              <a:gdLst/>
              <a:ahLst/>
              <a:cxnLst/>
              <a:rect l="l" t="t" r="r" b="b"/>
              <a:pathLst>
                <a:path w="26699" h="3582" extrusionOk="0">
                  <a:moveTo>
                    <a:pt x="26047" y="652"/>
                  </a:moveTo>
                  <a:lnTo>
                    <a:pt x="26047" y="692"/>
                  </a:lnTo>
                  <a:lnTo>
                    <a:pt x="26006" y="692"/>
                  </a:lnTo>
                  <a:lnTo>
                    <a:pt x="23117" y="2931"/>
                  </a:lnTo>
                  <a:lnTo>
                    <a:pt x="693" y="2931"/>
                  </a:lnTo>
                  <a:lnTo>
                    <a:pt x="652" y="2890"/>
                  </a:lnTo>
                  <a:lnTo>
                    <a:pt x="693" y="2890"/>
                  </a:lnTo>
                  <a:lnTo>
                    <a:pt x="5251" y="692"/>
                  </a:lnTo>
                  <a:lnTo>
                    <a:pt x="5332" y="652"/>
                  </a:lnTo>
                  <a:close/>
                  <a:moveTo>
                    <a:pt x="5210" y="0"/>
                  </a:moveTo>
                  <a:lnTo>
                    <a:pt x="5088" y="41"/>
                  </a:lnTo>
                  <a:lnTo>
                    <a:pt x="5007" y="41"/>
                  </a:lnTo>
                  <a:lnTo>
                    <a:pt x="367" y="2279"/>
                  </a:lnTo>
                  <a:cubicBezTo>
                    <a:pt x="123" y="2402"/>
                    <a:pt x="1" y="2646"/>
                    <a:pt x="1" y="2890"/>
                  </a:cubicBezTo>
                  <a:cubicBezTo>
                    <a:pt x="1" y="3053"/>
                    <a:pt x="42" y="3256"/>
                    <a:pt x="164" y="3378"/>
                  </a:cubicBezTo>
                  <a:cubicBezTo>
                    <a:pt x="286" y="3500"/>
                    <a:pt x="489" y="3582"/>
                    <a:pt x="693" y="3582"/>
                  </a:cubicBezTo>
                  <a:lnTo>
                    <a:pt x="23117" y="3582"/>
                  </a:lnTo>
                  <a:cubicBezTo>
                    <a:pt x="23280" y="3582"/>
                    <a:pt x="23442" y="3541"/>
                    <a:pt x="23565" y="3460"/>
                  </a:cubicBezTo>
                  <a:lnTo>
                    <a:pt x="26454" y="1221"/>
                  </a:lnTo>
                  <a:cubicBezTo>
                    <a:pt x="26617" y="1099"/>
                    <a:pt x="26698" y="896"/>
                    <a:pt x="26698" y="692"/>
                  </a:cubicBezTo>
                  <a:cubicBezTo>
                    <a:pt x="26698" y="489"/>
                    <a:pt x="26658" y="326"/>
                    <a:pt x="26535" y="204"/>
                  </a:cubicBezTo>
                  <a:cubicBezTo>
                    <a:pt x="26413" y="82"/>
                    <a:pt x="26210" y="0"/>
                    <a:pt x="26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3097775" y="4128775"/>
              <a:ext cx="102775" cy="392750"/>
            </a:xfrm>
            <a:custGeom>
              <a:avLst/>
              <a:gdLst/>
              <a:ahLst/>
              <a:cxnLst/>
              <a:rect l="l" t="t" r="r" b="b"/>
              <a:pathLst>
                <a:path w="4111" h="15710" extrusionOk="0">
                  <a:moveTo>
                    <a:pt x="1" y="0"/>
                  </a:moveTo>
                  <a:lnTo>
                    <a:pt x="1" y="15709"/>
                  </a:lnTo>
                  <a:lnTo>
                    <a:pt x="4111" y="15709"/>
                  </a:lnTo>
                  <a:lnTo>
                    <a:pt x="41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3089625" y="4119600"/>
              <a:ext cx="120100" cy="410050"/>
            </a:xfrm>
            <a:custGeom>
              <a:avLst/>
              <a:gdLst/>
              <a:ahLst/>
              <a:cxnLst/>
              <a:rect l="l" t="t" r="r" b="b"/>
              <a:pathLst>
                <a:path w="4804" h="16402" extrusionOk="0">
                  <a:moveTo>
                    <a:pt x="4111" y="693"/>
                  </a:moveTo>
                  <a:lnTo>
                    <a:pt x="4111" y="15751"/>
                  </a:lnTo>
                  <a:lnTo>
                    <a:pt x="652" y="15751"/>
                  </a:lnTo>
                  <a:lnTo>
                    <a:pt x="652" y="693"/>
                  </a:lnTo>
                  <a:close/>
                  <a:moveTo>
                    <a:pt x="327" y="1"/>
                  </a:moveTo>
                  <a:cubicBezTo>
                    <a:pt x="245" y="1"/>
                    <a:pt x="164" y="42"/>
                    <a:pt x="82" y="123"/>
                  </a:cubicBezTo>
                  <a:cubicBezTo>
                    <a:pt x="42" y="164"/>
                    <a:pt x="1" y="286"/>
                    <a:pt x="1" y="367"/>
                  </a:cubicBezTo>
                  <a:lnTo>
                    <a:pt x="1" y="16076"/>
                  </a:lnTo>
                  <a:cubicBezTo>
                    <a:pt x="1" y="16158"/>
                    <a:pt x="42" y="16239"/>
                    <a:pt x="82" y="16320"/>
                  </a:cubicBezTo>
                  <a:cubicBezTo>
                    <a:pt x="164" y="16361"/>
                    <a:pt x="245" y="16402"/>
                    <a:pt x="327" y="16402"/>
                  </a:cubicBezTo>
                  <a:lnTo>
                    <a:pt x="4437" y="16402"/>
                  </a:lnTo>
                  <a:cubicBezTo>
                    <a:pt x="4559" y="16402"/>
                    <a:pt x="4640" y="16361"/>
                    <a:pt x="4681" y="16320"/>
                  </a:cubicBezTo>
                  <a:cubicBezTo>
                    <a:pt x="4763" y="16239"/>
                    <a:pt x="4803" y="16158"/>
                    <a:pt x="4803" y="16076"/>
                  </a:cubicBezTo>
                  <a:lnTo>
                    <a:pt x="4803" y="367"/>
                  </a:lnTo>
                  <a:cubicBezTo>
                    <a:pt x="4803" y="286"/>
                    <a:pt x="4763" y="164"/>
                    <a:pt x="4681" y="123"/>
                  </a:cubicBezTo>
                  <a:cubicBezTo>
                    <a:pt x="4640" y="42"/>
                    <a:pt x="4559" y="1"/>
                    <a:pt x="4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3081500" y="4128775"/>
              <a:ext cx="135350" cy="284900"/>
            </a:xfrm>
            <a:custGeom>
              <a:avLst/>
              <a:gdLst/>
              <a:ahLst/>
              <a:cxnLst/>
              <a:rect l="l" t="t" r="r" b="b"/>
              <a:pathLst>
                <a:path w="5414" h="11396" extrusionOk="0">
                  <a:moveTo>
                    <a:pt x="0" y="0"/>
                  </a:moveTo>
                  <a:lnTo>
                    <a:pt x="0" y="11395"/>
                  </a:lnTo>
                  <a:lnTo>
                    <a:pt x="5413" y="11395"/>
                  </a:lnTo>
                  <a:lnTo>
                    <a:pt x="54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3073350" y="4119600"/>
              <a:ext cx="152650" cy="302200"/>
            </a:xfrm>
            <a:custGeom>
              <a:avLst/>
              <a:gdLst/>
              <a:ahLst/>
              <a:cxnLst/>
              <a:rect l="l" t="t" r="r" b="b"/>
              <a:pathLst>
                <a:path w="6106" h="12088" extrusionOk="0">
                  <a:moveTo>
                    <a:pt x="5414" y="693"/>
                  </a:moveTo>
                  <a:lnTo>
                    <a:pt x="5414" y="11437"/>
                  </a:lnTo>
                  <a:lnTo>
                    <a:pt x="693" y="11437"/>
                  </a:lnTo>
                  <a:lnTo>
                    <a:pt x="693" y="693"/>
                  </a:lnTo>
                  <a:close/>
                  <a:moveTo>
                    <a:pt x="326" y="1"/>
                  </a:moveTo>
                  <a:cubicBezTo>
                    <a:pt x="245" y="1"/>
                    <a:pt x="164" y="42"/>
                    <a:pt x="82" y="123"/>
                  </a:cubicBezTo>
                  <a:cubicBezTo>
                    <a:pt x="42" y="164"/>
                    <a:pt x="1" y="286"/>
                    <a:pt x="1" y="367"/>
                  </a:cubicBezTo>
                  <a:lnTo>
                    <a:pt x="1" y="11762"/>
                  </a:lnTo>
                  <a:cubicBezTo>
                    <a:pt x="1" y="11844"/>
                    <a:pt x="42" y="11925"/>
                    <a:pt x="82" y="12007"/>
                  </a:cubicBezTo>
                  <a:cubicBezTo>
                    <a:pt x="164" y="12088"/>
                    <a:pt x="245" y="12088"/>
                    <a:pt x="326" y="12088"/>
                  </a:cubicBezTo>
                  <a:lnTo>
                    <a:pt x="5739" y="12088"/>
                  </a:lnTo>
                  <a:cubicBezTo>
                    <a:pt x="5861" y="12088"/>
                    <a:pt x="5943" y="12088"/>
                    <a:pt x="5983" y="12007"/>
                  </a:cubicBezTo>
                  <a:cubicBezTo>
                    <a:pt x="6065" y="11925"/>
                    <a:pt x="6105" y="11844"/>
                    <a:pt x="6105" y="11762"/>
                  </a:cubicBezTo>
                  <a:lnTo>
                    <a:pt x="6105" y="367"/>
                  </a:lnTo>
                  <a:cubicBezTo>
                    <a:pt x="6105" y="286"/>
                    <a:pt x="6065" y="164"/>
                    <a:pt x="5983" y="123"/>
                  </a:cubicBezTo>
                  <a:cubicBezTo>
                    <a:pt x="5943" y="42"/>
                    <a:pt x="5861" y="1"/>
                    <a:pt x="5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35"/>
            <p:cNvSpPr/>
            <p:nvPr/>
          </p:nvSpPr>
          <p:spPr>
            <a:xfrm>
              <a:off x="2320450" y="2821375"/>
              <a:ext cx="1707275" cy="1335900"/>
            </a:xfrm>
            <a:custGeom>
              <a:avLst/>
              <a:gdLst/>
              <a:ahLst/>
              <a:cxnLst/>
              <a:rect l="l" t="t" r="r" b="b"/>
              <a:pathLst>
                <a:path w="68291" h="53436" extrusionOk="0">
                  <a:moveTo>
                    <a:pt x="1" y="0"/>
                  </a:moveTo>
                  <a:lnTo>
                    <a:pt x="1" y="53436"/>
                  </a:lnTo>
                  <a:lnTo>
                    <a:pt x="68291" y="53436"/>
                  </a:lnTo>
                  <a:lnTo>
                    <a:pt x="68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35"/>
            <p:cNvSpPr/>
            <p:nvPr/>
          </p:nvSpPr>
          <p:spPr>
            <a:xfrm>
              <a:off x="2311300" y="2813225"/>
              <a:ext cx="1724575" cy="1352200"/>
            </a:xfrm>
            <a:custGeom>
              <a:avLst/>
              <a:gdLst/>
              <a:ahLst/>
              <a:cxnLst/>
              <a:rect l="l" t="t" r="r" b="b"/>
              <a:pathLst>
                <a:path w="68983" h="54088" extrusionOk="0">
                  <a:moveTo>
                    <a:pt x="68290" y="693"/>
                  </a:moveTo>
                  <a:lnTo>
                    <a:pt x="68290" y="53395"/>
                  </a:lnTo>
                  <a:lnTo>
                    <a:pt x="693" y="53395"/>
                  </a:lnTo>
                  <a:lnTo>
                    <a:pt x="693" y="693"/>
                  </a:lnTo>
                  <a:close/>
                  <a:moveTo>
                    <a:pt x="367" y="1"/>
                  </a:moveTo>
                  <a:cubicBezTo>
                    <a:pt x="286" y="1"/>
                    <a:pt x="163" y="41"/>
                    <a:pt x="123" y="82"/>
                  </a:cubicBezTo>
                  <a:cubicBezTo>
                    <a:pt x="41" y="163"/>
                    <a:pt x="1" y="245"/>
                    <a:pt x="1" y="326"/>
                  </a:cubicBezTo>
                  <a:lnTo>
                    <a:pt x="1" y="53762"/>
                  </a:lnTo>
                  <a:cubicBezTo>
                    <a:pt x="1" y="53843"/>
                    <a:pt x="41" y="53924"/>
                    <a:pt x="123" y="54006"/>
                  </a:cubicBezTo>
                  <a:cubicBezTo>
                    <a:pt x="163" y="54047"/>
                    <a:pt x="286" y="54087"/>
                    <a:pt x="367" y="54087"/>
                  </a:cubicBezTo>
                  <a:lnTo>
                    <a:pt x="68657" y="54087"/>
                  </a:lnTo>
                  <a:cubicBezTo>
                    <a:pt x="68738" y="54087"/>
                    <a:pt x="68819" y="54047"/>
                    <a:pt x="68901" y="54006"/>
                  </a:cubicBezTo>
                  <a:cubicBezTo>
                    <a:pt x="68942" y="53924"/>
                    <a:pt x="68982" y="53843"/>
                    <a:pt x="68982" y="53762"/>
                  </a:cubicBezTo>
                  <a:lnTo>
                    <a:pt x="68982" y="326"/>
                  </a:lnTo>
                  <a:cubicBezTo>
                    <a:pt x="68982" y="245"/>
                    <a:pt x="68942" y="163"/>
                    <a:pt x="68901" y="82"/>
                  </a:cubicBezTo>
                  <a:cubicBezTo>
                    <a:pt x="68819" y="41"/>
                    <a:pt x="68738" y="1"/>
                    <a:pt x="68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35"/>
            <p:cNvSpPr/>
            <p:nvPr/>
          </p:nvSpPr>
          <p:spPr>
            <a:xfrm>
              <a:off x="2411025" y="2892600"/>
              <a:ext cx="1525125" cy="1193450"/>
            </a:xfrm>
            <a:custGeom>
              <a:avLst/>
              <a:gdLst/>
              <a:ahLst/>
              <a:cxnLst/>
              <a:rect l="l" t="t" r="r" b="b"/>
              <a:pathLst>
                <a:path w="61005" h="47738" extrusionOk="0">
                  <a:moveTo>
                    <a:pt x="0" y="0"/>
                  </a:moveTo>
                  <a:lnTo>
                    <a:pt x="0" y="47738"/>
                  </a:lnTo>
                  <a:lnTo>
                    <a:pt x="61005" y="47738"/>
                  </a:lnTo>
                  <a:lnTo>
                    <a:pt x="610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2402875" y="2884450"/>
              <a:ext cx="1541425" cy="1209750"/>
            </a:xfrm>
            <a:custGeom>
              <a:avLst/>
              <a:gdLst/>
              <a:ahLst/>
              <a:cxnLst/>
              <a:rect l="l" t="t" r="r" b="b"/>
              <a:pathLst>
                <a:path w="61657" h="48390" extrusionOk="0">
                  <a:moveTo>
                    <a:pt x="61005" y="692"/>
                  </a:moveTo>
                  <a:lnTo>
                    <a:pt x="61005" y="47698"/>
                  </a:lnTo>
                  <a:lnTo>
                    <a:pt x="692" y="47698"/>
                  </a:lnTo>
                  <a:lnTo>
                    <a:pt x="692" y="692"/>
                  </a:lnTo>
                  <a:close/>
                  <a:moveTo>
                    <a:pt x="326" y="0"/>
                  </a:moveTo>
                  <a:cubicBezTo>
                    <a:pt x="245" y="0"/>
                    <a:pt x="163" y="41"/>
                    <a:pt x="123" y="123"/>
                  </a:cubicBezTo>
                  <a:cubicBezTo>
                    <a:pt x="41" y="163"/>
                    <a:pt x="0" y="245"/>
                    <a:pt x="0" y="326"/>
                  </a:cubicBezTo>
                  <a:lnTo>
                    <a:pt x="0" y="48064"/>
                  </a:lnTo>
                  <a:cubicBezTo>
                    <a:pt x="0" y="48145"/>
                    <a:pt x="41" y="48227"/>
                    <a:pt x="123" y="48267"/>
                  </a:cubicBezTo>
                  <a:cubicBezTo>
                    <a:pt x="163" y="48349"/>
                    <a:pt x="245" y="48389"/>
                    <a:pt x="326" y="48389"/>
                  </a:cubicBezTo>
                  <a:lnTo>
                    <a:pt x="61331" y="48389"/>
                  </a:lnTo>
                  <a:cubicBezTo>
                    <a:pt x="61412" y="48389"/>
                    <a:pt x="61494" y="48349"/>
                    <a:pt x="61575" y="48267"/>
                  </a:cubicBezTo>
                  <a:cubicBezTo>
                    <a:pt x="61616" y="48227"/>
                    <a:pt x="61657" y="48145"/>
                    <a:pt x="61657" y="48064"/>
                  </a:cubicBezTo>
                  <a:lnTo>
                    <a:pt x="61657" y="326"/>
                  </a:lnTo>
                  <a:cubicBezTo>
                    <a:pt x="61657" y="245"/>
                    <a:pt x="61616" y="163"/>
                    <a:pt x="61575" y="123"/>
                  </a:cubicBezTo>
                  <a:cubicBezTo>
                    <a:pt x="61494" y="41"/>
                    <a:pt x="61412" y="0"/>
                    <a:pt x="61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2700975" y="2953625"/>
              <a:ext cx="534175" cy="335775"/>
            </a:xfrm>
            <a:custGeom>
              <a:avLst/>
              <a:gdLst/>
              <a:ahLst/>
              <a:cxnLst/>
              <a:rect l="l" t="t" r="r" b="b"/>
              <a:pathLst>
                <a:path w="21367" h="13431" extrusionOk="0">
                  <a:moveTo>
                    <a:pt x="367" y="82"/>
                  </a:moveTo>
                  <a:cubicBezTo>
                    <a:pt x="163" y="82"/>
                    <a:pt x="1" y="245"/>
                    <a:pt x="1" y="489"/>
                  </a:cubicBezTo>
                  <a:cubicBezTo>
                    <a:pt x="1" y="693"/>
                    <a:pt x="163" y="856"/>
                    <a:pt x="367" y="856"/>
                  </a:cubicBezTo>
                  <a:lnTo>
                    <a:pt x="1954" y="856"/>
                  </a:lnTo>
                  <a:cubicBezTo>
                    <a:pt x="2158" y="856"/>
                    <a:pt x="2361" y="693"/>
                    <a:pt x="2361" y="489"/>
                  </a:cubicBezTo>
                  <a:cubicBezTo>
                    <a:pt x="2361" y="245"/>
                    <a:pt x="2158" y="82"/>
                    <a:pt x="1954" y="82"/>
                  </a:cubicBezTo>
                  <a:close/>
                  <a:moveTo>
                    <a:pt x="3704" y="82"/>
                  </a:moveTo>
                  <a:cubicBezTo>
                    <a:pt x="3501" y="82"/>
                    <a:pt x="3338" y="245"/>
                    <a:pt x="3338" y="489"/>
                  </a:cubicBezTo>
                  <a:cubicBezTo>
                    <a:pt x="3338" y="693"/>
                    <a:pt x="3501" y="856"/>
                    <a:pt x="3704" y="856"/>
                  </a:cubicBezTo>
                  <a:lnTo>
                    <a:pt x="7855" y="856"/>
                  </a:lnTo>
                  <a:cubicBezTo>
                    <a:pt x="8059" y="856"/>
                    <a:pt x="8222" y="693"/>
                    <a:pt x="8222" y="489"/>
                  </a:cubicBezTo>
                  <a:cubicBezTo>
                    <a:pt x="8222" y="245"/>
                    <a:pt x="8059" y="82"/>
                    <a:pt x="7855" y="82"/>
                  </a:cubicBezTo>
                  <a:close/>
                  <a:moveTo>
                    <a:pt x="9605" y="1"/>
                  </a:moveTo>
                  <a:cubicBezTo>
                    <a:pt x="9361" y="1"/>
                    <a:pt x="9158" y="204"/>
                    <a:pt x="9158" y="489"/>
                  </a:cubicBezTo>
                  <a:cubicBezTo>
                    <a:pt x="9158" y="733"/>
                    <a:pt x="9361" y="937"/>
                    <a:pt x="9605" y="937"/>
                  </a:cubicBezTo>
                  <a:cubicBezTo>
                    <a:pt x="9849" y="937"/>
                    <a:pt x="10053" y="733"/>
                    <a:pt x="10053" y="489"/>
                  </a:cubicBezTo>
                  <a:cubicBezTo>
                    <a:pt x="10053" y="204"/>
                    <a:pt x="9849" y="1"/>
                    <a:pt x="9605" y="1"/>
                  </a:cubicBezTo>
                  <a:close/>
                  <a:moveTo>
                    <a:pt x="10948" y="1"/>
                  </a:moveTo>
                  <a:cubicBezTo>
                    <a:pt x="10704" y="1"/>
                    <a:pt x="10501" y="204"/>
                    <a:pt x="10501" y="489"/>
                  </a:cubicBezTo>
                  <a:cubicBezTo>
                    <a:pt x="10501" y="733"/>
                    <a:pt x="10704" y="937"/>
                    <a:pt x="10948" y="937"/>
                  </a:cubicBezTo>
                  <a:cubicBezTo>
                    <a:pt x="11192" y="937"/>
                    <a:pt x="11396" y="733"/>
                    <a:pt x="11396" y="489"/>
                  </a:cubicBezTo>
                  <a:cubicBezTo>
                    <a:pt x="11396" y="204"/>
                    <a:pt x="11192" y="1"/>
                    <a:pt x="10948" y="1"/>
                  </a:cubicBezTo>
                  <a:close/>
                  <a:moveTo>
                    <a:pt x="12291" y="1"/>
                  </a:moveTo>
                  <a:cubicBezTo>
                    <a:pt x="12047" y="1"/>
                    <a:pt x="11844" y="204"/>
                    <a:pt x="11844" y="489"/>
                  </a:cubicBezTo>
                  <a:cubicBezTo>
                    <a:pt x="11844" y="733"/>
                    <a:pt x="12047" y="937"/>
                    <a:pt x="12291" y="937"/>
                  </a:cubicBezTo>
                  <a:cubicBezTo>
                    <a:pt x="12535" y="937"/>
                    <a:pt x="12739" y="733"/>
                    <a:pt x="12739" y="489"/>
                  </a:cubicBezTo>
                  <a:cubicBezTo>
                    <a:pt x="12739" y="204"/>
                    <a:pt x="12535" y="1"/>
                    <a:pt x="12291" y="1"/>
                  </a:cubicBezTo>
                  <a:close/>
                  <a:moveTo>
                    <a:pt x="13634" y="1"/>
                  </a:moveTo>
                  <a:cubicBezTo>
                    <a:pt x="13390" y="1"/>
                    <a:pt x="13187" y="204"/>
                    <a:pt x="13187" y="489"/>
                  </a:cubicBezTo>
                  <a:cubicBezTo>
                    <a:pt x="13187" y="733"/>
                    <a:pt x="13390" y="937"/>
                    <a:pt x="13634" y="937"/>
                  </a:cubicBezTo>
                  <a:cubicBezTo>
                    <a:pt x="13878" y="937"/>
                    <a:pt x="14082" y="733"/>
                    <a:pt x="14082" y="489"/>
                  </a:cubicBezTo>
                  <a:cubicBezTo>
                    <a:pt x="14082" y="204"/>
                    <a:pt x="13878" y="1"/>
                    <a:pt x="13634" y="1"/>
                  </a:cubicBezTo>
                  <a:close/>
                  <a:moveTo>
                    <a:pt x="14977" y="1"/>
                  </a:moveTo>
                  <a:cubicBezTo>
                    <a:pt x="14733" y="1"/>
                    <a:pt x="14530" y="204"/>
                    <a:pt x="14530" y="489"/>
                  </a:cubicBezTo>
                  <a:cubicBezTo>
                    <a:pt x="14530" y="733"/>
                    <a:pt x="14733" y="937"/>
                    <a:pt x="14977" y="937"/>
                  </a:cubicBezTo>
                  <a:cubicBezTo>
                    <a:pt x="15221" y="937"/>
                    <a:pt x="15425" y="733"/>
                    <a:pt x="15425" y="489"/>
                  </a:cubicBezTo>
                  <a:cubicBezTo>
                    <a:pt x="15425" y="204"/>
                    <a:pt x="15221" y="1"/>
                    <a:pt x="14977" y="1"/>
                  </a:cubicBezTo>
                  <a:close/>
                  <a:moveTo>
                    <a:pt x="16320" y="1"/>
                  </a:moveTo>
                  <a:cubicBezTo>
                    <a:pt x="16076" y="1"/>
                    <a:pt x="15873" y="204"/>
                    <a:pt x="15873" y="489"/>
                  </a:cubicBezTo>
                  <a:cubicBezTo>
                    <a:pt x="15873" y="733"/>
                    <a:pt x="16076" y="937"/>
                    <a:pt x="16320" y="937"/>
                  </a:cubicBezTo>
                  <a:cubicBezTo>
                    <a:pt x="16564" y="937"/>
                    <a:pt x="16768" y="733"/>
                    <a:pt x="16768" y="489"/>
                  </a:cubicBezTo>
                  <a:cubicBezTo>
                    <a:pt x="16768" y="204"/>
                    <a:pt x="16564" y="1"/>
                    <a:pt x="16320" y="1"/>
                  </a:cubicBezTo>
                  <a:close/>
                  <a:moveTo>
                    <a:pt x="367" y="1873"/>
                  </a:moveTo>
                  <a:cubicBezTo>
                    <a:pt x="163" y="1873"/>
                    <a:pt x="1" y="2036"/>
                    <a:pt x="1" y="2280"/>
                  </a:cubicBezTo>
                  <a:cubicBezTo>
                    <a:pt x="1" y="2483"/>
                    <a:pt x="163" y="2646"/>
                    <a:pt x="367" y="2646"/>
                  </a:cubicBezTo>
                  <a:lnTo>
                    <a:pt x="1954" y="2646"/>
                  </a:lnTo>
                  <a:cubicBezTo>
                    <a:pt x="2158" y="2646"/>
                    <a:pt x="2361" y="2483"/>
                    <a:pt x="2361" y="2280"/>
                  </a:cubicBezTo>
                  <a:cubicBezTo>
                    <a:pt x="2361" y="2036"/>
                    <a:pt x="2158" y="1873"/>
                    <a:pt x="1954" y="1873"/>
                  </a:cubicBezTo>
                  <a:close/>
                  <a:moveTo>
                    <a:pt x="3704" y="1873"/>
                  </a:moveTo>
                  <a:cubicBezTo>
                    <a:pt x="3501" y="1873"/>
                    <a:pt x="3338" y="2036"/>
                    <a:pt x="3338" y="2280"/>
                  </a:cubicBezTo>
                  <a:cubicBezTo>
                    <a:pt x="3338" y="2483"/>
                    <a:pt x="3501" y="2646"/>
                    <a:pt x="3704" y="2646"/>
                  </a:cubicBezTo>
                  <a:lnTo>
                    <a:pt x="7855" y="2646"/>
                  </a:lnTo>
                  <a:cubicBezTo>
                    <a:pt x="8059" y="2646"/>
                    <a:pt x="8222" y="2483"/>
                    <a:pt x="8222" y="2280"/>
                  </a:cubicBezTo>
                  <a:cubicBezTo>
                    <a:pt x="8222" y="2036"/>
                    <a:pt x="8059" y="1873"/>
                    <a:pt x="7855" y="1873"/>
                  </a:cubicBezTo>
                  <a:close/>
                  <a:moveTo>
                    <a:pt x="367" y="3664"/>
                  </a:moveTo>
                  <a:cubicBezTo>
                    <a:pt x="163" y="3664"/>
                    <a:pt x="1" y="3867"/>
                    <a:pt x="1" y="4071"/>
                  </a:cubicBezTo>
                  <a:cubicBezTo>
                    <a:pt x="1" y="4274"/>
                    <a:pt x="163" y="4437"/>
                    <a:pt x="367" y="4437"/>
                  </a:cubicBezTo>
                  <a:lnTo>
                    <a:pt x="1954" y="4437"/>
                  </a:lnTo>
                  <a:cubicBezTo>
                    <a:pt x="2158" y="4437"/>
                    <a:pt x="2361" y="4274"/>
                    <a:pt x="2361" y="4071"/>
                  </a:cubicBezTo>
                  <a:cubicBezTo>
                    <a:pt x="2361" y="3867"/>
                    <a:pt x="2158" y="3664"/>
                    <a:pt x="1954" y="3664"/>
                  </a:cubicBezTo>
                  <a:close/>
                  <a:moveTo>
                    <a:pt x="3704" y="3664"/>
                  </a:moveTo>
                  <a:cubicBezTo>
                    <a:pt x="3501" y="3664"/>
                    <a:pt x="3338" y="3867"/>
                    <a:pt x="3338" y="4071"/>
                  </a:cubicBezTo>
                  <a:cubicBezTo>
                    <a:pt x="3338" y="4274"/>
                    <a:pt x="3501" y="4437"/>
                    <a:pt x="3704" y="4437"/>
                  </a:cubicBezTo>
                  <a:lnTo>
                    <a:pt x="7855" y="4437"/>
                  </a:lnTo>
                  <a:cubicBezTo>
                    <a:pt x="8059" y="4437"/>
                    <a:pt x="8222" y="4274"/>
                    <a:pt x="8222" y="4071"/>
                  </a:cubicBezTo>
                  <a:cubicBezTo>
                    <a:pt x="8222" y="3867"/>
                    <a:pt x="8059" y="3664"/>
                    <a:pt x="7855" y="3664"/>
                  </a:cubicBezTo>
                  <a:close/>
                  <a:moveTo>
                    <a:pt x="9605" y="3623"/>
                  </a:moveTo>
                  <a:cubicBezTo>
                    <a:pt x="9361" y="3623"/>
                    <a:pt x="9158" y="3826"/>
                    <a:pt x="9158" y="4071"/>
                  </a:cubicBezTo>
                  <a:cubicBezTo>
                    <a:pt x="9158" y="4315"/>
                    <a:pt x="9361" y="4518"/>
                    <a:pt x="9605" y="4518"/>
                  </a:cubicBezTo>
                  <a:cubicBezTo>
                    <a:pt x="9849" y="4518"/>
                    <a:pt x="10053" y="4315"/>
                    <a:pt x="10053" y="4071"/>
                  </a:cubicBezTo>
                  <a:cubicBezTo>
                    <a:pt x="10053" y="3826"/>
                    <a:pt x="9849" y="3623"/>
                    <a:pt x="9605" y="3623"/>
                  </a:cubicBezTo>
                  <a:close/>
                  <a:moveTo>
                    <a:pt x="10948" y="3623"/>
                  </a:moveTo>
                  <a:cubicBezTo>
                    <a:pt x="10704" y="3623"/>
                    <a:pt x="10501" y="3826"/>
                    <a:pt x="10501" y="4071"/>
                  </a:cubicBezTo>
                  <a:cubicBezTo>
                    <a:pt x="10501" y="4315"/>
                    <a:pt x="10704" y="4518"/>
                    <a:pt x="10948" y="4518"/>
                  </a:cubicBezTo>
                  <a:cubicBezTo>
                    <a:pt x="11192" y="4518"/>
                    <a:pt x="11396" y="4315"/>
                    <a:pt x="11396" y="4071"/>
                  </a:cubicBezTo>
                  <a:cubicBezTo>
                    <a:pt x="11396" y="3826"/>
                    <a:pt x="11192" y="3623"/>
                    <a:pt x="10948" y="3623"/>
                  </a:cubicBezTo>
                  <a:close/>
                  <a:moveTo>
                    <a:pt x="12291" y="3623"/>
                  </a:moveTo>
                  <a:cubicBezTo>
                    <a:pt x="12047" y="3623"/>
                    <a:pt x="11844" y="3826"/>
                    <a:pt x="11844" y="4071"/>
                  </a:cubicBezTo>
                  <a:cubicBezTo>
                    <a:pt x="11844" y="4315"/>
                    <a:pt x="12047" y="4518"/>
                    <a:pt x="12291" y="4518"/>
                  </a:cubicBezTo>
                  <a:cubicBezTo>
                    <a:pt x="12535" y="4518"/>
                    <a:pt x="12739" y="4315"/>
                    <a:pt x="12739" y="4071"/>
                  </a:cubicBezTo>
                  <a:cubicBezTo>
                    <a:pt x="12739" y="3826"/>
                    <a:pt x="12535" y="3623"/>
                    <a:pt x="12291" y="3623"/>
                  </a:cubicBezTo>
                  <a:close/>
                  <a:moveTo>
                    <a:pt x="13634" y="3623"/>
                  </a:moveTo>
                  <a:cubicBezTo>
                    <a:pt x="13390" y="3623"/>
                    <a:pt x="13187" y="3826"/>
                    <a:pt x="13187" y="4071"/>
                  </a:cubicBezTo>
                  <a:cubicBezTo>
                    <a:pt x="13187" y="4315"/>
                    <a:pt x="13390" y="4518"/>
                    <a:pt x="13634" y="4518"/>
                  </a:cubicBezTo>
                  <a:cubicBezTo>
                    <a:pt x="13878" y="4518"/>
                    <a:pt x="14082" y="4315"/>
                    <a:pt x="14082" y="4071"/>
                  </a:cubicBezTo>
                  <a:cubicBezTo>
                    <a:pt x="14082" y="3826"/>
                    <a:pt x="13878" y="3623"/>
                    <a:pt x="13634" y="3623"/>
                  </a:cubicBezTo>
                  <a:close/>
                  <a:moveTo>
                    <a:pt x="14977" y="3623"/>
                  </a:moveTo>
                  <a:cubicBezTo>
                    <a:pt x="14733" y="3623"/>
                    <a:pt x="14530" y="3826"/>
                    <a:pt x="14530" y="4071"/>
                  </a:cubicBezTo>
                  <a:cubicBezTo>
                    <a:pt x="14530" y="4315"/>
                    <a:pt x="14733" y="4518"/>
                    <a:pt x="14977" y="4518"/>
                  </a:cubicBezTo>
                  <a:cubicBezTo>
                    <a:pt x="15221" y="4518"/>
                    <a:pt x="15425" y="4315"/>
                    <a:pt x="15425" y="4071"/>
                  </a:cubicBezTo>
                  <a:cubicBezTo>
                    <a:pt x="15425" y="3826"/>
                    <a:pt x="15221" y="3623"/>
                    <a:pt x="14977" y="3623"/>
                  </a:cubicBezTo>
                  <a:close/>
                  <a:moveTo>
                    <a:pt x="16320" y="3623"/>
                  </a:moveTo>
                  <a:cubicBezTo>
                    <a:pt x="16076" y="3623"/>
                    <a:pt x="15873" y="3826"/>
                    <a:pt x="15873" y="4071"/>
                  </a:cubicBezTo>
                  <a:cubicBezTo>
                    <a:pt x="15873" y="4315"/>
                    <a:pt x="16076" y="4518"/>
                    <a:pt x="16320" y="4518"/>
                  </a:cubicBezTo>
                  <a:cubicBezTo>
                    <a:pt x="16564" y="4518"/>
                    <a:pt x="16768" y="4315"/>
                    <a:pt x="16768" y="4071"/>
                  </a:cubicBezTo>
                  <a:cubicBezTo>
                    <a:pt x="16768" y="3826"/>
                    <a:pt x="16564" y="3623"/>
                    <a:pt x="16320" y="3623"/>
                  </a:cubicBezTo>
                  <a:close/>
                  <a:moveTo>
                    <a:pt x="367" y="5454"/>
                  </a:moveTo>
                  <a:cubicBezTo>
                    <a:pt x="163" y="5454"/>
                    <a:pt x="1" y="5658"/>
                    <a:pt x="1" y="5861"/>
                  </a:cubicBezTo>
                  <a:cubicBezTo>
                    <a:pt x="1" y="6065"/>
                    <a:pt x="163" y="6228"/>
                    <a:pt x="367" y="6228"/>
                  </a:cubicBezTo>
                  <a:lnTo>
                    <a:pt x="1954" y="6228"/>
                  </a:lnTo>
                  <a:cubicBezTo>
                    <a:pt x="2158" y="6228"/>
                    <a:pt x="2361" y="6065"/>
                    <a:pt x="2361" y="5861"/>
                  </a:cubicBezTo>
                  <a:cubicBezTo>
                    <a:pt x="2361" y="5658"/>
                    <a:pt x="2158" y="5454"/>
                    <a:pt x="1954" y="5454"/>
                  </a:cubicBezTo>
                  <a:close/>
                  <a:moveTo>
                    <a:pt x="3704" y="5454"/>
                  </a:moveTo>
                  <a:cubicBezTo>
                    <a:pt x="3501" y="5454"/>
                    <a:pt x="3338" y="5658"/>
                    <a:pt x="3338" y="5861"/>
                  </a:cubicBezTo>
                  <a:cubicBezTo>
                    <a:pt x="3338" y="6065"/>
                    <a:pt x="3501" y="6228"/>
                    <a:pt x="3704" y="6228"/>
                  </a:cubicBezTo>
                  <a:lnTo>
                    <a:pt x="7855" y="6228"/>
                  </a:lnTo>
                  <a:cubicBezTo>
                    <a:pt x="8059" y="6228"/>
                    <a:pt x="8222" y="6065"/>
                    <a:pt x="8222" y="5861"/>
                  </a:cubicBezTo>
                  <a:cubicBezTo>
                    <a:pt x="8222" y="5658"/>
                    <a:pt x="8059" y="5454"/>
                    <a:pt x="7855" y="5454"/>
                  </a:cubicBezTo>
                  <a:close/>
                  <a:moveTo>
                    <a:pt x="367" y="7286"/>
                  </a:moveTo>
                  <a:cubicBezTo>
                    <a:pt x="163" y="7286"/>
                    <a:pt x="1" y="7448"/>
                    <a:pt x="1" y="7652"/>
                  </a:cubicBezTo>
                  <a:cubicBezTo>
                    <a:pt x="1" y="7855"/>
                    <a:pt x="163" y="8059"/>
                    <a:pt x="367" y="8059"/>
                  </a:cubicBezTo>
                  <a:lnTo>
                    <a:pt x="1954" y="8059"/>
                  </a:lnTo>
                  <a:cubicBezTo>
                    <a:pt x="2158" y="8059"/>
                    <a:pt x="2361" y="7855"/>
                    <a:pt x="2361" y="7652"/>
                  </a:cubicBezTo>
                  <a:cubicBezTo>
                    <a:pt x="2361" y="7448"/>
                    <a:pt x="2158" y="7286"/>
                    <a:pt x="1954" y="7286"/>
                  </a:cubicBezTo>
                  <a:close/>
                  <a:moveTo>
                    <a:pt x="3704" y="7286"/>
                  </a:moveTo>
                  <a:cubicBezTo>
                    <a:pt x="3501" y="7286"/>
                    <a:pt x="3338" y="7448"/>
                    <a:pt x="3338" y="7652"/>
                  </a:cubicBezTo>
                  <a:cubicBezTo>
                    <a:pt x="3338" y="7855"/>
                    <a:pt x="3501" y="8059"/>
                    <a:pt x="3704" y="8059"/>
                  </a:cubicBezTo>
                  <a:lnTo>
                    <a:pt x="7855" y="8059"/>
                  </a:lnTo>
                  <a:cubicBezTo>
                    <a:pt x="8059" y="8059"/>
                    <a:pt x="8222" y="7855"/>
                    <a:pt x="8222" y="7652"/>
                  </a:cubicBezTo>
                  <a:cubicBezTo>
                    <a:pt x="8222" y="7448"/>
                    <a:pt x="8059" y="7286"/>
                    <a:pt x="7855" y="7286"/>
                  </a:cubicBezTo>
                  <a:close/>
                  <a:moveTo>
                    <a:pt x="14204" y="8791"/>
                  </a:moveTo>
                  <a:cubicBezTo>
                    <a:pt x="13960" y="8791"/>
                    <a:pt x="13756" y="8995"/>
                    <a:pt x="13756" y="9239"/>
                  </a:cubicBezTo>
                  <a:cubicBezTo>
                    <a:pt x="13756" y="9483"/>
                    <a:pt x="13960" y="9687"/>
                    <a:pt x="14204" y="9687"/>
                  </a:cubicBezTo>
                  <a:cubicBezTo>
                    <a:pt x="14448" y="9687"/>
                    <a:pt x="14652" y="9483"/>
                    <a:pt x="14652" y="9239"/>
                  </a:cubicBezTo>
                  <a:cubicBezTo>
                    <a:pt x="14652" y="8995"/>
                    <a:pt x="14448" y="8791"/>
                    <a:pt x="14204" y="8791"/>
                  </a:cubicBezTo>
                  <a:close/>
                  <a:moveTo>
                    <a:pt x="15547" y="8791"/>
                  </a:moveTo>
                  <a:cubicBezTo>
                    <a:pt x="15303" y="8791"/>
                    <a:pt x="15099" y="8995"/>
                    <a:pt x="15099" y="9239"/>
                  </a:cubicBezTo>
                  <a:cubicBezTo>
                    <a:pt x="15099" y="9483"/>
                    <a:pt x="15303" y="9687"/>
                    <a:pt x="15547" y="9687"/>
                  </a:cubicBezTo>
                  <a:cubicBezTo>
                    <a:pt x="15791" y="9687"/>
                    <a:pt x="15995" y="9483"/>
                    <a:pt x="15995" y="9239"/>
                  </a:cubicBezTo>
                  <a:cubicBezTo>
                    <a:pt x="15995" y="8995"/>
                    <a:pt x="15791" y="8791"/>
                    <a:pt x="15547" y="8791"/>
                  </a:cubicBezTo>
                  <a:close/>
                  <a:moveTo>
                    <a:pt x="16890" y="8791"/>
                  </a:moveTo>
                  <a:cubicBezTo>
                    <a:pt x="16646" y="8791"/>
                    <a:pt x="16442" y="8995"/>
                    <a:pt x="16442" y="9239"/>
                  </a:cubicBezTo>
                  <a:cubicBezTo>
                    <a:pt x="16442" y="9483"/>
                    <a:pt x="16646" y="9687"/>
                    <a:pt x="16890" y="9687"/>
                  </a:cubicBezTo>
                  <a:cubicBezTo>
                    <a:pt x="17134" y="9687"/>
                    <a:pt x="17338" y="9483"/>
                    <a:pt x="17338" y="9239"/>
                  </a:cubicBezTo>
                  <a:cubicBezTo>
                    <a:pt x="17338" y="8995"/>
                    <a:pt x="17134" y="8791"/>
                    <a:pt x="16890" y="8791"/>
                  </a:cubicBezTo>
                  <a:close/>
                  <a:moveTo>
                    <a:pt x="18233" y="8791"/>
                  </a:moveTo>
                  <a:cubicBezTo>
                    <a:pt x="17989" y="8791"/>
                    <a:pt x="17785" y="8995"/>
                    <a:pt x="17785" y="9239"/>
                  </a:cubicBezTo>
                  <a:cubicBezTo>
                    <a:pt x="17785" y="9483"/>
                    <a:pt x="17989" y="9687"/>
                    <a:pt x="18233" y="9687"/>
                  </a:cubicBezTo>
                  <a:cubicBezTo>
                    <a:pt x="18477" y="9687"/>
                    <a:pt x="18681" y="9483"/>
                    <a:pt x="18681" y="9239"/>
                  </a:cubicBezTo>
                  <a:cubicBezTo>
                    <a:pt x="18681" y="8995"/>
                    <a:pt x="18477" y="8791"/>
                    <a:pt x="18233" y="8791"/>
                  </a:cubicBezTo>
                  <a:close/>
                  <a:moveTo>
                    <a:pt x="19576" y="8791"/>
                  </a:moveTo>
                  <a:cubicBezTo>
                    <a:pt x="19332" y="8791"/>
                    <a:pt x="19128" y="8995"/>
                    <a:pt x="19128" y="9239"/>
                  </a:cubicBezTo>
                  <a:cubicBezTo>
                    <a:pt x="19128" y="9483"/>
                    <a:pt x="19332" y="9687"/>
                    <a:pt x="19576" y="9687"/>
                  </a:cubicBezTo>
                  <a:cubicBezTo>
                    <a:pt x="19820" y="9687"/>
                    <a:pt x="20024" y="9483"/>
                    <a:pt x="20024" y="9239"/>
                  </a:cubicBezTo>
                  <a:cubicBezTo>
                    <a:pt x="20024" y="8995"/>
                    <a:pt x="19820" y="8791"/>
                    <a:pt x="19576" y="8791"/>
                  </a:cubicBezTo>
                  <a:close/>
                  <a:moveTo>
                    <a:pt x="20919" y="8791"/>
                  </a:moveTo>
                  <a:cubicBezTo>
                    <a:pt x="20675" y="8791"/>
                    <a:pt x="20471" y="8995"/>
                    <a:pt x="20471" y="9239"/>
                  </a:cubicBezTo>
                  <a:cubicBezTo>
                    <a:pt x="20471" y="9483"/>
                    <a:pt x="20675" y="9687"/>
                    <a:pt x="20919" y="9687"/>
                  </a:cubicBezTo>
                  <a:cubicBezTo>
                    <a:pt x="21163" y="9687"/>
                    <a:pt x="21367" y="9483"/>
                    <a:pt x="21367" y="9239"/>
                  </a:cubicBezTo>
                  <a:cubicBezTo>
                    <a:pt x="21367" y="8995"/>
                    <a:pt x="21163" y="8791"/>
                    <a:pt x="20919" y="8791"/>
                  </a:cubicBezTo>
                  <a:close/>
                  <a:moveTo>
                    <a:pt x="367" y="9076"/>
                  </a:moveTo>
                  <a:cubicBezTo>
                    <a:pt x="163" y="9076"/>
                    <a:pt x="1" y="9239"/>
                    <a:pt x="1" y="9443"/>
                  </a:cubicBezTo>
                  <a:cubicBezTo>
                    <a:pt x="1" y="9646"/>
                    <a:pt x="163" y="9850"/>
                    <a:pt x="367" y="9850"/>
                  </a:cubicBezTo>
                  <a:lnTo>
                    <a:pt x="1954" y="9850"/>
                  </a:lnTo>
                  <a:cubicBezTo>
                    <a:pt x="2158" y="9850"/>
                    <a:pt x="2361" y="9646"/>
                    <a:pt x="2361" y="9443"/>
                  </a:cubicBezTo>
                  <a:cubicBezTo>
                    <a:pt x="2361" y="9239"/>
                    <a:pt x="2158" y="9076"/>
                    <a:pt x="1954" y="9076"/>
                  </a:cubicBezTo>
                  <a:close/>
                  <a:moveTo>
                    <a:pt x="8669" y="9076"/>
                  </a:moveTo>
                  <a:cubicBezTo>
                    <a:pt x="8425" y="9076"/>
                    <a:pt x="8262" y="9239"/>
                    <a:pt x="8262" y="9443"/>
                  </a:cubicBezTo>
                  <a:cubicBezTo>
                    <a:pt x="8262" y="9646"/>
                    <a:pt x="8425" y="9850"/>
                    <a:pt x="8669" y="9850"/>
                  </a:cubicBezTo>
                  <a:lnTo>
                    <a:pt x="12780" y="9850"/>
                  </a:lnTo>
                  <a:cubicBezTo>
                    <a:pt x="12983" y="9850"/>
                    <a:pt x="13146" y="9646"/>
                    <a:pt x="13146" y="9443"/>
                  </a:cubicBezTo>
                  <a:cubicBezTo>
                    <a:pt x="13146" y="9239"/>
                    <a:pt x="12983" y="9076"/>
                    <a:pt x="12780" y="9076"/>
                  </a:cubicBezTo>
                  <a:close/>
                  <a:moveTo>
                    <a:pt x="367" y="10867"/>
                  </a:moveTo>
                  <a:cubicBezTo>
                    <a:pt x="163" y="10867"/>
                    <a:pt x="1" y="11030"/>
                    <a:pt x="1" y="11233"/>
                  </a:cubicBezTo>
                  <a:cubicBezTo>
                    <a:pt x="1" y="11478"/>
                    <a:pt x="163" y="11640"/>
                    <a:pt x="367" y="11640"/>
                  </a:cubicBezTo>
                  <a:lnTo>
                    <a:pt x="1954" y="11640"/>
                  </a:lnTo>
                  <a:cubicBezTo>
                    <a:pt x="2158" y="11640"/>
                    <a:pt x="2361" y="11478"/>
                    <a:pt x="2361" y="11233"/>
                  </a:cubicBezTo>
                  <a:cubicBezTo>
                    <a:pt x="2361" y="11030"/>
                    <a:pt x="2158" y="10867"/>
                    <a:pt x="1954" y="10867"/>
                  </a:cubicBezTo>
                  <a:close/>
                  <a:moveTo>
                    <a:pt x="8669" y="10867"/>
                  </a:moveTo>
                  <a:cubicBezTo>
                    <a:pt x="8425" y="10867"/>
                    <a:pt x="8262" y="11030"/>
                    <a:pt x="8262" y="11233"/>
                  </a:cubicBezTo>
                  <a:cubicBezTo>
                    <a:pt x="8262" y="11478"/>
                    <a:pt x="8425" y="11640"/>
                    <a:pt x="8669" y="11640"/>
                  </a:cubicBezTo>
                  <a:lnTo>
                    <a:pt x="12780" y="11640"/>
                  </a:lnTo>
                  <a:cubicBezTo>
                    <a:pt x="12983" y="11640"/>
                    <a:pt x="13146" y="11478"/>
                    <a:pt x="13146" y="11233"/>
                  </a:cubicBezTo>
                  <a:cubicBezTo>
                    <a:pt x="13146" y="11030"/>
                    <a:pt x="12983" y="10867"/>
                    <a:pt x="12780" y="10867"/>
                  </a:cubicBezTo>
                  <a:close/>
                  <a:moveTo>
                    <a:pt x="14204" y="12495"/>
                  </a:moveTo>
                  <a:cubicBezTo>
                    <a:pt x="13960" y="12495"/>
                    <a:pt x="13756" y="12698"/>
                    <a:pt x="13756" y="12943"/>
                  </a:cubicBezTo>
                  <a:cubicBezTo>
                    <a:pt x="13756" y="13187"/>
                    <a:pt x="13960" y="13390"/>
                    <a:pt x="14204" y="13390"/>
                  </a:cubicBezTo>
                  <a:cubicBezTo>
                    <a:pt x="14448" y="13390"/>
                    <a:pt x="14652" y="13187"/>
                    <a:pt x="14652" y="12943"/>
                  </a:cubicBezTo>
                  <a:cubicBezTo>
                    <a:pt x="14652" y="12698"/>
                    <a:pt x="14448" y="12495"/>
                    <a:pt x="14204" y="12495"/>
                  </a:cubicBezTo>
                  <a:close/>
                  <a:moveTo>
                    <a:pt x="15547" y="12495"/>
                  </a:moveTo>
                  <a:cubicBezTo>
                    <a:pt x="15303" y="12495"/>
                    <a:pt x="15099" y="12698"/>
                    <a:pt x="15099" y="12943"/>
                  </a:cubicBezTo>
                  <a:cubicBezTo>
                    <a:pt x="15099" y="13187"/>
                    <a:pt x="15303" y="13390"/>
                    <a:pt x="15547" y="13390"/>
                  </a:cubicBezTo>
                  <a:cubicBezTo>
                    <a:pt x="15791" y="13390"/>
                    <a:pt x="15995" y="13187"/>
                    <a:pt x="15995" y="12943"/>
                  </a:cubicBezTo>
                  <a:cubicBezTo>
                    <a:pt x="15995" y="12698"/>
                    <a:pt x="15791" y="12495"/>
                    <a:pt x="15547" y="12495"/>
                  </a:cubicBezTo>
                  <a:close/>
                  <a:moveTo>
                    <a:pt x="16890" y="12495"/>
                  </a:moveTo>
                  <a:cubicBezTo>
                    <a:pt x="16646" y="12495"/>
                    <a:pt x="16442" y="12698"/>
                    <a:pt x="16442" y="12943"/>
                  </a:cubicBezTo>
                  <a:cubicBezTo>
                    <a:pt x="16442" y="13187"/>
                    <a:pt x="16646" y="13390"/>
                    <a:pt x="16890" y="13390"/>
                  </a:cubicBezTo>
                  <a:cubicBezTo>
                    <a:pt x="17134" y="13390"/>
                    <a:pt x="17338" y="13187"/>
                    <a:pt x="17338" y="12943"/>
                  </a:cubicBezTo>
                  <a:cubicBezTo>
                    <a:pt x="17338" y="12698"/>
                    <a:pt x="17134" y="12495"/>
                    <a:pt x="16890" y="12495"/>
                  </a:cubicBezTo>
                  <a:close/>
                  <a:moveTo>
                    <a:pt x="18233" y="12495"/>
                  </a:moveTo>
                  <a:cubicBezTo>
                    <a:pt x="17989" y="12495"/>
                    <a:pt x="17785" y="12698"/>
                    <a:pt x="17785" y="12943"/>
                  </a:cubicBezTo>
                  <a:cubicBezTo>
                    <a:pt x="17785" y="13187"/>
                    <a:pt x="17989" y="13390"/>
                    <a:pt x="18233" y="13390"/>
                  </a:cubicBezTo>
                  <a:cubicBezTo>
                    <a:pt x="18477" y="13390"/>
                    <a:pt x="18681" y="13187"/>
                    <a:pt x="18681" y="12943"/>
                  </a:cubicBezTo>
                  <a:cubicBezTo>
                    <a:pt x="18681" y="12698"/>
                    <a:pt x="18477" y="12495"/>
                    <a:pt x="18233" y="12495"/>
                  </a:cubicBezTo>
                  <a:close/>
                  <a:moveTo>
                    <a:pt x="19576" y="12495"/>
                  </a:moveTo>
                  <a:cubicBezTo>
                    <a:pt x="19332" y="12495"/>
                    <a:pt x="19128" y="12698"/>
                    <a:pt x="19128" y="12943"/>
                  </a:cubicBezTo>
                  <a:cubicBezTo>
                    <a:pt x="19128" y="13187"/>
                    <a:pt x="19332" y="13390"/>
                    <a:pt x="19576" y="13390"/>
                  </a:cubicBezTo>
                  <a:cubicBezTo>
                    <a:pt x="19820" y="13390"/>
                    <a:pt x="20024" y="13187"/>
                    <a:pt x="20024" y="12943"/>
                  </a:cubicBezTo>
                  <a:cubicBezTo>
                    <a:pt x="20024" y="12698"/>
                    <a:pt x="19820" y="12495"/>
                    <a:pt x="19576" y="12495"/>
                  </a:cubicBezTo>
                  <a:close/>
                  <a:moveTo>
                    <a:pt x="20919" y="12495"/>
                  </a:moveTo>
                  <a:cubicBezTo>
                    <a:pt x="20675" y="12495"/>
                    <a:pt x="20471" y="12698"/>
                    <a:pt x="20471" y="12943"/>
                  </a:cubicBezTo>
                  <a:cubicBezTo>
                    <a:pt x="20471" y="13187"/>
                    <a:pt x="20675" y="13390"/>
                    <a:pt x="20919" y="13390"/>
                  </a:cubicBezTo>
                  <a:cubicBezTo>
                    <a:pt x="21163" y="13390"/>
                    <a:pt x="21367" y="13187"/>
                    <a:pt x="21367" y="12943"/>
                  </a:cubicBezTo>
                  <a:cubicBezTo>
                    <a:pt x="21367" y="12698"/>
                    <a:pt x="21163" y="12495"/>
                    <a:pt x="20919" y="12495"/>
                  </a:cubicBezTo>
                  <a:close/>
                  <a:moveTo>
                    <a:pt x="367" y="12658"/>
                  </a:moveTo>
                  <a:cubicBezTo>
                    <a:pt x="163" y="12658"/>
                    <a:pt x="1" y="12821"/>
                    <a:pt x="1" y="13065"/>
                  </a:cubicBezTo>
                  <a:cubicBezTo>
                    <a:pt x="1" y="13268"/>
                    <a:pt x="163" y="13431"/>
                    <a:pt x="367" y="13431"/>
                  </a:cubicBezTo>
                  <a:lnTo>
                    <a:pt x="1954" y="13431"/>
                  </a:lnTo>
                  <a:cubicBezTo>
                    <a:pt x="2158" y="13431"/>
                    <a:pt x="2361" y="13268"/>
                    <a:pt x="2361" y="13065"/>
                  </a:cubicBezTo>
                  <a:cubicBezTo>
                    <a:pt x="2361" y="12821"/>
                    <a:pt x="2158" y="12658"/>
                    <a:pt x="1954" y="12658"/>
                  </a:cubicBezTo>
                  <a:close/>
                  <a:moveTo>
                    <a:pt x="8669" y="12658"/>
                  </a:moveTo>
                  <a:cubicBezTo>
                    <a:pt x="8425" y="12658"/>
                    <a:pt x="8262" y="12821"/>
                    <a:pt x="8262" y="13065"/>
                  </a:cubicBezTo>
                  <a:cubicBezTo>
                    <a:pt x="8262" y="13268"/>
                    <a:pt x="8425" y="13431"/>
                    <a:pt x="8669" y="13431"/>
                  </a:cubicBezTo>
                  <a:lnTo>
                    <a:pt x="12780" y="13431"/>
                  </a:lnTo>
                  <a:cubicBezTo>
                    <a:pt x="12983" y="13431"/>
                    <a:pt x="13146" y="13268"/>
                    <a:pt x="13146" y="13065"/>
                  </a:cubicBezTo>
                  <a:cubicBezTo>
                    <a:pt x="13146" y="12821"/>
                    <a:pt x="12983" y="12658"/>
                    <a:pt x="12780" y="126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2700975" y="3313800"/>
              <a:ext cx="534175" cy="334775"/>
            </a:xfrm>
            <a:custGeom>
              <a:avLst/>
              <a:gdLst/>
              <a:ahLst/>
              <a:cxnLst/>
              <a:rect l="l" t="t" r="r" b="b"/>
              <a:pathLst>
                <a:path w="21367" h="13391" extrusionOk="0">
                  <a:moveTo>
                    <a:pt x="367" y="41"/>
                  </a:moveTo>
                  <a:cubicBezTo>
                    <a:pt x="163" y="41"/>
                    <a:pt x="1" y="204"/>
                    <a:pt x="1" y="448"/>
                  </a:cubicBezTo>
                  <a:cubicBezTo>
                    <a:pt x="1" y="652"/>
                    <a:pt x="163" y="815"/>
                    <a:pt x="367" y="815"/>
                  </a:cubicBezTo>
                  <a:lnTo>
                    <a:pt x="1954" y="815"/>
                  </a:lnTo>
                  <a:cubicBezTo>
                    <a:pt x="2158" y="815"/>
                    <a:pt x="2361" y="652"/>
                    <a:pt x="2361" y="448"/>
                  </a:cubicBezTo>
                  <a:cubicBezTo>
                    <a:pt x="2361" y="204"/>
                    <a:pt x="2158" y="41"/>
                    <a:pt x="1954" y="41"/>
                  </a:cubicBezTo>
                  <a:close/>
                  <a:moveTo>
                    <a:pt x="3704" y="41"/>
                  </a:moveTo>
                  <a:cubicBezTo>
                    <a:pt x="3501" y="41"/>
                    <a:pt x="3338" y="204"/>
                    <a:pt x="3338" y="448"/>
                  </a:cubicBezTo>
                  <a:cubicBezTo>
                    <a:pt x="3338" y="652"/>
                    <a:pt x="3501" y="815"/>
                    <a:pt x="3704" y="815"/>
                  </a:cubicBezTo>
                  <a:lnTo>
                    <a:pt x="7855" y="815"/>
                  </a:lnTo>
                  <a:cubicBezTo>
                    <a:pt x="8059" y="815"/>
                    <a:pt x="8222" y="652"/>
                    <a:pt x="8222" y="448"/>
                  </a:cubicBezTo>
                  <a:cubicBezTo>
                    <a:pt x="8222" y="204"/>
                    <a:pt x="8059" y="41"/>
                    <a:pt x="7855" y="41"/>
                  </a:cubicBezTo>
                  <a:close/>
                  <a:moveTo>
                    <a:pt x="9605" y="1"/>
                  </a:moveTo>
                  <a:cubicBezTo>
                    <a:pt x="9361" y="1"/>
                    <a:pt x="9158" y="204"/>
                    <a:pt x="9158" y="448"/>
                  </a:cubicBezTo>
                  <a:cubicBezTo>
                    <a:pt x="9158" y="693"/>
                    <a:pt x="9361" y="896"/>
                    <a:pt x="9605" y="896"/>
                  </a:cubicBezTo>
                  <a:cubicBezTo>
                    <a:pt x="9849" y="896"/>
                    <a:pt x="10053" y="693"/>
                    <a:pt x="10053" y="448"/>
                  </a:cubicBezTo>
                  <a:cubicBezTo>
                    <a:pt x="10053" y="204"/>
                    <a:pt x="9849" y="1"/>
                    <a:pt x="9605" y="1"/>
                  </a:cubicBezTo>
                  <a:close/>
                  <a:moveTo>
                    <a:pt x="10948" y="1"/>
                  </a:moveTo>
                  <a:cubicBezTo>
                    <a:pt x="10704" y="1"/>
                    <a:pt x="10501" y="204"/>
                    <a:pt x="10501" y="448"/>
                  </a:cubicBezTo>
                  <a:cubicBezTo>
                    <a:pt x="10501" y="693"/>
                    <a:pt x="10704" y="896"/>
                    <a:pt x="10948" y="896"/>
                  </a:cubicBezTo>
                  <a:cubicBezTo>
                    <a:pt x="11192" y="896"/>
                    <a:pt x="11396" y="693"/>
                    <a:pt x="11396" y="448"/>
                  </a:cubicBezTo>
                  <a:cubicBezTo>
                    <a:pt x="11396" y="204"/>
                    <a:pt x="11192" y="1"/>
                    <a:pt x="10948" y="1"/>
                  </a:cubicBezTo>
                  <a:close/>
                  <a:moveTo>
                    <a:pt x="12291" y="1"/>
                  </a:moveTo>
                  <a:cubicBezTo>
                    <a:pt x="12047" y="1"/>
                    <a:pt x="11844" y="204"/>
                    <a:pt x="11844" y="448"/>
                  </a:cubicBezTo>
                  <a:cubicBezTo>
                    <a:pt x="11844" y="693"/>
                    <a:pt x="12047" y="896"/>
                    <a:pt x="12291" y="896"/>
                  </a:cubicBezTo>
                  <a:cubicBezTo>
                    <a:pt x="12535" y="896"/>
                    <a:pt x="12739" y="693"/>
                    <a:pt x="12739" y="448"/>
                  </a:cubicBezTo>
                  <a:cubicBezTo>
                    <a:pt x="12739" y="204"/>
                    <a:pt x="12535" y="1"/>
                    <a:pt x="12291" y="1"/>
                  </a:cubicBezTo>
                  <a:close/>
                  <a:moveTo>
                    <a:pt x="13634" y="1"/>
                  </a:moveTo>
                  <a:cubicBezTo>
                    <a:pt x="13390" y="1"/>
                    <a:pt x="13187" y="204"/>
                    <a:pt x="13187" y="448"/>
                  </a:cubicBezTo>
                  <a:cubicBezTo>
                    <a:pt x="13187" y="693"/>
                    <a:pt x="13390" y="896"/>
                    <a:pt x="13634" y="896"/>
                  </a:cubicBezTo>
                  <a:cubicBezTo>
                    <a:pt x="13878" y="896"/>
                    <a:pt x="14082" y="693"/>
                    <a:pt x="14082" y="448"/>
                  </a:cubicBezTo>
                  <a:cubicBezTo>
                    <a:pt x="14082" y="204"/>
                    <a:pt x="13878" y="1"/>
                    <a:pt x="13634" y="1"/>
                  </a:cubicBezTo>
                  <a:close/>
                  <a:moveTo>
                    <a:pt x="14977" y="1"/>
                  </a:moveTo>
                  <a:cubicBezTo>
                    <a:pt x="14733" y="1"/>
                    <a:pt x="14530" y="204"/>
                    <a:pt x="14530" y="448"/>
                  </a:cubicBezTo>
                  <a:cubicBezTo>
                    <a:pt x="14530" y="693"/>
                    <a:pt x="14733" y="896"/>
                    <a:pt x="14977" y="896"/>
                  </a:cubicBezTo>
                  <a:cubicBezTo>
                    <a:pt x="15221" y="896"/>
                    <a:pt x="15425" y="693"/>
                    <a:pt x="15425" y="448"/>
                  </a:cubicBezTo>
                  <a:cubicBezTo>
                    <a:pt x="15425" y="204"/>
                    <a:pt x="15221" y="1"/>
                    <a:pt x="14977" y="1"/>
                  </a:cubicBezTo>
                  <a:close/>
                  <a:moveTo>
                    <a:pt x="16320" y="1"/>
                  </a:moveTo>
                  <a:cubicBezTo>
                    <a:pt x="16076" y="1"/>
                    <a:pt x="15873" y="204"/>
                    <a:pt x="15873" y="448"/>
                  </a:cubicBezTo>
                  <a:cubicBezTo>
                    <a:pt x="15873" y="693"/>
                    <a:pt x="16076" y="896"/>
                    <a:pt x="16320" y="896"/>
                  </a:cubicBezTo>
                  <a:cubicBezTo>
                    <a:pt x="16564" y="896"/>
                    <a:pt x="16768" y="693"/>
                    <a:pt x="16768" y="448"/>
                  </a:cubicBezTo>
                  <a:cubicBezTo>
                    <a:pt x="16768" y="204"/>
                    <a:pt x="16564" y="1"/>
                    <a:pt x="16320" y="1"/>
                  </a:cubicBezTo>
                  <a:close/>
                  <a:moveTo>
                    <a:pt x="367" y="1832"/>
                  </a:moveTo>
                  <a:cubicBezTo>
                    <a:pt x="163" y="1832"/>
                    <a:pt x="1" y="2036"/>
                    <a:pt x="1" y="2239"/>
                  </a:cubicBezTo>
                  <a:cubicBezTo>
                    <a:pt x="1" y="2443"/>
                    <a:pt x="163" y="2605"/>
                    <a:pt x="367" y="2605"/>
                  </a:cubicBezTo>
                  <a:lnTo>
                    <a:pt x="1954" y="2605"/>
                  </a:lnTo>
                  <a:cubicBezTo>
                    <a:pt x="2158" y="2605"/>
                    <a:pt x="2361" y="2443"/>
                    <a:pt x="2361" y="2239"/>
                  </a:cubicBezTo>
                  <a:cubicBezTo>
                    <a:pt x="2361" y="2036"/>
                    <a:pt x="2158" y="1832"/>
                    <a:pt x="1954" y="1832"/>
                  </a:cubicBezTo>
                  <a:close/>
                  <a:moveTo>
                    <a:pt x="3704" y="1832"/>
                  </a:moveTo>
                  <a:cubicBezTo>
                    <a:pt x="3501" y="1832"/>
                    <a:pt x="3338" y="2036"/>
                    <a:pt x="3338" y="2239"/>
                  </a:cubicBezTo>
                  <a:cubicBezTo>
                    <a:pt x="3338" y="2443"/>
                    <a:pt x="3501" y="2605"/>
                    <a:pt x="3704" y="2605"/>
                  </a:cubicBezTo>
                  <a:lnTo>
                    <a:pt x="7855" y="2605"/>
                  </a:lnTo>
                  <a:cubicBezTo>
                    <a:pt x="8059" y="2605"/>
                    <a:pt x="8222" y="2443"/>
                    <a:pt x="8222" y="2239"/>
                  </a:cubicBezTo>
                  <a:cubicBezTo>
                    <a:pt x="8222" y="2036"/>
                    <a:pt x="8059" y="1832"/>
                    <a:pt x="7855" y="1832"/>
                  </a:cubicBezTo>
                  <a:close/>
                  <a:moveTo>
                    <a:pt x="367" y="3663"/>
                  </a:moveTo>
                  <a:cubicBezTo>
                    <a:pt x="163" y="3663"/>
                    <a:pt x="1" y="3826"/>
                    <a:pt x="1" y="4030"/>
                  </a:cubicBezTo>
                  <a:cubicBezTo>
                    <a:pt x="1" y="4233"/>
                    <a:pt x="163" y="4437"/>
                    <a:pt x="367" y="4437"/>
                  </a:cubicBezTo>
                  <a:lnTo>
                    <a:pt x="1954" y="4437"/>
                  </a:lnTo>
                  <a:cubicBezTo>
                    <a:pt x="2158" y="4437"/>
                    <a:pt x="2361" y="4233"/>
                    <a:pt x="2361" y="4030"/>
                  </a:cubicBezTo>
                  <a:cubicBezTo>
                    <a:pt x="2361" y="3826"/>
                    <a:pt x="2158" y="3663"/>
                    <a:pt x="1954" y="3663"/>
                  </a:cubicBezTo>
                  <a:close/>
                  <a:moveTo>
                    <a:pt x="3704" y="3663"/>
                  </a:moveTo>
                  <a:cubicBezTo>
                    <a:pt x="3501" y="3663"/>
                    <a:pt x="3338" y="3826"/>
                    <a:pt x="3338" y="4030"/>
                  </a:cubicBezTo>
                  <a:cubicBezTo>
                    <a:pt x="3338" y="4233"/>
                    <a:pt x="3501" y="4437"/>
                    <a:pt x="3704" y="4437"/>
                  </a:cubicBezTo>
                  <a:lnTo>
                    <a:pt x="7855" y="4437"/>
                  </a:lnTo>
                  <a:cubicBezTo>
                    <a:pt x="8059" y="4437"/>
                    <a:pt x="8222" y="4233"/>
                    <a:pt x="8222" y="4030"/>
                  </a:cubicBezTo>
                  <a:cubicBezTo>
                    <a:pt x="8222" y="3826"/>
                    <a:pt x="8059" y="3663"/>
                    <a:pt x="7855" y="3663"/>
                  </a:cubicBezTo>
                  <a:close/>
                  <a:moveTo>
                    <a:pt x="9605" y="3582"/>
                  </a:moveTo>
                  <a:cubicBezTo>
                    <a:pt x="9361" y="3582"/>
                    <a:pt x="9158" y="3786"/>
                    <a:pt x="9158" y="4030"/>
                  </a:cubicBezTo>
                  <a:cubicBezTo>
                    <a:pt x="9158" y="4274"/>
                    <a:pt x="9361" y="4477"/>
                    <a:pt x="9605" y="4477"/>
                  </a:cubicBezTo>
                  <a:cubicBezTo>
                    <a:pt x="9849" y="4477"/>
                    <a:pt x="10053" y="4274"/>
                    <a:pt x="10053" y="4030"/>
                  </a:cubicBezTo>
                  <a:cubicBezTo>
                    <a:pt x="10053" y="3786"/>
                    <a:pt x="9849" y="3582"/>
                    <a:pt x="9605" y="3582"/>
                  </a:cubicBezTo>
                  <a:close/>
                  <a:moveTo>
                    <a:pt x="10948" y="3582"/>
                  </a:moveTo>
                  <a:cubicBezTo>
                    <a:pt x="10704" y="3582"/>
                    <a:pt x="10501" y="3786"/>
                    <a:pt x="10501" y="4030"/>
                  </a:cubicBezTo>
                  <a:cubicBezTo>
                    <a:pt x="10501" y="4274"/>
                    <a:pt x="10704" y="4477"/>
                    <a:pt x="10948" y="4477"/>
                  </a:cubicBezTo>
                  <a:cubicBezTo>
                    <a:pt x="11192" y="4477"/>
                    <a:pt x="11396" y="4274"/>
                    <a:pt x="11396" y="4030"/>
                  </a:cubicBezTo>
                  <a:cubicBezTo>
                    <a:pt x="11396" y="3786"/>
                    <a:pt x="11192" y="3582"/>
                    <a:pt x="10948" y="3582"/>
                  </a:cubicBezTo>
                  <a:close/>
                  <a:moveTo>
                    <a:pt x="12291" y="3582"/>
                  </a:moveTo>
                  <a:cubicBezTo>
                    <a:pt x="12047" y="3582"/>
                    <a:pt x="11844" y="3786"/>
                    <a:pt x="11844" y="4030"/>
                  </a:cubicBezTo>
                  <a:cubicBezTo>
                    <a:pt x="11844" y="4274"/>
                    <a:pt x="12047" y="4477"/>
                    <a:pt x="12291" y="4477"/>
                  </a:cubicBezTo>
                  <a:cubicBezTo>
                    <a:pt x="12535" y="4477"/>
                    <a:pt x="12739" y="4274"/>
                    <a:pt x="12739" y="4030"/>
                  </a:cubicBezTo>
                  <a:cubicBezTo>
                    <a:pt x="12739" y="3786"/>
                    <a:pt x="12535" y="3582"/>
                    <a:pt x="12291" y="3582"/>
                  </a:cubicBezTo>
                  <a:close/>
                  <a:moveTo>
                    <a:pt x="13634" y="3582"/>
                  </a:moveTo>
                  <a:cubicBezTo>
                    <a:pt x="13390" y="3582"/>
                    <a:pt x="13187" y="3786"/>
                    <a:pt x="13187" y="4030"/>
                  </a:cubicBezTo>
                  <a:cubicBezTo>
                    <a:pt x="13187" y="4274"/>
                    <a:pt x="13390" y="4477"/>
                    <a:pt x="13634" y="4477"/>
                  </a:cubicBezTo>
                  <a:cubicBezTo>
                    <a:pt x="13878" y="4477"/>
                    <a:pt x="14082" y="4274"/>
                    <a:pt x="14082" y="4030"/>
                  </a:cubicBezTo>
                  <a:cubicBezTo>
                    <a:pt x="14082" y="3786"/>
                    <a:pt x="13878" y="3582"/>
                    <a:pt x="13634" y="3582"/>
                  </a:cubicBezTo>
                  <a:close/>
                  <a:moveTo>
                    <a:pt x="14977" y="3582"/>
                  </a:moveTo>
                  <a:cubicBezTo>
                    <a:pt x="14733" y="3582"/>
                    <a:pt x="14530" y="3786"/>
                    <a:pt x="14530" y="4030"/>
                  </a:cubicBezTo>
                  <a:cubicBezTo>
                    <a:pt x="14530" y="4274"/>
                    <a:pt x="14733" y="4477"/>
                    <a:pt x="14977" y="4477"/>
                  </a:cubicBezTo>
                  <a:cubicBezTo>
                    <a:pt x="15221" y="4477"/>
                    <a:pt x="15425" y="4274"/>
                    <a:pt x="15425" y="4030"/>
                  </a:cubicBezTo>
                  <a:cubicBezTo>
                    <a:pt x="15425" y="3786"/>
                    <a:pt x="15221" y="3582"/>
                    <a:pt x="14977" y="3582"/>
                  </a:cubicBezTo>
                  <a:close/>
                  <a:moveTo>
                    <a:pt x="16320" y="3582"/>
                  </a:moveTo>
                  <a:cubicBezTo>
                    <a:pt x="16076" y="3582"/>
                    <a:pt x="15873" y="3786"/>
                    <a:pt x="15873" y="4030"/>
                  </a:cubicBezTo>
                  <a:cubicBezTo>
                    <a:pt x="15873" y="4274"/>
                    <a:pt x="16076" y="4477"/>
                    <a:pt x="16320" y="4477"/>
                  </a:cubicBezTo>
                  <a:cubicBezTo>
                    <a:pt x="16564" y="4477"/>
                    <a:pt x="16768" y="4274"/>
                    <a:pt x="16768" y="4030"/>
                  </a:cubicBezTo>
                  <a:cubicBezTo>
                    <a:pt x="16768" y="3786"/>
                    <a:pt x="16564" y="3582"/>
                    <a:pt x="16320" y="3582"/>
                  </a:cubicBezTo>
                  <a:close/>
                  <a:moveTo>
                    <a:pt x="367" y="5454"/>
                  </a:moveTo>
                  <a:cubicBezTo>
                    <a:pt x="163" y="5454"/>
                    <a:pt x="1" y="5617"/>
                    <a:pt x="1" y="5820"/>
                  </a:cubicBezTo>
                  <a:cubicBezTo>
                    <a:pt x="1" y="6024"/>
                    <a:pt x="163" y="6227"/>
                    <a:pt x="367" y="6227"/>
                  </a:cubicBezTo>
                  <a:lnTo>
                    <a:pt x="1954" y="6227"/>
                  </a:lnTo>
                  <a:cubicBezTo>
                    <a:pt x="2158" y="6227"/>
                    <a:pt x="2361" y="6024"/>
                    <a:pt x="2361" y="5820"/>
                  </a:cubicBezTo>
                  <a:cubicBezTo>
                    <a:pt x="2361" y="5617"/>
                    <a:pt x="2158" y="5454"/>
                    <a:pt x="1954" y="5454"/>
                  </a:cubicBezTo>
                  <a:close/>
                  <a:moveTo>
                    <a:pt x="3704" y="5454"/>
                  </a:moveTo>
                  <a:cubicBezTo>
                    <a:pt x="3501" y="5454"/>
                    <a:pt x="3338" y="5617"/>
                    <a:pt x="3338" y="5820"/>
                  </a:cubicBezTo>
                  <a:cubicBezTo>
                    <a:pt x="3338" y="6024"/>
                    <a:pt x="3501" y="6227"/>
                    <a:pt x="3704" y="6227"/>
                  </a:cubicBezTo>
                  <a:lnTo>
                    <a:pt x="7855" y="6227"/>
                  </a:lnTo>
                  <a:cubicBezTo>
                    <a:pt x="8059" y="6227"/>
                    <a:pt x="8222" y="6024"/>
                    <a:pt x="8222" y="5820"/>
                  </a:cubicBezTo>
                  <a:cubicBezTo>
                    <a:pt x="8222" y="5617"/>
                    <a:pt x="8059" y="5454"/>
                    <a:pt x="7855" y="5454"/>
                  </a:cubicBezTo>
                  <a:close/>
                  <a:moveTo>
                    <a:pt x="367" y="7245"/>
                  </a:moveTo>
                  <a:cubicBezTo>
                    <a:pt x="163" y="7245"/>
                    <a:pt x="1" y="7408"/>
                    <a:pt x="1" y="7611"/>
                  </a:cubicBezTo>
                  <a:cubicBezTo>
                    <a:pt x="1" y="7855"/>
                    <a:pt x="163" y="8018"/>
                    <a:pt x="367" y="8018"/>
                  </a:cubicBezTo>
                  <a:lnTo>
                    <a:pt x="1954" y="8018"/>
                  </a:lnTo>
                  <a:cubicBezTo>
                    <a:pt x="2158" y="8018"/>
                    <a:pt x="2361" y="7855"/>
                    <a:pt x="2361" y="7611"/>
                  </a:cubicBezTo>
                  <a:cubicBezTo>
                    <a:pt x="2361" y="7408"/>
                    <a:pt x="2158" y="7245"/>
                    <a:pt x="1954" y="7245"/>
                  </a:cubicBezTo>
                  <a:close/>
                  <a:moveTo>
                    <a:pt x="3704" y="7245"/>
                  </a:moveTo>
                  <a:cubicBezTo>
                    <a:pt x="3501" y="7245"/>
                    <a:pt x="3338" y="7408"/>
                    <a:pt x="3338" y="7611"/>
                  </a:cubicBezTo>
                  <a:cubicBezTo>
                    <a:pt x="3338" y="7855"/>
                    <a:pt x="3501" y="8018"/>
                    <a:pt x="3704" y="8018"/>
                  </a:cubicBezTo>
                  <a:lnTo>
                    <a:pt x="7855" y="8018"/>
                  </a:lnTo>
                  <a:cubicBezTo>
                    <a:pt x="8059" y="8018"/>
                    <a:pt x="8222" y="7855"/>
                    <a:pt x="8222" y="7611"/>
                  </a:cubicBezTo>
                  <a:cubicBezTo>
                    <a:pt x="8222" y="7408"/>
                    <a:pt x="8059" y="7245"/>
                    <a:pt x="7855" y="7245"/>
                  </a:cubicBezTo>
                  <a:close/>
                  <a:moveTo>
                    <a:pt x="14204" y="8751"/>
                  </a:moveTo>
                  <a:cubicBezTo>
                    <a:pt x="13960" y="8751"/>
                    <a:pt x="13756" y="8954"/>
                    <a:pt x="13756" y="9198"/>
                  </a:cubicBezTo>
                  <a:cubicBezTo>
                    <a:pt x="13756" y="9442"/>
                    <a:pt x="13960" y="9646"/>
                    <a:pt x="14204" y="9646"/>
                  </a:cubicBezTo>
                  <a:cubicBezTo>
                    <a:pt x="14448" y="9646"/>
                    <a:pt x="14652" y="9442"/>
                    <a:pt x="14652" y="9198"/>
                  </a:cubicBezTo>
                  <a:cubicBezTo>
                    <a:pt x="14652" y="8954"/>
                    <a:pt x="14448" y="8751"/>
                    <a:pt x="14204" y="8751"/>
                  </a:cubicBezTo>
                  <a:close/>
                  <a:moveTo>
                    <a:pt x="15547" y="8751"/>
                  </a:moveTo>
                  <a:cubicBezTo>
                    <a:pt x="15303" y="8751"/>
                    <a:pt x="15099" y="8954"/>
                    <a:pt x="15099" y="9198"/>
                  </a:cubicBezTo>
                  <a:cubicBezTo>
                    <a:pt x="15099" y="9442"/>
                    <a:pt x="15303" y="9646"/>
                    <a:pt x="15547" y="9646"/>
                  </a:cubicBezTo>
                  <a:cubicBezTo>
                    <a:pt x="15791" y="9646"/>
                    <a:pt x="15995" y="9442"/>
                    <a:pt x="15995" y="9198"/>
                  </a:cubicBezTo>
                  <a:cubicBezTo>
                    <a:pt x="15995" y="8954"/>
                    <a:pt x="15791" y="8751"/>
                    <a:pt x="15547" y="8751"/>
                  </a:cubicBezTo>
                  <a:close/>
                  <a:moveTo>
                    <a:pt x="16890" y="8751"/>
                  </a:moveTo>
                  <a:cubicBezTo>
                    <a:pt x="16646" y="8751"/>
                    <a:pt x="16442" y="8954"/>
                    <a:pt x="16442" y="9198"/>
                  </a:cubicBezTo>
                  <a:cubicBezTo>
                    <a:pt x="16442" y="9442"/>
                    <a:pt x="16646" y="9646"/>
                    <a:pt x="16890" y="9646"/>
                  </a:cubicBezTo>
                  <a:cubicBezTo>
                    <a:pt x="17134" y="9646"/>
                    <a:pt x="17338" y="9442"/>
                    <a:pt x="17338" y="9198"/>
                  </a:cubicBezTo>
                  <a:cubicBezTo>
                    <a:pt x="17338" y="8954"/>
                    <a:pt x="17134" y="8751"/>
                    <a:pt x="16890" y="8751"/>
                  </a:cubicBezTo>
                  <a:close/>
                  <a:moveTo>
                    <a:pt x="18233" y="8751"/>
                  </a:moveTo>
                  <a:cubicBezTo>
                    <a:pt x="17989" y="8751"/>
                    <a:pt x="17785" y="8954"/>
                    <a:pt x="17785" y="9198"/>
                  </a:cubicBezTo>
                  <a:cubicBezTo>
                    <a:pt x="17785" y="9442"/>
                    <a:pt x="17989" y="9646"/>
                    <a:pt x="18233" y="9646"/>
                  </a:cubicBezTo>
                  <a:cubicBezTo>
                    <a:pt x="18477" y="9646"/>
                    <a:pt x="18681" y="9442"/>
                    <a:pt x="18681" y="9198"/>
                  </a:cubicBezTo>
                  <a:cubicBezTo>
                    <a:pt x="18681" y="8954"/>
                    <a:pt x="18477" y="8751"/>
                    <a:pt x="18233" y="8751"/>
                  </a:cubicBezTo>
                  <a:close/>
                  <a:moveTo>
                    <a:pt x="19576" y="8751"/>
                  </a:moveTo>
                  <a:cubicBezTo>
                    <a:pt x="19332" y="8751"/>
                    <a:pt x="19128" y="8954"/>
                    <a:pt x="19128" y="9198"/>
                  </a:cubicBezTo>
                  <a:cubicBezTo>
                    <a:pt x="19128" y="9442"/>
                    <a:pt x="19332" y="9646"/>
                    <a:pt x="19576" y="9646"/>
                  </a:cubicBezTo>
                  <a:cubicBezTo>
                    <a:pt x="19820" y="9646"/>
                    <a:pt x="20024" y="9442"/>
                    <a:pt x="20024" y="9198"/>
                  </a:cubicBezTo>
                  <a:cubicBezTo>
                    <a:pt x="20024" y="8954"/>
                    <a:pt x="19820" y="8751"/>
                    <a:pt x="19576" y="8751"/>
                  </a:cubicBezTo>
                  <a:close/>
                  <a:moveTo>
                    <a:pt x="20919" y="8751"/>
                  </a:moveTo>
                  <a:cubicBezTo>
                    <a:pt x="20675" y="8751"/>
                    <a:pt x="20471" y="8954"/>
                    <a:pt x="20471" y="9198"/>
                  </a:cubicBezTo>
                  <a:cubicBezTo>
                    <a:pt x="20471" y="9442"/>
                    <a:pt x="20675" y="9646"/>
                    <a:pt x="20919" y="9646"/>
                  </a:cubicBezTo>
                  <a:cubicBezTo>
                    <a:pt x="21163" y="9646"/>
                    <a:pt x="21367" y="9442"/>
                    <a:pt x="21367" y="9198"/>
                  </a:cubicBezTo>
                  <a:cubicBezTo>
                    <a:pt x="21367" y="8954"/>
                    <a:pt x="21163" y="8751"/>
                    <a:pt x="20919" y="8751"/>
                  </a:cubicBezTo>
                  <a:close/>
                  <a:moveTo>
                    <a:pt x="367" y="9035"/>
                  </a:moveTo>
                  <a:cubicBezTo>
                    <a:pt x="163" y="9035"/>
                    <a:pt x="1" y="9198"/>
                    <a:pt x="1" y="9402"/>
                  </a:cubicBezTo>
                  <a:cubicBezTo>
                    <a:pt x="1" y="9646"/>
                    <a:pt x="163" y="9809"/>
                    <a:pt x="367" y="9809"/>
                  </a:cubicBezTo>
                  <a:lnTo>
                    <a:pt x="1954" y="9809"/>
                  </a:lnTo>
                  <a:cubicBezTo>
                    <a:pt x="2158" y="9809"/>
                    <a:pt x="2361" y="9646"/>
                    <a:pt x="2361" y="9402"/>
                  </a:cubicBezTo>
                  <a:cubicBezTo>
                    <a:pt x="2361" y="9198"/>
                    <a:pt x="2158" y="9035"/>
                    <a:pt x="1954" y="9035"/>
                  </a:cubicBezTo>
                  <a:close/>
                  <a:moveTo>
                    <a:pt x="8669" y="9035"/>
                  </a:moveTo>
                  <a:cubicBezTo>
                    <a:pt x="8425" y="9035"/>
                    <a:pt x="8262" y="9198"/>
                    <a:pt x="8262" y="9402"/>
                  </a:cubicBezTo>
                  <a:cubicBezTo>
                    <a:pt x="8262" y="9646"/>
                    <a:pt x="8425" y="9809"/>
                    <a:pt x="8669" y="9809"/>
                  </a:cubicBezTo>
                  <a:lnTo>
                    <a:pt x="12780" y="9809"/>
                  </a:lnTo>
                  <a:cubicBezTo>
                    <a:pt x="12983" y="9809"/>
                    <a:pt x="13146" y="9646"/>
                    <a:pt x="13146" y="9402"/>
                  </a:cubicBezTo>
                  <a:cubicBezTo>
                    <a:pt x="13146" y="9198"/>
                    <a:pt x="12983" y="9035"/>
                    <a:pt x="12780" y="9035"/>
                  </a:cubicBezTo>
                  <a:close/>
                  <a:moveTo>
                    <a:pt x="367" y="10826"/>
                  </a:moveTo>
                  <a:cubicBezTo>
                    <a:pt x="163" y="10826"/>
                    <a:pt x="1" y="10989"/>
                    <a:pt x="1" y="11233"/>
                  </a:cubicBezTo>
                  <a:cubicBezTo>
                    <a:pt x="1" y="11437"/>
                    <a:pt x="163" y="11599"/>
                    <a:pt x="367" y="11599"/>
                  </a:cubicBezTo>
                  <a:lnTo>
                    <a:pt x="1954" y="11599"/>
                  </a:lnTo>
                  <a:cubicBezTo>
                    <a:pt x="2158" y="11599"/>
                    <a:pt x="2361" y="11437"/>
                    <a:pt x="2361" y="11233"/>
                  </a:cubicBezTo>
                  <a:cubicBezTo>
                    <a:pt x="2361" y="10989"/>
                    <a:pt x="2158" y="10826"/>
                    <a:pt x="1954" y="10826"/>
                  </a:cubicBezTo>
                  <a:close/>
                  <a:moveTo>
                    <a:pt x="8669" y="10826"/>
                  </a:moveTo>
                  <a:cubicBezTo>
                    <a:pt x="8425" y="10826"/>
                    <a:pt x="8262" y="10989"/>
                    <a:pt x="8262" y="11233"/>
                  </a:cubicBezTo>
                  <a:cubicBezTo>
                    <a:pt x="8262" y="11437"/>
                    <a:pt x="8425" y="11599"/>
                    <a:pt x="8669" y="11599"/>
                  </a:cubicBezTo>
                  <a:lnTo>
                    <a:pt x="12780" y="11599"/>
                  </a:lnTo>
                  <a:cubicBezTo>
                    <a:pt x="12983" y="11599"/>
                    <a:pt x="13146" y="11437"/>
                    <a:pt x="13146" y="11233"/>
                  </a:cubicBezTo>
                  <a:cubicBezTo>
                    <a:pt x="13146" y="10989"/>
                    <a:pt x="12983" y="10826"/>
                    <a:pt x="12780" y="10826"/>
                  </a:cubicBezTo>
                  <a:close/>
                  <a:moveTo>
                    <a:pt x="14204" y="12454"/>
                  </a:moveTo>
                  <a:cubicBezTo>
                    <a:pt x="13960" y="12454"/>
                    <a:pt x="13756" y="12658"/>
                    <a:pt x="13756" y="12902"/>
                  </a:cubicBezTo>
                  <a:cubicBezTo>
                    <a:pt x="13756" y="13146"/>
                    <a:pt x="13960" y="13349"/>
                    <a:pt x="14204" y="13349"/>
                  </a:cubicBezTo>
                  <a:cubicBezTo>
                    <a:pt x="14448" y="13349"/>
                    <a:pt x="14652" y="13146"/>
                    <a:pt x="14652" y="12902"/>
                  </a:cubicBezTo>
                  <a:cubicBezTo>
                    <a:pt x="14652" y="12658"/>
                    <a:pt x="14448" y="12454"/>
                    <a:pt x="14204" y="12454"/>
                  </a:cubicBezTo>
                  <a:close/>
                  <a:moveTo>
                    <a:pt x="15547" y="12454"/>
                  </a:moveTo>
                  <a:cubicBezTo>
                    <a:pt x="15303" y="12454"/>
                    <a:pt x="15099" y="12658"/>
                    <a:pt x="15099" y="12902"/>
                  </a:cubicBezTo>
                  <a:cubicBezTo>
                    <a:pt x="15099" y="13146"/>
                    <a:pt x="15303" y="13349"/>
                    <a:pt x="15547" y="13349"/>
                  </a:cubicBezTo>
                  <a:cubicBezTo>
                    <a:pt x="15791" y="13349"/>
                    <a:pt x="15995" y="13146"/>
                    <a:pt x="15995" y="12902"/>
                  </a:cubicBezTo>
                  <a:cubicBezTo>
                    <a:pt x="15995" y="12658"/>
                    <a:pt x="15791" y="12454"/>
                    <a:pt x="15547" y="12454"/>
                  </a:cubicBezTo>
                  <a:close/>
                  <a:moveTo>
                    <a:pt x="16890" y="12454"/>
                  </a:moveTo>
                  <a:cubicBezTo>
                    <a:pt x="16646" y="12454"/>
                    <a:pt x="16442" y="12658"/>
                    <a:pt x="16442" y="12902"/>
                  </a:cubicBezTo>
                  <a:cubicBezTo>
                    <a:pt x="16442" y="13146"/>
                    <a:pt x="16646" y="13349"/>
                    <a:pt x="16890" y="13349"/>
                  </a:cubicBezTo>
                  <a:cubicBezTo>
                    <a:pt x="17134" y="13349"/>
                    <a:pt x="17338" y="13146"/>
                    <a:pt x="17338" y="12902"/>
                  </a:cubicBezTo>
                  <a:cubicBezTo>
                    <a:pt x="17338" y="12658"/>
                    <a:pt x="17134" y="12454"/>
                    <a:pt x="16890" y="12454"/>
                  </a:cubicBezTo>
                  <a:close/>
                  <a:moveTo>
                    <a:pt x="18233" y="12454"/>
                  </a:moveTo>
                  <a:cubicBezTo>
                    <a:pt x="17989" y="12454"/>
                    <a:pt x="17785" y="12658"/>
                    <a:pt x="17785" y="12902"/>
                  </a:cubicBezTo>
                  <a:cubicBezTo>
                    <a:pt x="17785" y="13146"/>
                    <a:pt x="17989" y="13349"/>
                    <a:pt x="18233" y="13349"/>
                  </a:cubicBezTo>
                  <a:cubicBezTo>
                    <a:pt x="18477" y="13349"/>
                    <a:pt x="18681" y="13146"/>
                    <a:pt x="18681" y="12902"/>
                  </a:cubicBezTo>
                  <a:cubicBezTo>
                    <a:pt x="18681" y="12658"/>
                    <a:pt x="18477" y="12454"/>
                    <a:pt x="18233" y="12454"/>
                  </a:cubicBezTo>
                  <a:close/>
                  <a:moveTo>
                    <a:pt x="19576" y="12454"/>
                  </a:moveTo>
                  <a:cubicBezTo>
                    <a:pt x="19332" y="12454"/>
                    <a:pt x="19128" y="12658"/>
                    <a:pt x="19128" y="12902"/>
                  </a:cubicBezTo>
                  <a:cubicBezTo>
                    <a:pt x="19128" y="13146"/>
                    <a:pt x="19332" y="13349"/>
                    <a:pt x="19576" y="13349"/>
                  </a:cubicBezTo>
                  <a:cubicBezTo>
                    <a:pt x="19820" y="13349"/>
                    <a:pt x="20024" y="13146"/>
                    <a:pt x="20024" y="12902"/>
                  </a:cubicBezTo>
                  <a:cubicBezTo>
                    <a:pt x="20024" y="12658"/>
                    <a:pt x="19820" y="12454"/>
                    <a:pt x="19576" y="12454"/>
                  </a:cubicBezTo>
                  <a:close/>
                  <a:moveTo>
                    <a:pt x="20919" y="12454"/>
                  </a:moveTo>
                  <a:cubicBezTo>
                    <a:pt x="20675" y="12454"/>
                    <a:pt x="20471" y="12658"/>
                    <a:pt x="20471" y="12902"/>
                  </a:cubicBezTo>
                  <a:cubicBezTo>
                    <a:pt x="20471" y="13146"/>
                    <a:pt x="20675" y="13349"/>
                    <a:pt x="20919" y="13349"/>
                  </a:cubicBezTo>
                  <a:cubicBezTo>
                    <a:pt x="21163" y="13349"/>
                    <a:pt x="21367" y="13146"/>
                    <a:pt x="21367" y="12902"/>
                  </a:cubicBezTo>
                  <a:cubicBezTo>
                    <a:pt x="21367" y="12658"/>
                    <a:pt x="21163" y="12454"/>
                    <a:pt x="20919" y="12454"/>
                  </a:cubicBezTo>
                  <a:close/>
                  <a:moveTo>
                    <a:pt x="367" y="12617"/>
                  </a:moveTo>
                  <a:cubicBezTo>
                    <a:pt x="163" y="12617"/>
                    <a:pt x="1" y="12780"/>
                    <a:pt x="1" y="13024"/>
                  </a:cubicBezTo>
                  <a:cubicBezTo>
                    <a:pt x="1" y="13227"/>
                    <a:pt x="163" y="13390"/>
                    <a:pt x="367" y="13390"/>
                  </a:cubicBezTo>
                  <a:lnTo>
                    <a:pt x="1954" y="13390"/>
                  </a:lnTo>
                  <a:cubicBezTo>
                    <a:pt x="2158" y="13390"/>
                    <a:pt x="2361" y="13227"/>
                    <a:pt x="2361" y="13024"/>
                  </a:cubicBezTo>
                  <a:cubicBezTo>
                    <a:pt x="2361" y="12780"/>
                    <a:pt x="2158" y="12617"/>
                    <a:pt x="1954" y="12617"/>
                  </a:cubicBezTo>
                  <a:close/>
                  <a:moveTo>
                    <a:pt x="8669" y="12617"/>
                  </a:moveTo>
                  <a:cubicBezTo>
                    <a:pt x="8425" y="12617"/>
                    <a:pt x="8262" y="12780"/>
                    <a:pt x="8262" y="13024"/>
                  </a:cubicBezTo>
                  <a:cubicBezTo>
                    <a:pt x="8262" y="13227"/>
                    <a:pt x="8425" y="13390"/>
                    <a:pt x="8669" y="13390"/>
                  </a:cubicBezTo>
                  <a:lnTo>
                    <a:pt x="12780" y="13390"/>
                  </a:lnTo>
                  <a:cubicBezTo>
                    <a:pt x="12983" y="13390"/>
                    <a:pt x="13146" y="13227"/>
                    <a:pt x="13146" y="13024"/>
                  </a:cubicBezTo>
                  <a:cubicBezTo>
                    <a:pt x="13146" y="12780"/>
                    <a:pt x="12983" y="12617"/>
                    <a:pt x="12780" y="126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2700975" y="3681100"/>
              <a:ext cx="534175" cy="335775"/>
            </a:xfrm>
            <a:custGeom>
              <a:avLst/>
              <a:gdLst/>
              <a:ahLst/>
              <a:cxnLst/>
              <a:rect l="l" t="t" r="r" b="b"/>
              <a:pathLst>
                <a:path w="21367" h="13431" extrusionOk="0">
                  <a:moveTo>
                    <a:pt x="367" y="82"/>
                  </a:moveTo>
                  <a:cubicBezTo>
                    <a:pt x="163" y="82"/>
                    <a:pt x="1" y="245"/>
                    <a:pt x="1" y="489"/>
                  </a:cubicBezTo>
                  <a:cubicBezTo>
                    <a:pt x="1" y="692"/>
                    <a:pt x="163" y="855"/>
                    <a:pt x="367" y="855"/>
                  </a:cubicBezTo>
                  <a:lnTo>
                    <a:pt x="1954" y="855"/>
                  </a:lnTo>
                  <a:cubicBezTo>
                    <a:pt x="2158" y="855"/>
                    <a:pt x="2361" y="692"/>
                    <a:pt x="2361" y="489"/>
                  </a:cubicBezTo>
                  <a:cubicBezTo>
                    <a:pt x="2361" y="245"/>
                    <a:pt x="2158" y="82"/>
                    <a:pt x="1954" y="82"/>
                  </a:cubicBezTo>
                  <a:close/>
                  <a:moveTo>
                    <a:pt x="3704" y="82"/>
                  </a:moveTo>
                  <a:cubicBezTo>
                    <a:pt x="3501" y="82"/>
                    <a:pt x="3338" y="245"/>
                    <a:pt x="3338" y="489"/>
                  </a:cubicBezTo>
                  <a:cubicBezTo>
                    <a:pt x="3338" y="692"/>
                    <a:pt x="3501" y="855"/>
                    <a:pt x="3704" y="855"/>
                  </a:cubicBezTo>
                  <a:lnTo>
                    <a:pt x="7855" y="855"/>
                  </a:lnTo>
                  <a:cubicBezTo>
                    <a:pt x="8059" y="855"/>
                    <a:pt x="8222" y="692"/>
                    <a:pt x="8222" y="489"/>
                  </a:cubicBezTo>
                  <a:cubicBezTo>
                    <a:pt x="8222" y="245"/>
                    <a:pt x="8059" y="82"/>
                    <a:pt x="7855" y="82"/>
                  </a:cubicBezTo>
                  <a:close/>
                  <a:moveTo>
                    <a:pt x="9605" y="0"/>
                  </a:moveTo>
                  <a:cubicBezTo>
                    <a:pt x="9361" y="0"/>
                    <a:pt x="9158" y="204"/>
                    <a:pt x="9158" y="489"/>
                  </a:cubicBezTo>
                  <a:cubicBezTo>
                    <a:pt x="9158" y="733"/>
                    <a:pt x="9361" y="936"/>
                    <a:pt x="9605" y="936"/>
                  </a:cubicBezTo>
                  <a:cubicBezTo>
                    <a:pt x="9849" y="936"/>
                    <a:pt x="10053" y="733"/>
                    <a:pt x="10053" y="489"/>
                  </a:cubicBezTo>
                  <a:cubicBezTo>
                    <a:pt x="10053" y="204"/>
                    <a:pt x="9849" y="0"/>
                    <a:pt x="9605" y="0"/>
                  </a:cubicBezTo>
                  <a:close/>
                  <a:moveTo>
                    <a:pt x="10948" y="0"/>
                  </a:moveTo>
                  <a:cubicBezTo>
                    <a:pt x="10704" y="0"/>
                    <a:pt x="10501" y="204"/>
                    <a:pt x="10501" y="489"/>
                  </a:cubicBezTo>
                  <a:cubicBezTo>
                    <a:pt x="10501" y="733"/>
                    <a:pt x="10704" y="936"/>
                    <a:pt x="10948" y="936"/>
                  </a:cubicBezTo>
                  <a:cubicBezTo>
                    <a:pt x="11192" y="936"/>
                    <a:pt x="11396" y="733"/>
                    <a:pt x="11396" y="489"/>
                  </a:cubicBezTo>
                  <a:cubicBezTo>
                    <a:pt x="11396" y="204"/>
                    <a:pt x="11192" y="0"/>
                    <a:pt x="10948" y="0"/>
                  </a:cubicBezTo>
                  <a:close/>
                  <a:moveTo>
                    <a:pt x="12291" y="0"/>
                  </a:moveTo>
                  <a:cubicBezTo>
                    <a:pt x="12047" y="0"/>
                    <a:pt x="11844" y="204"/>
                    <a:pt x="11844" y="489"/>
                  </a:cubicBezTo>
                  <a:cubicBezTo>
                    <a:pt x="11844" y="733"/>
                    <a:pt x="12047" y="936"/>
                    <a:pt x="12291" y="936"/>
                  </a:cubicBezTo>
                  <a:cubicBezTo>
                    <a:pt x="12535" y="936"/>
                    <a:pt x="12739" y="733"/>
                    <a:pt x="12739" y="489"/>
                  </a:cubicBezTo>
                  <a:cubicBezTo>
                    <a:pt x="12739" y="204"/>
                    <a:pt x="12535" y="0"/>
                    <a:pt x="12291" y="0"/>
                  </a:cubicBezTo>
                  <a:close/>
                  <a:moveTo>
                    <a:pt x="13634" y="0"/>
                  </a:moveTo>
                  <a:cubicBezTo>
                    <a:pt x="13390" y="0"/>
                    <a:pt x="13187" y="204"/>
                    <a:pt x="13187" y="489"/>
                  </a:cubicBezTo>
                  <a:cubicBezTo>
                    <a:pt x="13187" y="733"/>
                    <a:pt x="13390" y="936"/>
                    <a:pt x="13634" y="936"/>
                  </a:cubicBezTo>
                  <a:cubicBezTo>
                    <a:pt x="13878" y="936"/>
                    <a:pt x="14082" y="733"/>
                    <a:pt x="14082" y="489"/>
                  </a:cubicBezTo>
                  <a:cubicBezTo>
                    <a:pt x="14082" y="204"/>
                    <a:pt x="13878" y="0"/>
                    <a:pt x="13634" y="0"/>
                  </a:cubicBezTo>
                  <a:close/>
                  <a:moveTo>
                    <a:pt x="14977" y="0"/>
                  </a:moveTo>
                  <a:cubicBezTo>
                    <a:pt x="14733" y="0"/>
                    <a:pt x="14530" y="204"/>
                    <a:pt x="14530" y="489"/>
                  </a:cubicBezTo>
                  <a:cubicBezTo>
                    <a:pt x="14530" y="733"/>
                    <a:pt x="14733" y="936"/>
                    <a:pt x="14977" y="936"/>
                  </a:cubicBezTo>
                  <a:cubicBezTo>
                    <a:pt x="15221" y="936"/>
                    <a:pt x="15425" y="733"/>
                    <a:pt x="15425" y="489"/>
                  </a:cubicBezTo>
                  <a:cubicBezTo>
                    <a:pt x="15425" y="204"/>
                    <a:pt x="15221" y="0"/>
                    <a:pt x="14977" y="0"/>
                  </a:cubicBezTo>
                  <a:close/>
                  <a:moveTo>
                    <a:pt x="16320" y="0"/>
                  </a:moveTo>
                  <a:cubicBezTo>
                    <a:pt x="16076" y="0"/>
                    <a:pt x="15873" y="204"/>
                    <a:pt x="15873" y="489"/>
                  </a:cubicBezTo>
                  <a:cubicBezTo>
                    <a:pt x="15873" y="733"/>
                    <a:pt x="16076" y="936"/>
                    <a:pt x="16320" y="936"/>
                  </a:cubicBezTo>
                  <a:cubicBezTo>
                    <a:pt x="16564" y="936"/>
                    <a:pt x="16768" y="733"/>
                    <a:pt x="16768" y="489"/>
                  </a:cubicBezTo>
                  <a:cubicBezTo>
                    <a:pt x="16768" y="204"/>
                    <a:pt x="16564" y="0"/>
                    <a:pt x="16320" y="0"/>
                  </a:cubicBezTo>
                  <a:close/>
                  <a:moveTo>
                    <a:pt x="367" y="1872"/>
                  </a:moveTo>
                  <a:cubicBezTo>
                    <a:pt x="163" y="1872"/>
                    <a:pt x="1" y="2035"/>
                    <a:pt x="1" y="2279"/>
                  </a:cubicBezTo>
                  <a:cubicBezTo>
                    <a:pt x="1" y="2483"/>
                    <a:pt x="163" y="2646"/>
                    <a:pt x="367" y="2646"/>
                  </a:cubicBezTo>
                  <a:lnTo>
                    <a:pt x="1954" y="2646"/>
                  </a:lnTo>
                  <a:cubicBezTo>
                    <a:pt x="2158" y="2646"/>
                    <a:pt x="2361" y="2483"/>
                    <a:pt x="2361" y="2279"/>
                  </a:cubicBezTo>
                  <a:cubicBezTo>
                    <a:pt x="2361" y="2035"/>
                    <a:pt x="2158" y="1872"/>
                    <a:pt x="1954" y="1872"/>
                  </a:cubicBezTo>
                  <a:close/>
                  <a:moveTo>
                    <a:pt x="3704" y="1872"/>
                  </a:moveTo>
                  <a:cubicBezTo>
                    <a:pt x="3501" y="1872"/>
                    <a:pt x="3338" y="2035"/>
                    <a:pt x="3338" y="2279"/>
                  </a:cubicBezTo>
                  <a:cubicBezTo>
                    <a:pt x="3338" y="2483"/>
                    <a:pt x="3501" y="2646"/>
                    <a:pt x="3704" y="2646"/>
                  </a:cubicBezTo>
                  <a:lnTo>
                    <a:pt x="7855" y="2646"/>
                  </a:lnTo>
                  <a:cubicBezTo>
                    <a:pt x="8059" y="2646"/>
                    <a:pt x="8222" y="2483"/>
                    <a:pt x="8222" y="2279"/>
                  </a:cubicBezTo>
                  <a:cubicBezTo>
                    <a:pt x="8222" y="2035"/>
                    <a:pt x="8059" y="1872"/>
                    <a:pt x="7855" y="1872"/>
                  </a:cubicBezTo>
                  <a:close/>
                  <a:moveTo>
                    <a:pt x="367" y="3663"/>
                  </a:moveTo>
                  <a:cubicBezTo>
                    <a:pt x="163" y="3663"/>
                    <a:pt x="1" y="3867"/>
                    <a:pt x="1" y="4070"/>
                  </a:cubicBezTo>
                  <a:cubicBezTo>
                    <a:pt x="1" y="4274"/>
                    <a:pt x="163" y="4436"/>
                    <a:pt x="367" y="4436"/>
                  </a:cubicBezTo>
                  <a:lnTo>
                    <a:pt x="1954" y="4436"/>
                  </a:lnTo>
                  <a:cubicBezTo>
                    <a:pt x="2158" y="4436"/>
                    <a:pt x="2361" y="4274"/>
                    <a:pt x="2361" y="4070"/>
                  </a:cubicBezTo>
                  <a:cubicBezTo>
                    <a:pt x="2361" y="3867"/>
                    <a:pt x="2158" y="3663"/>
                    <a:pt x="1954" y="3663"/>
                  </a:cubicBezTo>
                  <a:close/>
                  <a:moveTo>
                    <a:pt x="3704" y="3663"/>
                  </a:moveTo>
                  <a:cubicBezTo>
                    <a:pt x="3501" y="3663"/>
                    <a:pt x="3338" y="3867"/>
                    <a:pt x="3338" y="4070"/>
                  </a:cubicBezTo>
                  <a:cubicBezTo>
                    <a:pt x="3338" y="4274"/>
                    <a:pt x="3501" y="4436"/>
                    <a:pt x="3704" y="4436"/>
                  </a:cubicBezTo>
                  <a:lnTo>
                    <a:pt x="7855" y="4436"/>
                  </a:lnTo>
                  <a:cubicBezTo>
                    <a:pt x="8059" y="4436"/>
                    <a:pt x="8222" y="4274"/>
                    <a:pt x="8222" y="4070"/>
                  </a:cubicBezTo>
                  <a:cubicBezTo>
                    <a:pt x="8222" y="3867"/>
                    <a:pt x="8059" y="3663"/>
                    <a:pt x="7855" y="3663"/>
                  </a:cubicBezTo>
                  <a:close/>
                  <a:moveTo>
                    <a:pt x="9605" y="3622"/>
                  </a:moveTo>
                  <a:cubicBezTo>
                    <a:pt x="9361" y="3622"/>
                    <a:pt x="9158" y="3826"/>
                    <a:pt x="9158" y="4070"/>
                  </a:cubicBezTo>
                  <a:cubicBezTo>
                    <a:pt x="9158" y="4314"/>
                    <a:pt x="9361" y="4518"/>
                    <a:pt x="9605" y="4518"/>
                  </a:cubicBezTo>
                  <a:cubicBezTo>
                    <a:pt x="9849" y="4518"/>
                    <a:pt x="10053" y="4314"/>
                    <a:pt x="10053" y="4070"/>
                  </a:cubicBezTo>
                  <a:cubicBezTo>
                    <a:pt x="10053" y="3826"/>
                    <a:pt x="9849" y="3622"/>
                    <a:pt x="9605" y="3622"/>
                  </a:cubicBezTo>
                  <a:close/>
                  <a:moveTo>
                    <a:pt x="10948" y="3622"/>
                  </a:moveTo>
                  <a:cubicBezTo>
                    <a:pt x="10704" y="3622"/>
                    <a:pt x="10501" y="3826"/>
                    <a:pt x="10501" y="4070"/>
                  </a:cubicBezTo>
                  <a:cubicBezTo>
                    <a:pt x="10501" y="4314"/>
                    <a:pt x="10704" y="4518"/>
                    <a:pt x="10948" y="4518"/>
                  </a:cubicBezTo>
                  <a:cubicBezTo>
                    <a:pt x="11192" y="4518"/>
                    <a:pt x="11396" y="4314"/>
                    <a:pt x="11396" y="4070"/>
                  </a:cubicBezTo>
                  <a:cubicBezTo>
                    <a:pt x="11396" y="3826"/>
                    <a:pt x="11192" y="3622"/>
                    <a:pt x="10948" y="3622"/>
                  </a:cubicBezTo>
                  <a:close/>
                  <a:moveTo>
                    <a:pt x="12291" y="3622"/>
                  </a:moveTo>
                  <a:cubicBezTo>
                    <a:pt x="12047" y="3622"/>
                    <a:pt x="11844" y="3826"/>
                    <a:pt x="11844" y="4070"/>
                  </a:cubicBezTo>
                  <a:cubicBezTo>
                    <a:pt x="11844" y="4314"/>
                    <a:pt x="12047" y="4518"/>
                    <a:pt x="12291" y="4518"/>
                  </a:cubicBezTo>
                  <a:cubicBezTo>
                    <a:pt x="12535" y="4518"/>
                    <a:pt x="12739" y="4314"/>
                    <a:pt x="12739" y="4070"/>
                  </a:cubicBezTo>
                  <a:cubicBezTo>
                    <a:pt x="12739" y="3826"/>
                    <a:pt x="12535" y="3622"/>
                    <a:pt x="12291" y="3622"/>
                  </a:cubicBezTo>
                  <a:close/>
                  <a:moveTo>
                    <a:pt x="13634" y="3622"/>
                  </a:moveTo>
                  <a:cubicBezTo>
                    <a:pt x="13390" y="3622"/>
                    <a:pt x="13187" y="3826"/>
                    <a:pt x="13187" y="4070"/>
                  </a:cubicBezTo>
                  <a:cubicBezTo>
                    <a:pt x="13187" y="4314"/>
                    <a:pt x="13390" y="4518"/>
                    <a:pt x="13634" y="4518"/>
                  </a:cubicBezTo>
                  <a:cubicBezTo>
                    <a:pt x="13878" y="4518"/>
                    <a:pt x="14082" y="4314"/>
                    <a:pt x="14082" y="4070"/>
                  </a:cubicBezTo>
                  <a:cubicBezTo>
                    <a:pt x="14082" y="3826"/>
                    <a:pt x="13878" y="3622"/>
                    <a:pt x="13634" y="3622"/>
                  </a:cubicBezTo>
                  <a:close/>
                  <a:moveTo>
                    <a:pt x="14977" y="3622"/>
                  </a:moveTo>
                  <a:cubicBezTo>
                    <a:pt x="14733" y="3622"/>
                    <a:pt x="14530" y="3826"/>
                    <a:pt x="14530" y="4070"/>
                  </a:cubicBezTo>
                  <a:cubicBezTo>
                    <a:pt x="14530" y="4314"/>
                    <a:pt x="14733" y="4518"/>
                    <a:pt x="14977" y="4518"/>
                  </a:cubicBezTo>
                  <a:cubicBezTo>
                    <a:pt x="15221" y="4518"/>
                    <a:pt x="15425" y="4314"/>
                    <a:pt x="15425" y="4070"/>
                  </a:cubicBezTo>
                  <a:cubicBezTo>
                    <a:pt x="15425" y="3826"/>
                    <a:pt x="15221" y="3622"/>
                    <a:pt x="14977" y="3622"/>
                  </a:cubicBezTo>
                  <a:close/>
                  <a:moveTo>
                    <a:pt x="16320" y="3622"/>
                  </a:moveTo>
                  <a:cubicBezTo>
                    <a:pt x="16076" y="3622"/>
                    <a:pt x="15873" y="3826"/>
                    <a:pt x="15873" y="4070"/>
                  </a:cubicBezTo>
                  <a:cubicBezTo>
                    <a:pt x="15873" y="4314"/>
                    <a:pt x="16076" y="4518"/>
                    <a:pt x="16320" y="4518"/>
                  </a:cubicBezTo>
                  <a:cubicBezTo>
                    <a:pt x="16564" y="4518"/>
                    <a:pt x="16768" y="4314"/>
                    <a:pt x="16768" y="4070"/>
                  </a:cubicBezTo>
                  <a:cubicBezTo>
                    <a:pt x="16768" y="3826"/>
                    <a:pt x="16564" y="3622"/>
                    <a:pt x="16320" y="3622"/>
                  </a:cubicBezTo>
                  <a:close/>
                  <a:moveTo>
                    <a:pt x="367" y="5454"/>
                  </a:moveTo>
                  <a:cubicBezTo>
                    <a:pt x="163" y="5454"/>
                    <a:pt x="1" y="5657"/>
                    <a:pt x="1" y="5861"/>
                  </a:cubicBezTo>
                  <a:cubicBezTo>
                    <a:pt x="1" y="6064"/>
                    <a:pt x="163" y="6227"/>
                    <a:pt x="367" y="6227"/>
                  </a:cubicBezTo>
                  <a:lnTo>
                    <a:pt x="1954" y="6227"/>
                  </a:lnTo>
                  <a:cubicBezTo>
                    <a:pt x="2158" y="6227"/>
                    <a:pt x="2361" y="6064"/>
                    <a:pt x="2361" y="5861"/>
                  </a:cubicBezTo>
                  <a:cubicBezTo>
                    <a:pt x="2361" y="5657"/>
                    <a:pt x="2158" y="5454"/>
                    <a:pt x="1954" y="5454"/>
                  </a:cubicBezTo>
                  <a:close/>
                  <a:moveTo>
                    <a:pt x="3704" y="5454"/>
                  </a:moveTo>
                  <a:cubicBezTo>
                    <a:pt x="3501" y="5454"/>
                    <a:pt x="3338" y="5657"/>
                    <a:pt x="3338" y="5861"/>
                  </a:cubicBezTo>
                  <a:cubicBezTo>
                    <a:pt x="3338" y="6064"/>
                    <a:pt x="3501" y="6227"/>
                    <a:pt x="3704" y="6227"/>
                  </a:cubicBezTo>
                  <a:lnTo>
                    <a:pt x="7855" y="6227"/>
                  </a:lnTo>
                  <a:cubicBezTo>
                    <a:pt x="8059" y="6227"/>
                    <a:pt x="8222" y="6064"/>
                    <a:pt x="8222" y="5861"/>
                  </a:cubicBezTo>
                  <a:cubicBezTo>
                    <a:pt x="8222" y="5657"/>
                    <a:pt x="8059" y="5454"/>
                    <a:pt x="7855" y="5454"/>
                  </a:cubicBezTo>
                  <a:close/>
                  <a:moveTo>
                    <a:pt x="367" y="7285"/>
                  </a:moveTo>
                  <a:cubicBezTo>
                    <a:pt x="163" y="7285"/>
                    <a:pt x="1" y="7448"/>
                    <a:pt x="1" y="7651"/>
                  </a:cubicBezTo>
                  <a:cubicBezTo>
                    <a:pt x="1" y="7855"/>
                    <a:pt x="163" y="8058"/>
                    <a:pt x="367" y="8058"/>
                  </a:cubicBezTo>
                  <a:lnTo>
                    <a:pt x="1954" y="8058"/>
                  </a:lnTo>
                  <a:cubicBezTo>
                    <a:pt x="2158" y="8058"/>
                    <a:pt x="2361" y="7855"/>
                    <a:pt x="2361" y="7651"/>
                  </a:cubicBezTo>
                  <a:cubicBezTo>
                    <a:pt x="2361" y="7448"/>
                    <a:pt x="2158" y="7285"/>
                    <a:pt x="1954" y="7285"/>
                  </a:cubicBezTo>
                  <a:close/>
                  <a:moveTo>
                    <a:pt x="3704" y="7285"/>
                  </a:moveTo>
                  <a:cubicBezTo>
                    <a:pt x="3501" y="7285"/>
                    <a:pt x="3338" y="7448"/>
                    <a:pt x="3338" y="7651"/>
                  </a:cubicBezTo>
                  <a:cubicBezTo>
                    <a:pt x="3338" y="7855"/>
                    <a:pt x="3501" y="8058"/>
                    <a:pt x="3704" y="8058"/>
                  </a:cubicBezTo>
                  <a:lnTo>
                    <a:pt x="7855" y="8058"/>
                  </a:lnTo>
                  <a:cubicBezTo>
                    <a:pt x="8059" y="8058"/>
                    <a:pt x="8222" y="7855"/>
                    <a:pt x="8222" y="7651"/>
                  </a:cubicBezTo>
                  <a:cubicBezTo>
                    <a:pt x="8222" y="7448"/>
                    <a:pt x="8059" y="7285"/>
                    <a:pt x="7855" y="7285"/>
                  </a:cubicBezTo>
                  <a:close/>
                  <a:moveTo>
                    <a:pt x="14204" y="8791"/>
                  </a:moveTo>
                  <a:cubicBezTo>
                    <a:pt x="13960" y="8791"/>
                    <a:pt x="13756" y="8994"/>
                    <a:pt x="13756" y="9239"/>
                  </a:cubicBezTo>
                  <a:cubicBezTo>
                    <a:pt x="13756" y="9483"/>
                    <a:pt x="13960" y="9686"/>
                    <a:pt x="14204" y="9686"/>
                  </a:cubicBezTo>
                  <a:cubicBezTo>
                    <a:pt x="14448" y="9686"/>
                    <a:pt x="14652" y="9483"/>
                    <a:pt x="14652" y="9239"/>
                  </a:cubicBezTo>
                  <a:cubicBezTo>
                    <a:pt x="14652" y="8994"/>
                    <a:pt x="14448" y="8791"/>
                    <a:pt x="14204" y="8791"/>
                  </a:cubicBezTo>
                  <a:close/>
                  <a:moveTo>
                    <a:pt x="15547" y="8791"/>
                  </a:moveTo>
                  <a:cubicBezTo>
                    <a:pt x="15303" y="8791"/>
                    <a:pt x="15099" y="8994"/>
                    <a:pt x="15099" y="9239"/>
                  </a:cubicBezTo>
                  <a:cubicBezTo>
                    <a:pt x="15099" y="9483"/>
                    <a:pt x="15303" y="9686"/>
                    <a:pt x="15547" y="9686"/>
                  </a:cubicBezTo>
                  <a:cubicBezTo>
                    <a:pt x="15791" y="9686"/>
                    <a:pt x="15995" y="9483"/>
                    <a:pt x="15995" y="9239"/>
                  </a:cubicBezTo>
                  <a:cubicBezTo>
                    <a:pt x="15995" y="8994"/>
                    <a:pt x="15791" y="8791"/>
                    <a:pt x="15547" y="8791"/>
                  </a:cubicBezTo>
                  <a:close/>
                  <a:moveTo>
                    <a:pt x="16890" y="8791"/>
                  </a:moveTo>
                  <a:cubicBezTo>
                    <a:pt x="16646" y="8791"/>
                    <a:pt x="16442" y="8994"/>
                    <a:pt x="16442" y="9239"/>
                  </a:cubicBezTo>
                  <a:cubicBezTo>
                    <a:pt x="16442" y="9483"/>
                    <a:pt x="16646" y="9686"/>
                    <a:pt x="16890" y="9686"/>
                  </a:cubicBezTo>
                  <a:cubicBezTo>
                    <a:pt x="17134" y="9686"/>
                    <a:pt x="17338" y="9483"/>
                    <a:pt x="17338" y="9239"/>
                  </a:cubicBezTo>
                  <a:cubicBezTo>
                    <a:pt x="17338" y="8994"/>
                    <a:pt x="17134" y="8791"/>
                    <a:pt x="16890" y="8791"/>
                  </a:cubicBezTo>
                  <a:close/>
                  <a:moveTo>
                    <a:pt x="18233" y="8791"/>
                  </a:moveTo>
                  <a:cubicBezTo>
                    <a:pt x="17989" y="8791"/>
                    <a:pt x="17785" y="8994"/>
                    <a:pt x="17785" y="9239"/>
                  </a:cubicBezTo>
                  <a:cubicBezTo>
                    <a:pt x="17785" y="9483"/>
                    <a:pt x="17989" y="9686"/>
                    <a:pt x="18233" y="9686"/>
                  </a:cubicBezTo>
                  <a:cubicBezTo>
                    <a:pt x="18477" y="9686"/>
                    <a:pt x="18681" y="9483"/>
                    <a:pt x="18681" y="9239"/>
                  </a:cubicBezTo>
                  <a:cubicBezTo>
                    <a:pt x="18681" y="8994"/>
                    <a:pt x="18477" y="8791"/>
                    <a:pt x="18233" y="8791"/>
                  </a:cubicBezTo>
                  <a:close/>
                  <a:moveTo>
                    <a:pt x="19576" y="8791"/>
                  </a:moveTo>
                  <a:cubicBezTo>
                    <a:pt x="19332" y="8791"/>
                    <a:pt x="19128" y="8994"/>
                    <a:pt x="19128" y="9239"/>
                  </a:cubicBezTo>
                  <a:cubicBezTo>
                    <a:pt x="19128" y="9483"/>
                    <a:pt x="19332" y="9686"/>
                    <a:pt x="19576" y="9686"/>
                  </a:cubicBezTo>
                  <a:cubicBezTo>
                    <a:pt x="19820" y="9686"/>
                    <a:pt x="20024" y="9483"/>
                    <a:pt x="20024" y="9239"/>
                  </a:cubicBezTo>
                  <a:cubicBezTo>
                    <a:pt x="20024" y="8994"/>
                    <a:pt x="19820" y="8791"/>
                    <a:pt x="19576" y="8791"/>
                  </a:cubicBezTo>
                  <a:close/>
                  <a:moveTo>
                    <a:pt x="20919" y="8791"/>
                  </a:moveTo>
                  <a:cubicBezTo>
                    <a:pt x="20675" y="8791"/>
                    <a:pt x="20471" y="8994"/>
                    <a:pt x="20471" y="9239"/>
                  </a:cubicBezTo>
                  <a:cubicBezTo>
                    <a:pt x="20471" y="9483"/>
                    <a:pt x="20675" y="9686"/>
                    <a:pt x="20919" y="9686"/>
                  </a:cubicBezTo>
                  <a:cubicBezTo>
                    <a:pt x="21163" y="9686"/>
                    <a:pt x="21367" y="9483"/>
                    <a:pt x="21367" y="9239"/>
                  </a:cubicBezTo>
                  <a:cubicBezTo>
                    <a:pt x="21367" y="8994"/>
                    <a:pt x="21163" y="8791"/>
                    <a:pt x="20919" y="8791"/>
                  </a:cubicBezTo>
                  <a:close/>
                  <a:moveTo>
                    <a:pt x="367" y="9076"/>
                  </a:moveTo>
                  <a:cubicBezTo>
                    <a:pt x="163" y="9076"/>
                    <a:pt x="1" y="9239"/>
                    <a:pt x="1" y="9442"/>
                  </a:cubicBezTo>
                  <a:cubicBezTo>
                    <a:pt x="1" y="9646"/>
                    <a:pt x="163" y="9849"/>
                    <a:pt x="367" y="9849"/>
                  </a:cubicBezTo>
                  <a:lnTo>
                    <a:pt x="1954" y="9849"/>
                  </a:lnTo>
                  <a:cubicBezTo>
                    <a:pt x="2158" y="9849"/>
                    <a:pt x="2361" y="9646"/>
                    <a:pt x="2361" y="9442"/>
                  </a:cubicBezTo>
                  <a:cubicBezTo>
                    <a:pt x="2361" y="9239"/>
                    <a:pt x="2158" y="9076"/>
                    <a:pt x="1954" y="9076"/>
                  </a:cubicBezTo>
                  <a:close/>
                  <a:moveTo>
                    <a:pt x="8669" y="9076"/>
                  </a:moveTo>
                  <a:cubicBezTo>
                    <a:pt x="8425" y="9076"/>
                    <a:pt x="8262" y="9239"/>
                    <a:pt x="8262" y="9442"/>
                  </a:cubicBezTo>
                  <a:cubicBezTo>
                    <a:pt x="8262" y="9646"/>
                    <a:pt x="8425" y="9849"/>
                    <a:pt x="8669" y="9849"/>
                  </a:cubicBezTo>
                  <a:lnTo>
                    <a:pt x="12780" y="9849"/>
                  </a:lnTo>
                  <a:cubicBezTo>
                    <a:pt x="12983" y="9849"/>
                    <a:pt x="13146" y="9646"/>
                    <a:pt x="13146" y="9442"/>
                  </a:cubicBezTo>
                  <a:cubicBezTo>
                    <a:pt x="13146" y="9239"/>
                    <a:pt x="12983" y="9076"/>
                    <a:pt x="12780" y="9076"/>
                  </a:cubicBezTo>
                  <a:close/>
                  <a:moveTo>
                    <a:pt x="367" y="10867"/>
                  </a:moveTo>
                  <a:cubicBezTo>
                    <a:pt x="163" y="10867"/>
                    <a:pt x="1" y="11029"/>
                    <a:pt x="1" y="11233"/>
                  </a:cubicBezTo>
                  <a:cubicBezTo>
                    <a:pt x="1" y="11477"/>
                    <a:pt x="163" y="11640"/>
                    <a:pt x="367" y="11640"/>
                  </a:cubicBezTo>
                  <a:lnTo>
                    <a:pt x="1954" y="11640"/>
                  </a:lnTo>
                  <a:cubicBezTo>
                    <a:pt x="2158" y="11640"/>
                    <a:pt x="2361" y="11477"/>
                    <a:pt x="2361" y="11233"/>
                  </a:cubicBezTo>
                  <a:cubicBezTo>
                    <a:pt x="2361" y="11029"/>
                    <a:pt x="2158" y="10867"/>
                    <a:pt x="1954" y="10867"/>
                  </a:cubicBezTo>
                  <a:close/>
                  <a:moveTo>
                    <a:pt x="8669" y="10867"/>
                  </a:moveTo>
                  <a:cubicBezTo>
                    <a:pt x="8425" y="10867"/>
                    <a:pt x="8262" y="11029"/>
                    <a:pt x="8262" y="11233"/>
                  </a:cubicBezTo>
                  <a:cubicBezTo>
                    <a:pt x="8262" y="11477"/>
                    <a:pt x="8425" y="11640"/>
                    <a:pt x="8669" y="11640"/>
                  </a:cubicBezTo>
                  <a:lnTo>
                    <a:pt x="12780" y="11640"/>
                  </a:lnTo>
                  <a:cubicBezTo>
                    <a:pt x="12983" y="11640"/>
                    <a:pt x="13146" y="11477"/>
                    <a:pt x="13146" y="11233"/>
                  </a:cubicBezTo>
                  <a:cubicBezTo>
                    <a:pt x="13146" y="11029"/>
                    <a:pt x="12983" y="10867"/>
                    <a:pt x="12780" y="10867"/>
                  </a:cubicBezTo>
                  <a:close/>
                  <a:moveTo>
                    <a:pt x="14204" y="12494"/>
                  </a:moveTo>
                  <a:cubicBezTo>
                    <a:pt x="13960" y="12494"/>
                    <a:pt x="13756" y="12698"/>
                    <a:pt x="13756" y="12942"/>
                  </a:cubicBezTo>
                  <a:cubicBezTo>
                    <a:pt x="13756" y="13186"/>
                    <a:pt x="13960" y="13390"/>
                    <a:pt x="14204" y="13390"/>
                  </a:cubicBezTo>
                  <a:cubicBezTo>
                    <a:pt x="14448" y="13390"/>
                    <a:pt x="14652" y="13186"/>
                    <a:pt x="14652" y="12942"/>
                  </a:cubicBezTo>
                  <a:cubicBezTo>
                    <a:pt x="14652" y="12698"/>
                    <a:pt x="14448" y="12494"/>
                    <a:pt x="14204" y="12494"/>
                  </a:cubicBezTo>
                  <a:close/>
                  <a:moveTo>
                    <a:pt x="15547" y="12494"/>
                  </a:moveTo>
                  <a:cubicBezTo>
                    <a:pt x="15303" y="12494"/>
                    <a:pt x="15099" y="12698"/>
                    <a:pt x="15099" y="12942"/>
                  </a:cubicBezTo>
                  <a:cubicBezTo>
                    <a:pt x="15099" y="13186"/>
                    <a:pt x="15303" y="13390"/>
                    <a:pt x="15547" y="13390"/>
                  </a:cubicBezTo>
                  <a:cubicBezTo>
                    <a:pt x="15791" y="13390"/>
                    <a:pt x="15995" y="13186"/>
                    <a:pt x="15995" y="12942"/>
                  </a:cubicBezTo>
                  <a:cubicBezTo>
                    <a:pt x="15995" y="12698"/>
                    <a:pt x="15791" y="12494"/>
                    <a:pt x="15547" y="12494"/>
                  </a:cubicBezTo>
                  <a:close/>
                  <a:moveTo>
                    <a:pt x="16890" y="12494"/>
                  </a:moveTo>
                  <a:cubicBezTo>
                    <a:pt x="16646" y="12494"/>
                    <a:pt x="16442" y="12698"/>
                    <a:pt x="16442" y="12942"/>
                  </a:cubicBezTo>
                  <a:cubicBezTo>
                    <a:pt x="16442" y="13186"/>
                    <a:pt x="16646" y="13390"/>
                    <a:pt x="16890" y="13390"/>
                  </a:cubicBezTo>
                  <a:cubicBezTo>
                    <a:pt x="17134" y="13390"/>
                    <a:pt x="17338" y="13186"/>
                    <a:pt x="17338" y="12942"/>
                  </a:cubicBezTo>
                  <a:cubicBezTo>
                    <a:pt x="17338" y="12698"/>
                    <a:pt x="17134" y="12494"/>
                    <a:pt x="16890" y="12494"/>
                  </a:cubicBezTo>
                  <a:close/>
                  <a:moveTo>
                    <a:pt x="18233" y="12494"/>
                  </a:moveTo>
                  <a:cubicBezTo>
                    <a:pt x="17989" y="12494"/>
                    <a:pt x="17785" y="12698"/>
                    <a:pt x="17785" y="12942"/>
                  </a:cubicBezTo>
                  <a:cubicBezTo>
                    <a:pt x="17785" y="13186"/>
                    <a:pt x="17989" y="13390"/>
                    <a:pt x="18233" y="13390"/>
                  </a:cubicBezTo>
                  <a:cubicBezTo>
                    <a:pt x="18477" y="13390"/>
                    <a:pt x="18681" y="13186"/>
                    <a:pt x="18681" y="12942"/>
                  </a:cubicBezTo>
                  <a:cubicBezTo>
                    <a:pt x="18681" y="12698"/>
                    <a:pt x="18477" y="12494"/>
                    <a:pt x="18233" y="12494"/>
                  </a:cubicBezTo>
                  <a:close/>
                  <a:moveTo>
                    <a:pt x="19576" y="12494"/>
                  </a:moveTo>
                  <a:cubicBezTo>
                    <a:pt x="19332" y="12494"/>
                    <a:pt x="19128" y="12698"/>
                    <a:pt x="19128" y="12942"/>
                  </a:cubicBezTo>
                  <a:cubicBezTo>
                    <a:pt x="19128" y="13186"/>
                    <a:pt x="19332" y="13390"/>
                    <a:pt x="19576" y="13390"/>
                  </a:cubicBezTo>
                  <a:cubicBezTo>
                    <a:pt x="19820" y="13390"/>
                    <a:pt x="20024" y="13186"/>
                    <a:pt x="20024" y="12942"/>
                  </a:cubicBezTo>
                  <a:cubicBezTo>
                    <a:pt x="20024" y="12698"/>
                    <a:pt x="19820" y="12494"/>
                    <a:pt x="19576" y="12494"/>
                  </a:cubicBezTo>
                  <a:close/>
                  <a:moveTo>
                    <a:pt x="20919" y="12494"/>
                  </a:moveTo>
                  <a:cubicBezTo>
                    <a:pt x="20675" y="12494"/>
                    <a:pt x="20471" y="12698"/>
                    <a:pt x="20471" y="12942"/>
                  </a:cubicBezTo>
                  <a:cubicBezTo>
                    <a:pt x="20471" y="13186"/>
                    <a:pt x="20675" y="13390"/>
                    <a:pt x="20919" y="13390"/>
                  </a:cubicBezTo>
                  <a:cubicBezTo>
                    <a:pt x="21163" y="13390"/>
                    <a:pt x="21367" y="13186"/>
                    <a:pt x="21367" y="12942"/>
                  </a:cubicBezTo>
                  <a:cubicBezTo>
                    <a:pt x="21367" y="12698"/>
                    <a:pt x="21163" y="12494"/>
                    <a:pt x="20919" y="12494"/>
                  </a:cubicBezTo>
                  <a:close/>
                  <a:moveTo>
                    <a:pt x="367" y="12657"/>
                  </a:moveTo>
                  <a:cubicBezTo>
                    <a:pt x="163" y="12657"/>
                    <a:pt x="1" y="12820"/>
                    <a:pt x="1" y="13064"/>
                  </a:cubicBezTo>
                  <a:cubicBezTo>
                    <a:pt x="1" y="13268"/>
                    <a:pt x="163" y="13430"/>
                    <a:pt x="367" y="13430"/>
                  </a:cubicBezTo>
                  <a:lnTo>
                    <a:pt x="1954" y="13430"/>
                  </a:lnTo>
                  <a:cubicBezTo>
                    <a:pt x="2158" y="13430"/>
                    <a:pt x="2361" y="13268"/>
                    <a:pt x="2361" y="13064"/>
                  </a:cubicBezTo>
                  <a:cubicBezTo>
                    <a:pt x="2361" y="12820"/>
                    <a:pt x="2158" y="12657"/>
                    <a:pt x="1954" y="12657"/>
                  </a:cubicBezTo>
                  <a:close/>
                  <a:moveTo>
                    <a:pt x="8669" y="12657"/>
                  </a:moveTo>
                  <a:cubicBezTo>
                    <a:pt x="8425" y="12657"/>
                    <a:pt x="8262" y="12820"/>
                    <a:pt x="8262" y="13064"/>
                  </a:cubicBezTo>
                  <a:cubicBezTo>
                    <a:pt x="8262" y="13268"/>
                    <a:pt x="8425" y="13430"/>
                    <a:pt x="8669" y="13430"/>
                  </a:cubicBezTo>
                  <a:lnTo>
                    <a:pt x="12780" y="13430"/>
                  </a:lnTo>
                  <a:cubicBezTo>
                    <a:pt x="12983" y="13430"/>
                    <a:pt x="13146" y="13268"/>
                    <a:pt x="13146" y="13064"/>
                  </a:cubicBezTo>
                  <a:cubicBezTo>
                    <a:pt x="13146" y="12820"/>
                    <a:pt x="12983" y="12657"/>
                    <a:pt x="12780" y="126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35"/>
            <p:cNvSpPr/>
            <p:nvPr/>
          </p:nvSpPr>
          <p:spPr>
            <a:xfrm>
              <a:off x="2692850" y="3672950"/>
              <a:ext cx="551450" cy="352075"/>
            </a:xfrm>
            <a:custGeom>
              <a:avLst/>
              <a:gdLst/>
              <a:ahLst/>
              <a:cxnLst/>
              <a:rect l="l" t="t" r="r" b="b"/>
              <a:pathLst>
                <a:path w="22058" h="14083" extrusionOk="0">
                  <a:moveTo>
                    <a:pt x="2279" y="733"/>
                  </a:moveTo>
                  <a:lnTo>
                    <a:pt x="2320" y="815"/>
                  </a:lnTo>
                  <a:lnTo>
                    <a:pt x="2279" y="855"/>
                  </a:lnTo>
                  <a:lnTo>
                    <a:pt x="692" y="855"/>
                  </a:lnTo>
                  <a:lnTo>
                    <a:pt x="651" y="815"/>
                  </a:lnTo>
                  <a:lnTo>
                    <a:pt x="692" y="733"/>
                  </a:lnTo>
                  <a:close/>
                  <a:moveTo>
                    <a:pt x="8180" y="733"/>
                  </a:moveTo>
                  <a:lnTo>
                    <a:pt x="8221" y="815"/>
                  </a:lnTo>
                  <a:lnTo>
                    <a:pt x="8180" y="855"/>
                  </a:lnTo>
                  <a:lnTo>
                    <a:pt x="4029" y="855"/>
                  </a:lnTo>
                  <a:lnTo>
                    <a:pt x="3988" y="815"/>
                  </a:lnTo>
                  <a:lnTo>
                    <a:pt x="4029" y="733"/>
                  </a:lnTo>
                  <a:close/>
                  <a:moveTo>
                    <a:pt x="9930" y="693"/>
                  </a:moveTo>
                  <a:cubicBezTo>
                    <a:pt x="9971" y="693"/>
                    <a:pt x="10012" y="733"/>
                    <a:pt x="10012" y="815"/>
                  </a:cubicBezTo>
                  <a:cubicBezTo>
                    <a:pt x="10012" y="855"/>
                    <a:pt x="9971" y="896"/>
                    <a:pt x="9930" y="896"/>
                  </a:cubicBezTo>
                  <a:lnTo>
                    <a:pt x="9808" y="815"/>
                  </a:lnTo>
                  <a:lnTo>
                    <a:pt x="9930" y="693"/>
                  </a:lnTo>
                  <a:close/>
                  <a:moveTo>
                    <a:pt x="11273" y="693"/>
                  </a:moveTo>
                  <a:cubicBezTo>
                    <a:pt x="11314" y="693"/>
                    <a:pt x="11355" y="733"/>
                    <a:pt x="11355" y="815"/>
                  </a:cubicBezTo>
                  <a:cubicBezTo>
                    <a:pt x="11355" y="855"/>
                    <a:pt x="11314" y="896"/>
                    <a:pt x="11273" y="896"/>
                  </a:cubicBezTo>
                  <a:lnTo>
                    <a:pt x="11151" y="815"/>
                  </a:lnTo>
                  <a:lnTo>
                    <a:pt x="11273" y="693"/>
                  </a:lnTo>
                  <a:close/>
                  <a:moveTo>
                    <a:pt x="12616" y="693"/>
                  </a:moveTo>
                  <a:cubicBezTo>
                    <a:pt x="12657" y="693"/>
                    <a:pt x="12738" y="733"/>
                    <a:pt x="12738" y="815"/>
                  </a:cubicBezTo>
                  <a:cubicBezTo>
                    <a:pt x="12738" y="855"/>
                    <a:pt x="12657" y="896"/>
                    <a:pt x="12616" y="896"/>
                  </a:cubicBezTo>
                  <a:lnTo>
                    <a:pt x="12494" y="815"/>
                  </a:lnTo>
                  <a:lnTo>
                    <a:pt x="12616" y="693"/>
                  </a:lnTo>
                  <a:close/>
                  <a:moveTo>
                    <a:pt x="13959" y="693"/>
                  </a:moveTo>
                  <a:lnTo>
                    <a:pt x="14081" y="815"/>
                  </a:lnTo>
                  <a:lnTo>
                    <a:pt x="13959" y="896"/>
                  </a:lnTo>
                  <a:cubicBezTo>
                    <a:pt x="13878" y="896"/>
                    <a:pt x="13837" y="855"/>
                    <a:pt x="13837" y="815"/>
                  </a:cubicBezTo>
                  <a:cubicBezTo>
                    <a:pt x="13837" y="733"/>
                    <a:pt x="13878" y="693"/>
                    <a:pt x="13959" y="693"/>
                  </a:cubicBezTo>
                  <a:close/>
                  <a:moveTo>
                    <a:pt x="15302" y="693"/>
                  </a:moveTo>
                  <a:lnTo>
                    <a:pt x="15424" y="815"/>
                  </a:lnTo>
                  <a:lnTo>
                    <a:pt x="15302" y="896"/>
                  </a:lnTo>
                  <a:cubicBezTo>
                    <a:pt x="15262" y="896"/>
                    <a:pt x="15180" y="855"/>
                    <a:pt x="15180" y="815"/>
                  </a:cubicBezTo>
                  <a:cubicBezTo>
                    <a:pt x="15180" y="733"/>
                    <a:pt x="15262" y="693"/>
                    <a:pt x="15302" y="693"/>
                  </a:cubicBezTo>
                  <a:close/>
                  <a:moveTo>
                    <a:pt x="16645" y="693"/>
                  </a:moveTo>
                  <a:lnTo>
                    <a:pt x="16767" y="815"/>
                  </a:lnTo>
                  <a:lnTo>
                    <a:pt x="16645" y="896"/>
                  </a:lnTo>
                  <a:cubicBezTo>
                    <a:pt x="16605" y="896"/>
                    <a:pt x="16523" y="855"/>
                    <a:pt x="16523" y="815"/>
                  </a:cubicBezTo>
                  <a:cubicBezTo>
                    <a:pt x="16523" y="733"/>
                    <a:pt x="16605" y="693"/>
                    <a:pt x="16645" y="693"/>
                  </a:cubicBezTo>
                  <a:close/>
                  <a:moveTo>
                    <a:pt x="692" y="82"/>
                  </a:moveTo>
                  <a:cubicBezTo>
                    <a:pt x="326" y="82"/>
                    <a:pt x="0" y="408"/>
                    <a:pt x="0" y="815"/>
                  </a:cubicBezTo>
                  <a:cubicBezTo>
                    <a:pt x="0" y="1181"/>
                    <a:pt x="326" y="1507"/>
                    <a:pt x="692" y="1507"/>
                  </a:cubicBezTo>
                  <a:lnTo>
                    <a:pt x="2279" y="1507"/>
                  </a:lnTo>
                  <a:cubicBezTo>
                    <a:pt x="2686" y="1507"/>
                    <a:pt x="3012" y="1181"/>
                    <a:pt x="3012" y="815"/>
                  </a:cubicBezTo>
                  <a:cubicBezTo>
                    <a:pt x="3012" y="408"/>
                    <a:pt x="2686" y="82"/>
                    <a:pt x="2279" y="82"/>
                  </a:cubicBezTo>
                  <a:close/>
                  <a:moveTo>
                    <a:pt x="4029" y="82"/>
                  </a:moveTo>
                  <a:cubicBezTo>
                    <a:pt x="3622" y="82"/>
                    <a:pt x="3297" y="408"/>
                    <a:pt x="3297" y="815"/>
                  </a:cubicBezTo>
                  <a:cubicBezTo>
                    <a:pt x="3297" y="1181"/>
                    <a:pt x="3622" y="1507"/>
                    <a:pt x="4029" y="1507"/>
                  </a:cubicBezTo>
                  <a:lnTo>
                    <a:pt x="8180" y="1507"/>
                  </a:lnTo>
                  <a:cubicBezTo>
                    <a:pt x="8547" y="1507"/>
                    <a:pt x="8872" y="1181"/>
                    <a:pt x="8872" y="815"/>
                  </a:cubicBezTo>
                  <a:cubicBezTo>
                    <a:pt x="8872" y="408"/>
                    <a:pt x="8547" y="82"/>
                    <a:pt x="8180" y="82"/>
                  </a:cubicBezTo>
                  <a:close/>
                  <a:moveTo>
                    <a:pt x="9930" y="1"/>
                  </a:moveTo>
                  <a:cubicBezTo>
                    <a:pt x="9483" y="1"/>
                    <a:pt x="9116" y="367"/>
                    <a:pt x="9116" y="815"/>
                  </a:cubicBezTo>
                  <a:cubicBezTo>
                    <a:pt x="9116" y="1222"/>
                    <a:pt x="9483" y="1588"/>
                    <a:pt x="9930" y="1588"/>
                  </a:cubicBezTo>
                  <a:cubicBezTo>
                    <a:pt x="10194" y="1588"/>
                    <a:pt x="10441" y="1434"/>
                    <a:pt x="10582" y="1214"/>
                  </a:cubicBezTo>
                  <a:lnTo>
                    <a:pt x="10582" y="1214"/>
                  </a:lnTo>
                  <a:cubicBezTo>
                    <a:pt x="10726" y="1434"/>
                    <a:pt x="10983" y="1588"/>
                    <a:pt x="11273" y="1588"/>
                  </a:cubicBezTo>
                  <a:cubicBezTo>
                    <a:pt x="11537" y="1588"/>
                    <a:pt x="11784" y="1434"/>
                    <a:pt x="11925" y="1214"/>
                  </a:cubicBezTo>
                  <a:lnTo>
                    <a:pt x="11925" y="1214"/>
                  </a:lnTo>
                  <a:cubicBezTo>
                    <a:pt x="12069" y="1434"/>
                    <a:pt x="12326" y="1588"/>
                    <a:pt x="12616" y="1588"/>
                  </a:cubicBezTo>
                  <a:cubicBezTo>
                    <a:pt x="12914" y="1588"/>
                    <a:pt x="13158" y="1426"/>
                    <a:pt x="13288" y="1197"/>
                  </a:cubicBezTo>
                  <a:lnTo>
                    <a:pt x="13288" y="1197"/>
                  </a:lnTo>
                  <a:cubicBezTo>
                    <a:pt x="13418" y="1426"/>
                    <a:pt x="13661" y="1588"/>
                    <a:pt x="13959" y="1588"/>
                  </a:cubicBezTo>
                  <a:cubicBezTo>
                    <a:pt x="14257" y="1588"/>
                    <a:pt x="14501" y="1426"/>
                    <a:pt x="14631" y="1197"/>
                  </a:cubicBezTo>
                  <a:lnTo>
                    <a:pt x="14631" y="1197"/>
                  </a:lnTo>
                  <a:cubicBezTo>
                    <a:pt x="14761" y="1426"/>
                    <a:pt x="15004" y="1588"/>
                    <a:pt x="15302" y="1588"/>
                  </a:cubicBezTo>
                  <a:cubicBezTo>
                    <a:pt x="15600" y="1588"/>
                    <a:pt x="15844" y="1426"/>
                    <a:pt x="15974" y="1197"/>
                  </a:cubicBezTo>
                  <a:lnTo>
                    <a:pt x="15974" y="1197"/>
                  </a:lnTo>
                  <a:cubicBezTo>
                    <a:pt x="16104" y="1426"/>
                    <a:pt x="16347" y="1588"/>
                    <a:pt x="16645" y="1588"/>
                  </a:cubicBezTo>
                  <a:cubicBezTo>
                    <a:pt x="17093" y="1588"/>
                    <a:pt x="17459" y="1222"/>
                    <a:pt x="17459" y="815"/>
                  </a:cubicBezTo>
                  <a:cubicBezTo>
                    <a:pt x="17459" y="367"/>
                    <a:pt x="17093" y="1"/>
                    <a:pt x="16645" y="1"/>
                  </a:cubicBezTo>
                  <a:cubicBezTo>
                    <a:pt x="16347" y="1"/>
                    <a:pt x="16104" y="163"/>
                    <a:pt x="15974" y="403"/>
                  </a:cubicBezTo>
                  <a:lnTo>
                    <a:pt x="15974" y="403"/>
                  </a:lnTo>
                  <a:cubicBezTo>
                    <a:pt x="15844" y="163"/>
                    <a:pt x="15600" y="1"/>
                    <a:pt x="15302" y="1"/>
                  </a:cubicBezTo>
                  <a:cubicBezTo>
                    <a:pt x="15004" y="1"/>
                    <a:pt x="14761" y="163"/>
                    <a:pt x="14631" y="403"/>
                  </a:cubicBezTo>
                  <a:lnTo>
                    <a:pt x="14631" y="403"/>
                  </a:lnTo>
                  <a:cubicBezTo>
                    <a:pt x="14501" y="163"/>
                    <a:pt x="14257" y="1"/>
                    <a:pt x="13959" y="1"/>
                  </a:cubicBezTo>
                  <a:cubicBezTo>
                    <a:pt x="13661" y="1"/>
                    <a:pt x="13418" y="163"/>
                    <a:pt x="13288" y="403"/>
                  </a:cubicBezTo>
                  <a:lnTo>
                    <a:pt x="13288" y="403"/>
                  </a:lnTo>
                  <a:cubicBezTo>
                    <a:pt x="13158" y="163"/>
                    <a:pt x="12914" y="1"/>
                    <a:pt x="12616" y="1"/>
                  </a:cubicBezTo>
                  <a:cubicBezTo>
                    <a:pt x="12326" y="1"/>
                    <a:pt x="12069" y="155"/>
                    <a:pt x="11925" y="386"/>
                  </a:cubicBezTo>
                  <a:lnTo>
                    <a:pt x="11925" y="386"/>
                  </a:lnTo>
                  <a:cubicBezTo>
                    <a:pt x="11784" y="155"/>
                    <a:pt x="11537" y="1"/>
                    <a:pt x="11273" y="1"/>
                  </a:cubicBezTo>
                  <a:cubicBezTo>
                    <a:pt x="10983" y="1"/>
                    <a:pt x="10726" y="155"/>
                    <a:pt x="10582" y="386"/>
                  </a:cubicBezTo>
                  <a:lnTo>
                    <a:pt x="10582" y="386"/>
                  </a:lnTo>
                  <a:cubicBezTo>
                    <a:pt x="10441" y="155"/>
                    <a:pt x="10194" y="1"/>
                    <a:pt x="9930" y="1"/>
                  </a:cubicBezTo>
                  <a:close/>
                  <a:moveTo>
                    <a:pt x="2279" y="2524"/>
                  </a:moveTo>
                  <a:lnTo>
                    <a:pt x="2320" y="2605"/>
                  </a:lnTo>
                  <a:lnTo>
                    <a:pt x="2279" y="2646"/>
                  </a:lnTo>
                  <a:lnTo>
                    <a:pt x="692" y="2646"/>
                  </a:lnTo>
                  <a:lnTo>
                    <a:pt x="651" y="2605"/>
                  </a:lnTo>
                  <a:lnTo>
                    <a:pt x="692" y="2524"/>
                  </a:lnTo>
                  <a:close/>
                  <a:moveTo>
                    <a:pt x="8180" y="2524"/>
                  </a:moveTo>
                  <a:lnTo>
                    <a:pt x="8221" y="2605"/>
                  </a:lnTo>
                  <a:lnTo>
                    <a:pt x="8180" y="2646"/>
                  </a:lnTo>
                  <a:lnTo>
                    <a:pt x="4029" y="2646"/>
                  </a:lnTo>
                  <a:lnTo>
                    <a:pt x="3988" y="2605"/>
                  </a:lnTo>
                  <a:lnTo>
                    <a:pt x="4029" y="2524"/>
                  </a:lnTo>
                  <a:close/>
                  <a:moveTo>
                    <a:pt x="692" y="1873"/>
                  </a:moveTo>
                  <a:cubicBezTo>
                    <a:pt x="326" y="1873"/>
                    <a:pt x="0" y="2198"/>
                    <a:pt x="0" y="2605"/>
                  </a:cubicBezTo>
                  <a:cubicBezTo>
                    <a:pt x="0" y="3012"/>
                    <a:pt x="326" y="3338"/>
                    <a:pt x="692" y="3338"/>
                  </a:cubicBezTo>
                  <a:lnTo>
                    <a:pt x="2279" y="3338"/>
                  </a:lnTo>
                  <a:cubicBezTo>
                    <a:pt x="2686" y="3297"/>
                    <a:pt x="3012" y="3012"/>
                    <a:pt x="3012" y="2605"/>
                  </a:cubicBezTo>
                  <a:cubicBezTo>
                    <a:pt x="3012" y="2198"/>
                    <a:pt x="2686" y="1873"/>
                    <a:pt x="2279" y="1873"/>
                  </a:cubicBezTo>
                  <a:close/>
                  <a:moveTo>
                    <a:pt x="4029" y="1873"/>
                  </a:moveTo>
                  <a:cubicBezTo>
                    <a:pt x="3622" y="1873"/>
                    <a:pt x="3297" y="2198"/>
                    <a:pt x="3297" y="2605"/>
                  </a:cubicBezTo>
                  <a:cubicBezTo>
                    <a:pt x="3297" y="3012"/>
                    <a:pt x="3622" y="3297"/>
                    <a:pt x="4029" y="3338"/>
                  </a:cubicBezTo>
                  <a:lnTo>
                    <a:pt x="8180" y="3338"/>
                  </a:lnTo>
                  <a:cubicBezTo>
                    <a:pt x="8547" y="3297"/>
                    <a:pt x="8872" y="3012"/>
                    <a:pt x="8872" y="2605"/>
                  </a:cubicBezTo>
                  <a:cubicBezTo>
                    <a:pt x="8872" y="2198"/>
                    <a:pt x="8547" y="1873"/>
                    <a:pt x="8180" y="1873"/>
                  </a:cubicBezTo>
                  <a:close/>
                  <a:moveTo>
                    <a:pt x="2279" y="4355"/>
                  </a:moveTo>
                  <a:lnTo>
                    <a:pt x="2320" y="4396"/>
                  </a:lnTo>
                  <a:lnTo>
                    <a:pt x="2279" y="4437"/>
                  </a:lnTo>
                  <a:lnTo>
                    <a:pt x="692" y="4437"/>
                  </a:lnTo>
                  <a:lnTo>
                    <a:pt x="651" y="4396"/>
                  </a:lnTo>
                  <a:lnTo>
                    <a:pt x="692" y="4355"/>
                  </a:lnTo>
                  <a:close/>
                  <a:moveTo>
                    <a:pt x="8180" y="4355"/>
                  </a:moveTo>
                  <a:lnTo>
                    <a:pt x="8221" y="4396"/>
                  </a:lnTo>
                  <a:lnTo>
                    <a:pt x="8180" y="4437"/>
                  </a:lnTo>
                  <a:lnTo>
                    <a:pt x="4029" y="4437"/>
                  </a:lnTo>
                  <a:lnTo>
                    <a:pt x="3988" y="4396"/>
                  </a:lnTo>
                  <a:lnTo>
                    <a:pt x="4029" y="4355"/>
                  </a:lnTo>
                  <a:close/>
                  <a:moveTo>
                    <a:pt x="9930" y="4274"/>
                  </a:moveTo>
                  <a:cubicBezTo>
                    <a:pt x="9971" y="4274"/>
                    <a:pt x="10012" y="4315"/>
                    <a:pt x="10012" y="4396"/>
                  </a:cubicBezTo>
                  <a:cubicBezTo>
                    <a:pt x="10012" y="4437"/>
                    <a:pt x="9971" y="4478"/>
                    <a:pt x="9930" y="4478"/>
                  </a:cubicBezTo>
                  <a:lnTo>
                    <a:pt x="9808" y="4396"/>
                  </a:lnTo>
                  <a:lnTo>
                    <a:pt x="9930" y="4274"/>
                  </a:lnTo>
                  <a:close/>
                  <a:moveTo>
                    <a:pt x="11273" y="4274"/>
                  </a:moveTo>
                  <a:cubicBezTo>
                    <a:pt x="11314" y="4274"/>
                    <a:pt x="11355" y="4315"/>
                    <a:pt x="11355" y="4396"/>
                  </a:cubicBezTo>
                  <a:cubicBezTo>
                    <a:pt x="11355" y="4437"/>
                    <a:pt x="11314" y="4478"/>
                    <a:pt x="11273" y="4478"/>
                  </a:cubicBezTo>
                  <a:lnTo>
                    <a:pt x="11151" y="4396"/>
                  </a:lnTo>
                  <a:lnTo>
                    <a:pt x="11273" y="4274"/>
                  </a:lnTo>
                  <a:close/>
                  <a:moveTo>
                    <a:pt x="12616" y="4274"/>
                  </a:moveTo>
                  <a:cubicBezTo>
                    <a:pt x="12657" y="4274"/>
                    <a:pt x="12738" y="4315"/>
                    <a:pt x="12738" y="4396"/>
                  </a:cubicBezTo>
                  <a:cubicBezTo>
                    <a:pt x="12738" y="4437"/>
                    <a:pt x="12657" y="4478"/>
                    <a:pt x="12616" y="4478"/>
                  </a:cubicBezTo>
                  <a:lnTo>
                    <a:pt x="12494" y="4396"/>
                  </a:lnTo>
                  <a:lnTo>
                    <a:pt x="12616" y="4274"/>
                  </a:lnTo>
                  <a:close/>
                  <a:moveTo>
                    <a:pt x="13959" y="4274"/>
                  </a:moveTo>
                  <a:lnTo>
                    <a:pt x="14081" y="4396"/>
                  </a:lnTo>
                  <a:lnTo>
                    <a:pt x="13959" y="4478"/>
                  </a:lnTo>
                  <a:cubicBezTo>
                    <a:pt x="13878" y="4478"/>
                    <a:pt x="13837" y="4437"/>
                    <a:pt x="13837" y="4396"/>
                  </a:cubicBezTo>
                  <a:cubicBezTo>
                    <a:pt x="13837" y="4315"/>
                    <a:pt x="13878" y="4274"/>
                    <a:pt x="13959" y="4274"/>
                  </a:cubicBezTo>
                  <a:close/>
                  <a:moveTo>
                    <a:pt x="15302" y="4274"/>
                  </a:moveTo>
                  <a:lnTo>
                    <a:pt x="15424" y="4396"/>
                  </a:lnTo>
                  <a:lnTo>
                    <a:pt x="15302" y="4478"/>
                  </a:lnTo>
                  <a:cubicBezTo>
                    <a:pt x="15262" y="4478"/>
                    <a:pt x="15180" y="4437"/>
                    <a:pt x="15180" y="4396"/>
                  </a:cubicBezTo>
                  <a:cubicBezTo>
                    <a:pt x="15180" y="4315"/>
                    <a:pt x="15262" y="4274"/>
                    <a:pt x="15302" y="4274"/>
                  </a:cubicBezTo>
                  <a:close/>
                  <a:moveTo>
                    <a:pt x="16645" y="4274"/>
                  </a:moveTo>
                  <a:lnTo>
                    <a:pt x="16767" y="4396"/>
                  </a:lnTo>
                  <a:lnTo>
                    <a:pt x="16645" y="4478"/>
                  </a:lnTo>
                  <a:cubicBezTo>
                    <a:pt x="16605" y="4478"/>
                    <a:pt x="16523" y="4437"/>
                    <a:pt x="16523" y="4396"/>
                  </a:cubicBezTo>
                  <a:cubicBezTo>
                    <a:pt x="16523" y="4315"/>
                    <a:pt x="16605" y="4274"/>
                    <a:pt x="16645" y="4274"/>
                  </a:cubicBezTo>
                  <a:close/>
                  <a:moveTo>
                    <a:pt x="692" y="3664"/>
                  </a:moveTo>
                  <a:cubicBezTo>
                    <a:pt x="326" y="3664"/>
                    <a:pt x="0" y="3989"/>
                    <a:pt x="0" y="4396"/>
                  </a:cubicBezTo>
                  <a:cubicBezTo>
                    <a:pt x="0" y="4803"/>
                    <a:pt x="326" y="5129"/>
                    <a:pt x="692" y="5129"/>
                  </a:cubicBezTo>
                  <a:lnTo>
                    <a:pt x="2279" y="5129"/>
                  </a:lnTo>
                  <a:cubicBezTo>
                    <a:pt x="2686" y="5129"/>
                    <a:pt x="3012" y="4803"/>
                    <a:pt x="3012" y="4396"/>
                  </a:cubicBezTo>
                  <a:cubicBezTo>
                    <a:pt x="3012" y="3989"/>
                    <a:pt x="2686" y="3664"/>
                    <a:pt x="2279" y="3664"/>
                  </a:cubicBezTo>
                  <a:close/>
                  <a:moveTo>
                    <a:pt x="4029" y="3664"/>
                  </a:moveTo>
                  <a:cubicBezTo>
                    <a:pt x="3622" y="3664"/>
                    <a:pt x="3297" y="3989"/>
                    <a:pt x="3297" y="4396"/>
                  </a:cubicBezTo>
                  <a:cubicBezTo>
                    <a:pt x="3297" y="4803"/>
                    <a:pt x="3622" y="5129"/>
                    <a:pt x="4029" y="5129"/>
                  </a:cubicBezTo>
                  <a:lnTo>
                    <a:pt x="8180" y="5129"/>
                  </a:lnTo>
                  <a:cubicBezTo>
                    <a:pt x="8547" y="5129"/>
                    <a:pt x="8872" y="4803"/>
                    <a:pt x="8872" y="4396"/>
                  </a:cubicBezTo>
                  <a:cubicBezTo>
                    <a:pt x="8872" y="3989"/>
                    <a:pt x="8547" y="3664"/>
                    <a:pt x="8180" y="3664"/>
                  </a:cubicBezTo>
                  <a:close/>
                  <a:moveTo>
                    <a:pt x="9930" y="3582"/>
                  </a:moveTo>
                  <a:cubicBezTo>
                    <a:pt x="9483" y="3582"/>
                    <a:pt x="9116" y="3948"/>
                    <a:pt x="9116" y="4396"/>
                  </a:cubicBezTo>
                  <a:cubicBezTo>
                    <a:pt x="9116" y="4844"/>
                    <a:pt x="9483" y="5169"/>
                    <a:pt x="9930" y="5169"/>
                  </a:cubicBezTo>
                  <a:cubicBezTo>
                    <a:pt x="10191" y="5169"/>
                    <a:pt x="10435" y="5019"/>
                    <a:pt x="10576" y="4804"/>
                  </a:cubicBezTo>
                  <a:lnTo>
                    <a:pt x="10576" y="4804"/>
                  </a:lnTo>
                  <a:cubicBezTo>
                    <a:pt x="10719" y="5028"/>
                    <a:pt x="10979" y="5169"/>
                    <a:pt x="11273" y="5169"/>
                  </a:cubicBezTo>
                  <a:cubicBezTo>
                    <a:pt x="11534" y="5169"/>
                    <a:pt x="11778" y="5019"/>
                    <a:pt x="11919" y="4804"/>
                  </a:cubicBezTo>
                  <a:lnTo>
                    <a:pt x="11919" y="4804"/>
                  </a:lnTo>
                  <a:cubicBezTo>
                    <a:pt x="12062" y="5028"/>
                    <a:pt x="12322" y="5169"/>
                    <a:pt x="12616" y="5169"/>
                  </a:cubicBezTo>
                  <a:cubicBezTo>
                    <a:pt x="12910" y="5169"/>
                    <a:pt x="13152" y="5011"/>
                    <a:pt x="13283" y="4788"/>
                  </a:cubicBezTo>
                  <a:lnTo>
                    <a:pt x="13283" y="4788"/>
                  </a:lnTo>
                  <a:cubicBezTo>
                    <a:pt x="13411" y="5021"/>
                    <a:pt x="13657" y="5169"/>
                    <a:pt x="13959" y="5169"/>
                  </a:cubicBezTo>
                  <a:cubicBezTo>
                    <a:pt x="14261" y="5169"/>
                    <a:pt x="14507" y="5021"/>
                    <a:pt x="14636" y="4788"/>
                  </a:cubicBezTo>
                  <a:lnTo>
                    <a:pt x="14636" y="4788"/>
                  </a:lnTo>
                  <a:cubicBezTo>
                    <a:pt x="14767" y="5011"/>
                    <a:pt x="15008" y="5169"/>
                    <a:pt x="15302" y="5169"/>
                  </a:cubicBezTo>
                  <a:cubicBezTo>
                    <a:pt x="15604" y="5169"/>
                    <a:pt x="15850" y="5021"/>
                    <a:pt x="15979" y="4788"/>
                  </a:cubicBezTo>
                  <a:lnTo>
                    <a:pt x="15979" y="4788"/>
                  </a:lnTo>
                  <a:cubicBezTo>
                    <a:pt x="16110" y="5011"/>
                    <a:pt x="16351" y="5169"/>
                    <a:pt x="16645" y="5169"/>
                  </a:cubicBezTo>
                  <a:cubicBezTo>
                    <a:pt x="17093" y="5169"/>
                    <a:pt x="17459" y="4844"/>
                    <a:pt x="17459" y="4396"/>
                  </a:cubicBezTo>
                  <a:cubicBezTo>
                    <a:pt x="17459" y="3948"/>
                    <a:pt x="17093" y="3582"/>
                    <a:pt x="16645" y="3582"/>
                  </a:cubicBezTo>
                  <a:cubicBezTo>
                    <a:pt x="16347" y="3582"/>
                    <a:pt x="16104" y="3744"/>
                    <a:pt x="15974" y="3985"/>
                  </a:cubicBezTo>
                  <a:lnTo>
                    <a:pt x="15974" y="3985"/>
                  </a:lnTo>
                  <a:cubicBezTo>
                    <a:pt x="15844" y="3744"/>
                    <a:pt x="15600" y="3582"/>
                    <a:pt x="15302" y="3582"/>
                  </a:cubicBezTo>
                  <a:cubicBezTo>
                    <a:pt x="15004" y="3582"/>
                    <a:pt x="14761" y="3744"/>
                    <a:pt x="14631" y="3985"/>
                  </a:cubicBezTo>
                  <a:lnTo>
                    <a:pt x="14631" y="3985"/>
                  </a:lnTo>
                  <a:cubicBezTo>
                    <a:pt x="14501" y="3744"/>
                    <a:pt x="14257" y="3582"/>
                    <a:pt x="13959" y="3582"/>
                  </a:cubicBezTo>
                  <a:cubicBezTo>
                    <a:pt x="13661" y="3582"/>
                    <a:pt x="13418" y="3744"/>
                    <a:pt x="13288" y="3985"/>
                  </a:cubicBezTo>
                  <a:lnTo>
                    <a:pt x="13288" y="3985"/>
                  </a:lnTo>
                  <a:cubicBezTo>
                    <a:pt x="13158" y="3744"/>
                    <a:pt x="12914" y="3582"/>
                    <a:pt x="12616" y="3582"/>
                  </a:cubicBezTo>
                  <a:cubicBezTo>
                    <a:pt x="12326" y="3582"/>
                    <a:pt x="12069" y="3737"/>
                    <a:pt x="11925" y="3967"/>
                  </a:cubicBezTo>
                  <a:lnTo>
                    <a:pt x="11925" y="3967"/>
                  </a:lnTo>
                  <a:cubicBezTo>
                    <a:pt x="11784" y="3737"/>
                    <a:pt x="11537" y="3582"/>
                    <a:pt x="11273" y="3582"/>
                  </a:cubicBezTo>
                  <a:cubicBezTo>
                    <a:pt x="10983" y="3582"/>
                    <a:pt x="10726" y="3737"/>
                    <a:pt x="10582" y="3967"/>
                  </a:cubicBezTo>
                  <a:lnTo>
                    <a:pt x="10582" y="3967"/>
                  </a:lnTo>
                  <a:cubicBezTo>
                    <a:pt x="10441" y="3737"/>
                    <a:pt x="10194" y="3582"/>
                    <a:pt x="9930" y="3582"/>
                  </a:cubicBezTo>
                  <a:close/>
                  <a:moveTo>
                    <a:pt x="2279" y="6146"/>
                  </a:moveTo>
                  <a:lnTo>
                    <a:pt x="2320" y="6187"/>
                  </a:lnTo>
                  <a:lnTo>
                    <a:pt x="2279" y="6228"/>
                  </a:lnTo>
                  <a:lnTo>
                    <a:pt x="692" y="6228"/>
                  </a:lnTo>
                  <a:lnTo>
                    <a:pt x="651" y="6187"/>
                  </a:lnTo>
                  <a:lnTo>
                    <a:pt x="692" y="6146"/>
                  </a:lnTo>
                  <a:close/>
                  <a:moveTo>
                    <a:pt x="8180" y="6146"/>
                  </a:moveTo>
                  <a:lnTo>
                    <a:pt x="8221" y="6187"/>
                  </a:lnTo>
                  <a:lnTo>
                    <a:pt x="8180" y="6228"/>
                  </a:lnTo>
                  <a:lnTo>
                    <a:pt x="4029" y="6228"/>
                  </a:lnTo>
                  <a:lnTo>
                    <a:pt x="3988" y="6187"/>
                  </a:lnTo>
                  <a:lnTo>
                    <a:pt x="4029" y="6146"/>
                  </a:lnTo>
                  <a:close/>
                  <a:moveTo>
                    <a:pt x="692" y="5454"/>
                  </a:moveTo>
                  <a:cubicBezTo>
                    <a:pt x="326" y="5454"/>
                    <a:pt x="0" y="5780"/>
                    <a:pt x="0" y="6187"/>
                  </a:cubicBezTo>
                  <a:cubicBezTo>
                    <a:pt x="0" y="6594"/>
                    <a:pt x="326" y="6919"/>
                    <a:pt x="692" y="6919"/>
                  </a:cubicBezTo>
                  <a:lnTo>
                    <a:pt x="2279" y="6919"/>
                  </a:lnTo>
                  <a:cubicBezTo>
                    <a:pt x="2686" y="6919"/>
                    <a:pt x="3012" y="6594"/>
                    <a:pt x="3012" y="6187"/>
                  </a:cubicBezTo>
                  <a:cubicBezTo>
                    <a:pt x="3012" y="5780"/>
                    <a:pt x="2686" y="5454"/>
                    <a:pt x="2279" y="5454"/>
                  </a:cubicBezTo>
                  <a:close/>
                  <a:moveTo>
                    <a:pt x="4029" y="5454"/>
                  </a:moveTo>
                  <a:cubicBezTo>
                    <a:pt x="3622" y="5454"/>
                    <a:pt x="3297" y="5780"/>
                    <a:pt x="3297" y="6187"/>
                  </a:cubicBezTo>
                  <a:cubicBezTo>
                    <a:pt x="3297" y="6594"/>
                    <a:pt x="3622" y="6919"/>
                    <a:pt x="4029" y="6919"/>
                  </a:cubicBezTo>
                  <a:lnTo>
                    <a:pt x="8180" y="6919"/>
                  </a:lnTo>
                  <a:cubicBezTo>
                    <a:pt x="8547" y="6919"/>
                    <a:pt x="8872" y="6594"/>
                    <a:pt x="8872" y="6187"/>
                  </a:cubicBezTo>
                  <a:cubicBezTo>
                    <a:pt x="8872" y="5780"/>
                    <a:pt x="8547" y="5454"/>
                    <a:pt x="8180" y="5454"/>
                  </a:cubicBezTo>
                  <a:close/>
                  <a:moveTo>
                    <a:pt x="2279" y="7937"/>
                  </a:moveTo>
                  <a:lnTo>
                    <a:pt x="2320" y="7977"/>
                  </a:lnTo>
                  <a:lnTo>
                    <a:pt x="2279" y="8018"/>
                  </a:lnTo>
                  <a:lnTo>
                    <a:pt x="692" y="8018"/>
                  </a:lnTo>
                  <a:lnTo>
                    <a:pt x="651" y="7977"/>
                  </a:lnTo>
                  <a:lnTo>
                    <a:pt x="692" y="7937"/>
                  </a:lnTo>
                  <a:close/>
                  <a:moveTo>
                    <a:pt x="8180" y="7937"/>
                  </a:moveTo>
                  <a:lnTo>
                    <a:pt x="8221" y="7977"/>
                  </a:lnTo>
                  <a:lnTo>
                    <a:pt x="8180" y="8018"/>
                  </a:lnTo>
                  <a:lnTo>
                    <a:pt x="4029" y="8018"/>
                  </a:lnTo>
                  <a:lnTo>
                    <a:pt x="3988" y="7977"/>
                  </a:lnTo>
                  <a:lnTo>
                    <a:pt x="4029" y="7937"/>
                  </a:lnTo>
                  <a:close/>
                  <a:moveTo>
                    <a:pt x="692" y="7245"/>
                  </a:moveTo>
                  <a:cubicBezTo>
                    <a:pt x="326" y="7245"/>
                    <a:pt x="0" y="7571"/>
                    <a:pt x="0" y="7977"/>
                  </a:cubicBezTo>
                  <a:cubicBezTo>
                    <a:pt x="0" y="8384"/>
                    <a:pt x="326" y="8710"/>
                    <a:pt x="692" y="8710"/>
                  </a:cubicBezTo>
                  <a:lnTo>
                    <a:pt x="2279" y="8710"/>
                  </a:lnTo>
                  <a:cubicBezTo>
                    <a:pt x="2686" y="8710"/>
                    <a:pt x="3012" y="8384"/>
                    <a:pt x="3012" y="7977"/>
                  </a:cubicBezTo>
                  <a:cubicBezTo>
                    <a:pt x="3012" y="7571"/>
                    <a:pt x="2686" y="7245"/>
                    <a:pt x="2279" y="7245"/>
                  </a:cubicBezTo>
                  <a:close/>
                  <a:moveTo>
                    <a:pt x="4029" y="7245"/>
                  </a:moveTo>
                  <a:cubicBezTo>
                    <a:pt x="3622" y="7245"/>
                    <a:pt x="3297" y="7571"/>
                    <a:pt x="3297" y="7977"/>
                  </a:cubicBezTo>
                  <a:cubicBezTo>
                    <a:pt x="3297" y="8384"/>
                    <a:pt x="3622" y="8710"/>
                    <a:pt x="4029" y="8710"/>
                  </a:cubicBezTo>
                  <a:lnTo>
                    <a:pt x="8180" y="8710"/>
                  </a:lnTo>
                  <a:cubicBezTo>
                    <a:pt x="8547" y="8710"/>
                    <a:pt x="8872" y="8384"/>
                    <a:pt x="8872" y="7977"/>
                  </a:cubicBezTo>
                  <a:cubicBezTo>
                    <a:pt x="8872" y="7571"/>
                    <a:pt x="8547" y="7245"/>
                    <a:pt x="8180" y="7245"/>
                  </a:cubicBezTo>
                  <a:close/>
                  <a:moveTo>
                    <a:pt x="14529" y="9443"/>
                  </a:moveTo>
                  <a:cubicBezTo>
                    <a:pt x="14570" y="9443"/>
                    <a:pt x="14610" y="9483"/>
                    <a:pt x="14610" y="9565"/>
                  </a:cubicBezTo>
                  <a:cubicBezTo>
                    <a:pt x="14610" y="9605"/>
                    <a:pt x="14570" y="9646"/>
                    <a:pt x="14529" y="9646"/>
                  </a:cubicBezTo>
                  <a:lnTo>
                    <a:pt x="14407" y="9565"/>
                  </a:lnTo>
                  <a:lnTo>
                    <a:pt x="14529" y="9443"/>
                  </a:lnTo>
                  <a:close/>
                  <a:moveTo>
                    <a:pt x="15872" y="9443"/>
                  </a:moveTo>
                  <a:cubicBezTo>
                    <a:pt x="15913" y="9443"/>
                    <a:pt x="15994" y="9483"/>
                    <a:pt x="15994" y="9565"/>
                  </a:cubicBezTo>
                  <a:cubicBezTo>
                    <a:pt x="15994" y="9605"/>
                    <a:pt x="15913" y="9646"/>
                    <a:pt x="15872" y="9646"/>
                  </a:cubicBezTo>
                  <a:lnTo>
                    <a:pt x="15750" y="9565"/>
                  </a:lnTo>
                  <a:lnTo>
                    <a:pt x="15872" y="9443"/>
                  </a:lnTo>
                  <a:close/>
                  <a:moveTo>
                    <a:pt x="17215" y="9443"/>
                  </a:moveTo>
                  <a:cubicBezTo>
                    <a:pt x="17256" y="9443"/>
                    <a:pt x="17337" y="9483"/>
                    <a:pt x="17337" y="9565"/>
                  </a:cubicBezTo>
                  <a:cubicBezTo>
                    <a:pt x="17337" y="9605"/>
                    <a:pt x="17256" y="9646"/>
                    <a:pt x="17215" y="9646"/>
                  </a:cubicBezTo>
                  <a:lnTo>
                    <a:pt x="17093" y="9565"/>
                  </a:lnTo>
                  <a:lnTo>
                    <a:pt x="17215" y="9443"/>
                  </a:lnTo>
                  <a:close/>
                  <a:moveTo>
                    <a:pt x="18558" y="9443"/>
                  </a:moveTo>
                  <a:cubicBezTo>
                    <a:pt x="18639" y="9443"/>
                    <a:pt x="18680" y="9483"/>
                    <a:pt x="18680" y="9565"/>
                  </a:cubicBezTo>
                  <a:cubicBezTo>
                    <a:pt x="18680" y="9605"/>
                    <a:pt x="18639" y="9646"/>
                    <a:pt x="18558" y="9646"/>
                  </a:cubicBezTo>
                  <a:lnTo>
                    <a:pt x="18436" y="9565"/>
                  </a:lnTo>
                  <a:lnTo>
                    <a:pt x="18558" y="9443"/>
                  </a:lnTo>
                  <a:close/>
                  <a:moveTo>
                    <a:pt x="19901" y="9443"/>
                  </a:moveTo>
                  <a:lnTo>
                    <a:pt x="20023" y="9565"/>
                  </a:lnTo>
                  <a:lnTo>
                    <a:pt x="19901" y="9646"/>
                  </a:lnTo>
                  <a:cubicBezTo>
                    <a:pt x="19860" y="9646"/>
                    <a:pt x="19779" y="9605"/>
                    <a:pt x="19779" y="9565"/>
                  </a:cubicBezTo>
                  <a:cubicBezTo>
                    <a:pt x="19779" y="9483"/>
                    <a:pt x="19860" y="9443"/>
                    <a:pt x="19901" y="9443"/>
                  </a:cubicBezTo>
                  <a:close/>
                  <a:moveTo>
                    <a:pt x="21244" y="9443"/>
                  </a:moveTo>
                  <a:lnTo>
                    <a:pt x="21366" y="9565"/>
                  </a:lnTo>
                  <a:lnTo>
                    <a:pt x="21244" y="9646"/>
                  </a:lnTo>
                  <a:cubicBezTo>
                    <a:pt x="21203" y="9646"/>
                    <a:pt x="21163" y="9605"/>
                    <a:pt x="21163" y="9565"/>
                  </a:cubicBezTo>
                  <a:cubicBezTo>
                    <a:pt x="21163" y="9483"/>
                    <a:pt x="21203" y="9443"/>
                    <a:pt x="21244" y="9443"/>
                  </a:cubicBezTo>
                  <a:close/>
                  <a:moveTo>
                    <a:pt x="2279" y="9727"/>
                  </a:moveTo>
                  <a:lnTo>
                    <a:pt x="2320" y="9768"/>
                  </a:lnTo>
                  <a:lnTo>
                    <a:pt x="2279" y="9809"/>
                  </a:lnTo>
                  <a:lnTo>
                    <a:pt x="692" y="9809"/>
                  </a:lnTo>
                  <a:lnTo>
                    <a:pt x="651" y="9768"/>
                  </a:lnTo>
                  <a:lnTo>
                    <a:pt x="692" y="9727"/>
                  </a:lnTo>
                  <a:close/>
                  <a:moveTo>
                    <a:pt x="13105" y="9727"/>
                  </a:moveTo>
                  <a:lnTo>
                    <a:pt x="13145" y="9768"/>
                  </a:lnTo>
                  <a:lnTo>
                    <a:pt x="13105" y="9809"/>
                  </a:lnTo>
                  <a:lnTo>
                    <a:pt x="8994" y="9809"/>
                  </a:lnTo>
                  <a:lnTo>
                    <a:pt x="8913" y="9768"/>
                  </a:lnTo>
                  <a:lnTo>
                    <a:pt x="8994" y="9727"/>
                  </a:lnTo>
                  <a:close/>
                  <a:moveTo>
                    <a:pt x="692" y="9036"/>
                  </a:moveTo>
                  <a:cubicBezTo>
                    <a:pt x="326" y="9036"/>
                    <a:pt x="0" y="9361"/>
                    <a:pt x="0" y="9768"/>
                  </a:cubicBezTo>
                  <a:cubicBezTo>
                    <a:pt x="0" y="10175"/>
                    <a:pt x="326" y="10501"/>
                    <a:pt x="692" y="10501"/>
                  </a:cubicBezTo>
                  <a:lnTo>
                    <a:pt x="2279" y="10501"/>
                  </a:lnTo>
                  <a:cubicBezTo>
                    <a:pt x="2686" y="10501"/>
                    <a:pt x="3012" y="10175"/>
                    <a:pt x="3012" y="9768"/>
                  </a:cubicBezTo>
                  <a:cubicBezTo>
                    <a:pt x="3012" y="9361"/>
                    <a:pt x="2686" y="9036"/>
                    <a:pt x="2279" y="9036"/>
                  </a:cubicBezTo>
                  <a:close/>
                  <a:moveTo>
                    <a:pt x="14529" y="8751"/>
                  </a:moveTo>
                  <a:cubicBezTo>
                    <a:pt x="14141" y="8751"/>
                    <a:pt x="13814" y="9026"/>
                    <a:pt x="13734" y="9391"/>
                  </a:cubicBezTo>
                  <a:lnTo>
                    <a:pt x="13734" y="9391"/>
                  </a:lnTo>
                  <a:cubicBezTo>
                    <a:pt x="13606" y="9177"/>
                    <a:pt x="13373" y="9036"/>
                    <a:pt x="13105" y="9036"/>
                  </a:cubicBezTo>
                  <a:lnTo>
                    <a:pt x="8994" y="9036"/>
                  </a:lnTo>
                  <a:cubicBezTo>
                    <a:pt x="8587" y="9036"/>
                    <a:pt x="8262" y="9361"/>
                    <a:pt x="8262" y="9768"/>
                  </a:cubicBezTo>
                  <a:cubicBezTo>
                    <a:pt x="8262" y="10175"/>
                    <a:pt x="8587" y="10501"/>
                    <a:pt x="8994" y="10501"/>
                  </a:cubicBezTo>
                  <a:lnTo>
                    <a:pt x="13105" y="10501"/>
                  </a:lnTo>
                  <a:cubicBezTo>
                    <a:pt x="13455" y="10501"/>
                    <a:pt x="13745" y="10260"/>
                    <a:pt x="13819" y="9933"/>
                  </a:cubicBezTo>
                  <a:lnTo>
                    <a:pt x="13819" y="9933"/>
                  </a:lnTo>
                  <a:cubicBezTo>
                    <a:pt x="13958" y="10169"/>
                    <a:pt x="14225" y="10338"/>
                    <a:pt x="14529" y="10338"/>
                  </a:cubicBezTo>
                  <a:cubicBezTo>
                    <a:pt x="14793" y="10338"/>
                    <a:pt x="15040" y="10184"/>
                    <a:pt x="15181" y="9964"/>
                  </a:cubicBezTo>
                  <a:lnTo>
                    <a:pt x="15181" y="9964"/>
                  </a:lnTo>
                  <a:cubicBezTo>
                    <a:pt x="15325" y="10184"/>
                    <a:pt x="15581" y="10338"/>
                    <a:pt x="15872" y="10338"/>
                  </a:cubicBezTo>
                  <a:cubicBezTo>
                    <a:pt x="16170" y="10338"/>
                    <a:pt x="16414" y="10176"/>
                    <a:pt x="16543" y="9947"/>
                  </a:cubicBezTo>
                  <a:lnTo>
                    <a:pt x="16543" y="9947"/>
                  </a:lnTo>
                  <a:cubicBezTo>
                    <a:pt x="16673" y="10176"/>
                    <a:pt x="16917" y="10338"/>
                    <a:pt x="17215" y="10338"/>
                  </a:cubicBezTo>
                  <a:cubicBezTo>
                    <a:pt x="17513" y="10338"/>
                    <a:pt x="17757" y="10176"/>
                    <a:pt x="17886" y="9947"/>
                  </a:cubicBezTo>
                  <a:lnTo>
                    <a:pt x="17886" y="9947"/>
                  </a:lnTo>
                  <a:cubicBezTo>
                    <a:pt x="18016" y="10176"/>
                    <a:pt x="18260" y="10338"/>
                    <a:pt x="18558" y="10338"/>
                  </a:cubicBezTo>
                  <a:cubicBezTo>
                    <a:pt x="18856" y="10338"/>
                    <a:pt x="19100" y="10176"/>
                    <a:pt x="19229" y="9947"/>
                  </a:cubicBezTo>
                  <a:lnTo>
                    <a:pt x="19229" y="9947"/>
                  </a:lnTo>
                  <a:cubicBezTo>
                    <a:pt x="19359" y="10176"/>
                    <a:pt x="19603" y="10338"/>
                    <a:pt x="19901" y="10338"/>
                  </a:cubicBezTo>
                  <a:cubicBezTo>
                    <a:pt x="20192" y="10338"/>
                    <a:pt x="20448" y="10184"/>
                    <a:pt x="20592" y="9964"/>
                  </a:cubicBezTo>
                  <a:lnTo>
                    <a:pt x="20592" y="9964"/>
                  </a:lnTo>
                  <a:cubicBezTo>
                    <a:pt x="20733" y="10184"/>
                    <a:pt x="20980" y="10338"/>
                    <a:pt x="21244" y="10338"/>
                  </a:cubicBezTo>
                  <a:cubicBezTo>
                    <a:pt x="21692" y="10338"/>
                    <a:pt x="22058" y="9972"/>
                    <a:pt x="22058" y="9565"/>
                  </a:cubicBezTo>
                  <a:cubicBezTo>
                    <a:pt x="22058" y="9117"/>
                    <a:pt x="21692" y="8751"/>
                    <a:pt x="21244" y="8751"/>
                  </a:cubicBezTo>
                  <a:cubicBezTo>
                    <a:pt x="20980" y="8751"/>
                    <a:pt x="20733" y="8905"/>
                    <a:pt x="20592" y="9136"/>
                  </a:cubicBezTo>
                  <a:lnTo>
                    <a:pt x="20592" y="9136"/>
                  </a:lnTo>
                  <a:cubicBezTo>
                    <a:pt x="20448" y="8905"/>
                    <a:pt x="20192" y="8751"/>
                    <a:pt x="19901" y="8751"/>
                  </a:cubicBezTo>
                  <a:cubicBezTo>
                    <a:pt x="19603" y="8751"/>
                    <a:pt x="19359" y="8913"/>
                    <a:pt x="19229" y="9153"/>
                  </a:cubicBezTo>
                  <a:lnTo>
                    <a:pt x="19229" y="9153"/>
                  </a:lnTo>
                  <a:cubicBezTo>
                    <a:pt x="19100" y="8913"/>
                    <a:pt x="18856" y="8751"/>
                    <a:pt x="18558" y="8751"/>
                  </a:cubicBezTo>
                  <a:cubicBezTo>
                    <a:pt x="18260" y="8751"/>
                    <a:pt x="18016" y="8913"/>
                    <a:pt x="17886" y="9153"/>
                  </a:cubicBezTo>
                  <a:lnTo>
                    <a:pt x="17886" y="9153"/>
                  </a:lnTo>
                  <a:cubicBezTo>
                    <a:pt x="17757" y="8913"/>
                    <a:pt x="17513" y="8751"/>
                    <a:pt x="17215" y="8751"/>
                  </a:cubicBezTo>
                  <a:cubicBezTo>
                    <a:pt x="16917" y="8751"/>
                    <a:pt x="16673" y="8913"/>
                    <a:pt x="16543" y="9153"/>
                  </a:cubicBezTo>
                  <a:lnTo>
                    <a:pt x="16543" y="9153"/>
                  </a:lnTo>
                  <a:cubicBezTo>
                    <a:pt x="16414" y="8913"/>
                    <a:pt x="16170" y="8751"/>
                    <a:pt x="15872" y="8751"/>
                  </a:cubicBezTo>
                  <a:cubicBezTo>
                    <a:pt x="15581" y="8751"/>
                    <a:pt x="15325" y="8905"/>
                    <a:pt x="15181" y="9136"/>
                  </a:cubicBezTo>
                  <a:lnTo>
                    <a:pt x="15181" y="9136"/>
                  </a:lnTo>
                  <a:cubicBezTo>
                    <a:pt x="15040" y="8905"/>
                    <a:pt x="14793" y="8751"/>
                    <a:pt x="14529" y="8751"/>
                  </a:cubicBezTo>
                  <a:close/>
                  <a:moveTo>
                    <a:pt x="2279" y="11518"/>
                  </a:moveTo>
                  <a:lnTo>
                    <a:pt x="2320" y="11559"/>
                  </a:lnTo>
                  <a:lnTo>
                    <a:pt x="2279" y="11640"/>
                  </a:lnTo>
                  <a:lnTo>
                    <a:pt x="692" y="11640"/>
                  </a:lnTo>
                  <a:lnTo>
                    <a:pt x="651" y="11559"/>
                  </a:lnTo>
                  <a:lnTo>
                    <a:pt x="692" y="11518"/>
                  </a:lnTo>
                  <a:close/>
                  <a:moveTo>
                    <a:pt x="13105" y="11518"/>
                  </a:moveTo>
                  <a:lnTo>
                    <a:pt x="13145" y="11559"/>
                  </a:lnTo>
                  <a:lnTo>
                    <a:pt x="13105" y="11640"/>
                  </a:lnTo>
                  <a:lnTo>
                    <a:pt x="8994" y="11640"/>
                  </a:lnTo>
                  <a:lnTo>
                    <a:pt x="8913" y="11559"/>
                  </a:lnTo>
                  <a:lnTo>
                    <a:pt x="8994" y="11518"/>
                  </a:lnTo>
                  <a:close/>
                  <a:moveTo>
                    <a:pt x="692" y="10867"/>
                  </a:moveTo>
                  <a:cubicBezTo>
                    <a:pt x="326" y="10867"/>
                    <a:pt x="0" y="11193"/>
                    <a:pt x="0" y="11559"/>
                  </a:cubicBezTo>
                  <a:cubicBezTo>
                    <a:pt x="0" y="11966"/>
                    <a:pt x="326" y="12291"/>
                    <a:pt x="692" y="12291"/>
                  </a:cubicBezTo>
                  <a:lnTo>
                    <a:pt x="2279" y="12291"/>
                  </a:lnTo>
                  <a:cubicBezTo>
                    <a:pt x="2686" y="12291"/>
                    <a:pt x="3012" y="11966"/>
                    <a:pt x="3012" y="11559"/>
                  </a:cubicBezTo>
                  <a:cubicBezTo>
                    <a:pt x="3012" y="11193"/>
                    <a:pt x="2686" y="10867"/>
                    <a:pt x="2279" y="10867"/>
                  </a:cubicBezTo>
                  <a:close/>
                  <a:moveTo>
                    <a:pt x="8994" y="10867"/>
                  </a:moveTo>
                  <a:cubicBezTo>
                    <a:pt x="8587" y="10867"/>
                    <a:pt x="8262" y="11193"/>
                    <a:pt x="8262" y="11559"/>
                  </a:cubicBezTo>
                  <a:cubicBezTo>
                    <a:pt x="8262" y="11966"/>
                    <a:pt x="8587" y="12291"/>
                    <a:pt x="8994" y="12291"/>
                  </a:cubicBezTo>
                  <a:lnTo>
                    <a:pt x="13105" y="12291"/>
                  </a:lnTo>
                  <a:cubicBezTo>
                    <a:pt x="13512" y="12291"/>
                    <a:pt x="13837" y="11966"/>
                    <a:pt x="13837" y="11559"/>
                  </a:cubicBezTo>
                  <a:cubicBezTo>
                    <a:pt x="13837" y="11193"/>
                    <a:pt x="13512" y="10867"/>
                    <a:pt x="13105" y="10867"/>
                  </a:cubicBezTo>
                  <a:close/>
                  <a:moveTo>
                    <a:pt x="14529" y="13146"/>
                  </a:moveTo>
                  <a:cubicBezTo>
                    <a:pt x="14570" y="13146"/>
                    <a:pt x="14610" y="13187"/>
                    <a:pt x="14610" y="13268"/>
                  </a:cubicBezTo>
                  <a:cubicBezTo>
                    <a:pt x="14610" y="13309"/>
                    <a:pt x="14570" y="13350"/>
                    <a:pt x="14529" y="13350"/>
                  </a:cubicBezTo>
                  <a:lnTo>
                    <a:pt x="14407" y="13268"/>
                  </a:lnTo>
                  <a:lnTo>
                    <a:pt x="14529" y="13146"/>
                  </a:lnTo>
                  <a:close/>
                  <a:moveTo>
                    <a:pt x="15872" y="13146"/>
                  </a:moveTo>
                  <a:cubicBezTo>
                    <a:pt x="15913" y="13146"/>
                    <a:pt x="15994" y="13187"/>
                    <a:pt x="15994" y="13268"/>
                  </a:cubicBezTo>
                  <a:cubicBezTo>
                    <a:pt x="15994" y="13309"/>
                    <a:pt x="15913" y="13350"/>
                    <a:pt x="15872" y="13350"/>
                  </a:cubicBezTo>
                  <a:lnTo>
                    <a:pt x="15750" y="13268"/>
                  </a:lnTo>
                  <a:lnTo>
                    <a:pt x="15872" y="13146"/>
                  </a:lnTo>
                  <a:close/>
                  <a:moveTo>
                    <a:pt x="17215" y="13146"/>
                  </a:moveTo>
                  <a:cubicBezTo>
                    <a:pt x="17256" y="13146"/>
                    <a:pt x="17337" y="13187"/>
                    <a:pt x="17337" y="13268"/>
                  </a:cubicBezTo>
                  <a:cubicBezTo>
                    <a:pt x="17337" y="13309"/>
                    <a:pt x="17256" y="13350"/>
                    <a:pt x="17215" y="13350"/>
                  </a:cubicBezTo>
                  <a:lnTo>
                    <a:pt x="17093" y="13268"/>
                  </a:lnTo>
                  <a:lnTo>
                    <a:pt x="17215" y="13146"/>
                  </a:lnTo>
                  <a:close/>
                  <a:moveTo>
                    <a:pt x="18558" y="13146"/>
                  </a:moveTo>
                  <a:cubicBezTo>
                    <a:pt x="18639" y="13146"/>
                    <a:pt x="18680" y="13187"/>
                    <a:pt x="18680" y="13268"/>
                  </a:cubicBezTo>
                  <a:cubicBezTo>
                    <a:pt x="18680" y="13309"/>
                    <a:pt x="18639" y="13350"/>
                    <a:pt x="18558" y="13350"/>
                  </a:cubicBezTo>
                  <a:lnTo>
                    <a:pt x="18436" y="13268"/>
                  </a:lnTo>
                  <a:lnTo>
                    <a:pt x="18558" y="13146"/>
                  </a:lnTo>
                  <a:close/>
                  <a:moveTo>
                    <a:pt x="19901" y="13146"/>
                  </a:moveTo>
                  <a:lnTo>
                    <a:pt x="20023" y="13268"/>
                  </a:lnTo>
                  <a:lnTo>
                    <a:pt x="19901" y="13350"/>
                  </a:lnTo>
                  <a:cubicBezTo>
                    <a:pt x="19860" y="13350"/>
                    <a:pt x="19779" y="13309"/>
                    <a:pt x="19779" y="13268"/>
                  </a:cubicBezTo>
                  <a:cubicBezTo>
                    <a:pt x="19779" y="13187"/>
                    <a:pt x="19860" y="13146"/>
                    <a:pt x="19901" y="13146"/>
                  </a:cubicBezTo>
                  <a:close/>
                  <a:moveTo>
                    <a:pt x="21244" y="13146"/>
                  </a:moveTo>
                  <a:lnTo>
                    <a:pt x="21366" y="13268"/>
                  </a:lnTo>
                  <a:lnTo>
                    <a:pt x="21244" y="13350"/>
                  </a:lnTo>
                  <a:cubicBezTo>
                    <a:pt x="21203" y="13350"/>
                    <a:pt x="21163" y="13309"/>
                    <a:pt x="21163" y="13268"/>
                  </a:cubicBezTo>
                  <a:cubicBezTo>
                    <a:pt x="21163" y="13187"/>
                    <a:pt x="21203" y="13146"/>
                    <a:pt x="21244" y="13146"/>
                  </a:cubicBezTo>
                  <a:close/>
                  <a:moveTo>
                    <a:pt x="2279" y="13309"/>
                  </a:moveTo>
                  <a:lnTo>
                    <a:pt x="2320" y="13390"/>
                  </a:lnTo>
                  <a:lnTo>
                    <a:pt x="2279" y="13431"/>
                  </a:lnTo>
                  <a:lnTo>
                    <a:pt x="692" y="13431"/>
                  </a:lnTo>
                  <a:lnTo>
                    <a:pt x="651" y="13390"/>
                  </a:lnTo>
                  <a:lnTo>
                    <a:pt x="692" y="13309"/>
                  </a:lnTo>
                  <a:close/>
                  <a:moveTo>
                    <a:pt x="13105" y="13309"/>
                  </a:moveTo>
                  <a:lnTo>
                    <a:pt x="13145" y="13390"/>
                  </a:lnTo>
                  <a:lnTo>
                    <a:pt x="13105" y="13431"/>
                  </a:lnTo>
                  <a:lnTo>
                    <a:pt x="8994" y="13431"/>
                  </a:lnTo>
                  <a:lnTo>
                    <a:pt x="8913" y="13390"/>
                  </a:lnTo>
                  <a:lnTo>
                    <a:pt x="8994" y="13309"/>
                  </a:lnTo>
                  <a:close/>
                  <a:moveTo>
                    <a:pt x="692" y="12658"/>
                  </a:moveTo>
                  <a:cubicBezTo>
                    <a:pt x="326" y="12658"/>
                    <a:pt x="0" y="12983"/>
                    <a:pt x="0" y="13390"/>
                  </a:cubicBezTo>
                  <a:cubicBezTo>
                    <a:pt x="0" y="13756"/>
                    <a:pt x="326" y="14082"/>
                    <a:pt x="692" y="14082"/>
                  </a:cubicBezTo>
                  <a:lnTo>
                    <a:pt x="2279" y="14082"/>
                  </a:lnTo>
                  <a:cubicBezTo>
                    <a:pt x="2686" y="14082"/>
                    <a:pt x="3012" y="13756"/>
                    <a:pt x="3012" y="13390"/>
                  </a:cubicBezTo>
                  <a:cubicBezTo>
                    <a:pt x="3012" y="12983"/>
                    <a:pt x="2686" y="12658"/>
                    <a:pt x="2279" y="12658"/>
                  </a:cubicBezTo>
                  <a:close/>
                  <a:moveTo>
                    <a:pt x="14529" y="12454"/>
                  </a:moveTo>
                  <a:cubicBezTo>
                    <a:pt x="14161" y="12454"/>
                    <a:pt x="13848" y="12702"/>
                    <a:pt x="13748" y="13038"/>
                  </a:cubicBezTo>
                  <a:lnTo>
                    <a:pt x="13748" y="13038"/>
                  </a:lnTo>
                  <a:cubicBezTo>
                    <a:pt x="13624" y="12811"/>
                    <a:pt x="13384" y="12658"/>
                    <a:pt x="13105" y="12658"/>
                  </a:cubicBezTo>
                  <a:lnTo>
                    <a:pt x="8994" y="12658"/>
                  </a:lnTo>
                  <a:cubicBezTo>
                    <a:pt x="8587" y="12658"/>
                    <a:pt x="8262" y="12983"/>
                    <a:pt x="8262" y="13390"/>
                  </a:cubicBezTo>
                  <a:cubicBezTo>
                    <a:pt x="8262" y="13756"/>
                    <a:pt x="8587" y="14082"/>
                    <a:pt x="8994" y="14082"/>
                  </a:cubicBezTo>
                  <a:lnTo>
                    <a:pt x="13105" y="14082"/>
                  </a:lnTo>
                  <a:cubicBezTo>
                    <a:pt x="13430" y="14082"/>
                    <a:pt x="13704" y="13874"/>
                    <a:pt x="13800" y="13603"/>
                  </a:cubicBezTo>
                  <a:lnTo>
                    <a:pt x="13800" y="13603"/>
                  </a:lnTo>
                  <a:cubicBezTo>
                    <a:pt x="13934" y="13856"/>
                    <a:pt x="14211" y="14041"/>
                    <a:pt x="14529" y="14041"/>
                  </a:cubicBezTo>
                  <a:cubicBezTo>
                    <a:pt x="14793" y="14041"/>
                    <a:pt x="15040" y="13887"/>
                    <a:pt x="15181" y="13667"/>
                  </a:cubicBezTo>
                  <a:lnTo>
                    <a:pt x="15181" y="13667"/>
                  </a:lnTo>
                  <a:cubicBezTo>
                    <a:pt x="15325" y="13887"/>
                    <a:pt x="15581" y="14041"/>
                    <a:pt x="15872" y="14041"/>
                  </a:cubicBezTo>
                  <a:cubicBezTo>
                    <a:pt x="16170" y="14041"/>
                    <a:pt x="16414" y="13879"/>
                    <a:pt x="16543" y="13651"/>
                  </a:cubicBezTo>
                  <a:lnTo>
                    <a:pt x="16543" y="13651"/>
                  </a:lnTo>
                  <a:cubicBezTo>
                    <a:pt x="16673" y="13879"/>
                    <a:pt x="16917" y="14041"/>
                    <a:pt x="17215" y="14041"/>
                  </a:cubicBezTo>
                  <a:cubicBezTo>
                    <a:pt x="17513" y="14041"/>
                    <a:pt x="17757" y="13879"/>
                    <a:pt x="17886" y="13651"/>
                  </a:cubicBezTo>
                  <a:lnTo>
                    <a:pt x="17886" y="13651"/>
                  </a:lnTo>
                  <a:cubicBezTo>
                    <a:pt x="18016" y="13879"/>
                    <a:pt x="18260" y="14041"/>
                    <a:pt x="18558" y="14041"/>
                  </a:cubicBezTo>
                  <a:cubicBezTo>
                    <a:pt x="18856" y="14041"/>
                    <a:pt x="19100" y="13879"/>
                    <a:pt x="19229" y="13651"/>
                  </a:cubicBezTo>
                  <a:lnTo>
                    <a:pt x="19229" y="13651"/>
                  </a:lnTo>
                  <a:cubicBezTo>
                    <a:pt x="19359" y="13879"/>
                    <a:pt x="19603" y="14041"/>
                    <a:pt x="19901" y="14041"/>
                  </a:cubicBezTo>
                  <a:cubicBezTo>
                    <a:pt x="20192" y="14041"/>
                    <a:pt x="20448" y="13887"/>
                    <a:pt x="20592" y="13667"/>
                  </a:cubicBezTo>
                  <a:lnTo>
                    <a:pt x="20592" y="13667"/>
                  </a:lnTo>
                  <a:cubicBezTo>
                    <a:pt x="20733" y="13887"/>
                    <a:pt x="20980" y="14041"/>
                    <a:pt x="21244" y="14041"/>
                  </a:cubicBezTo>
                  <a:cubicBezTo>
                    <a:pt x="21692" y="14041"/>
                    <a:pt x="22058" y="13675"/>
                    <a:pt x="22058" y="13268"/>
                  </a:cubicBezTo>
                  <a:cubicBezTo>
                    <a:pt x="22058" y="12820"/>
                    <a:pt x="21692" y="12454"/>
                    <a:pt x="21244" y="12454"/>
                  </a:cubicBezTo>
                  <a:cubicBezTo>
                    <a:pt x="20980" y="12454"/>
                    <a:pt x="20733" y="12609"/>
                    <a:pt x="20592" y="12839"/>
                  </a:cubicBezTo>
                  <a:lnTo>
                    <a:pt x="20592" y="12839"/>
                  </a:lnTo>
                  <a:cubicBezTo>
                    <a:pt x="20448" y="12609"/>
                    <a:pt x="20192" y="12454"/>
                    <a:pt x="19901" y="12454"/>
                  </a:cubicBezTo>
                  <a:cubicBezTo>
                    <a:pt x="19603" y="12454"/>
                    <a:pt x="19359" y="12616"/>
                    <a:pt x="19229" y="12857"/>
                  </a:cubicBezTo>
                  <a:lnTo>
                    <a:pt x="19229" y="12857"/>
                  </a:lnTo>
                  <a:cubicBezTo>
                    <a:pt x="19100" y="12616"/>
                    <a:pt x="18856" y="12454"/>
                    <a:pt x="18558" y="12454"/>
                  </a:cubicBezTo>
                  <a:cubicBezTo>
                    <a:pt x="18260" y="12454"/>
                    <a:pt x="18016" y="12616"/>
                    <a:pt x="17886" y="12857"/>
                  </a:cubicBezTo>
                  <a:lnTo>
                    <a:pt x="17886" y="12857"/>
                  </a:lnTo>
                  <a:cubicBezTo>
                    <a:pt x="17757" y="12616"/>
                    <a:pt x="17513" y="12454"/>
                    <a:pt x="17215" y="12454"/>
                  </a:cubicBezTo>
                  <a:cubicBezTo>
                    <a:pt x="16917" y="12454"/>
                    <a:pt x="16673" y="12616"/>
                    <a:pt x="16543" y="12857"/>
                  </a:cubicBezTo>
                  <a:lnTo>
                    <a:pt x="16543" y="12857"/>
                  </a:lnTo>
                  <a:cubicBezTo>
                    <a:pt x="16414" y="12616"/>
                    <a:pt x="16170" y="12454"/>
                    <a:pt x="15872" y="12454"/>
                  </a:cubicBezTo>
                  <a:cubicBezTo>
                    <a:pt x="15581" y="12454"/>
                    <a:pt x="15325" y="12609"/>
                    <a:pt x="15181" y="12839"/>
                  </a:cubicBezTo>
                  <a:lnTo>
                    <a:pt x="15181" y="12839"/>
                  </a:lnTo>
                  <a:cubicBezTo>
                    <a:pt x="15040" y="12609"/>
                    <a:pt x="14793" y="12454"/>
                    <a:pt x="14529" y="124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35"/>
            <p:cNvSpPr/>
            <p:nvPr/>
          </p:nvSpPr>
          <p:spPr>
            <a:xfrm>
              <a:off x="3304325" y="2953625"/>
              <a:ext cx="534175" cy="335775"/>
            </a:xfrm>
            <a:custGeom>
              <a:avLst/>
              <a:gdLst/>
              <a:ahLst/>
              <a:cxnLst/>
              <a:rect l="l" t="t" r="r" b="b"/>
              <a:pathLst>
                <a:path w="21367" h="13431" extrusionOk="0">
                  <a:moveTo>
                    <a:pt x="366" y="82"/>
                  </a:moveTo>
                  <a:cubicBezTo>
                    <a:pt x="163" y="82"/>
                    <a:pt x="0" y="245"/>
                    <a:pt x="0" y="489"/>
                  </a:cubicBezTo>
                  <a:cubicBezTo>
                    <a:pt x="0" y="693"/>
                    <a:pt x="163" y="856"/>
                    <a:pt x="366" y="856"/>
                  </a:cubicBezTo>
                  <a:lnTo>
                    <a:pt x="1954" y="856"/>
                  </a:lnTo>
                  <a:cubicBezTo>
                    <a:pt x="2157" y="856"/>
                    <a:pt x="2360" y="693"/>
                    <a:pt x="2360" y="489"/>
                  </a:cubicBezTo>
                  <a:cubicBezTo>
                    <a:pt x="2360" y="245"/>
                    <a:pt x="2157" y="82"/>
                    <a:pt x="1954" y="82"/>
                  </a:cubicBezTo>
                  <a:close/>
                  <a:moveTo>
                    <a:pt x="3703" y="82"/>
                  </a:moveTo>
                  <a:cubicBezTo>
                    <a:pt x="3500" y="82"/>
                    <a:pt x="3337" y="245"/>
                    <a:pt x="3337" y="489"/>
                  </a:cubicBezTo>
                  <a:cubicBezTo>
                    <a:pt x="3337" y="693"/>
                    <a:pt x="3500" y="856"/>
                    <a:pt x="3703" y="856"/>
                  </a:cubicBezTo>
                  <a:lnTo>
                    <a:pt x="7855" y="856"/>
                  </a:lnTo>
                  <a:cubicBezTo>
                    <a:pt x="8058" y="856"/>
                    <a:pt x="8221" y="693"/>
                    <a:pt x="8221" y="489"/>
                  </a:cubicBezTo>
                  <a:cubicBezTo>
                    <a:pt x="8221" y="245"/>
                    <a:pt x="8058" y="82"/>
                    <a:pt x="7855" y="82"/>
                  </a:cubicBezTo>
                  <a:close/>
                  <a:moveTo>
                    <a:pt x="9605" y="1"/>
                  </a:moveTo>
                  <a:cubicBezTo>
                    <a:pt x="9360" y="1"/>
                    <a:pt x="9157" y="204"/>
                    <a:pt x="9157" y="489"/>
                  </a:cubicBezTo>
                  <a:cubicBezTo>
                    <a:pt x="9157" y="733"/>
                    <a:pt x="9360" y="937"/>
                    <a:pt x="9605" y="937"/>
                  </a:cubicBezTo>
                  <a:cubicBezTo>
                    <a:pt x="9849" y="937"/>
                    <a:pt x="10052" y="733"/>
                    <a:pt x="10052" y="489"/>
                  </a:cubicBezTo>
                  <a:cubicBezTo>
                    <a:pt x="10052" y="204"/>
                    <a:pt x="9849" y="1"/>
                    <a:pt x="9605" y="1"/>
                  </a:cubicBezTo>
                  <a:close/>
                  <a:moveTo>
                    <a:pt x="10948" y="1"/>
                  </a:moveTo>
                  <a:cubicBezTo>
                    <a:pt x="10703" y="1"/>
                    <a:pt x="10500" y="204"/>
                    <a:pt x="10500" y="489"/>
                  </a:cubicBezTo>
                  <a:cubicBezTo>
                    <a:pt x="10500" y="733"/>
                    <a:pt x="10703" y="937"/>
                    <a:pt x="10948" y="937"/>
                  </a:cubicBezTo>
                  <a:cubicBezTo>
                    <a:pt x="11192" y="937"/>
                    <a:pt x="11395" y="733"/>
                    <a:pt x="11395" y="489"/>
                  </a:cubicBezTo>
                  <a:cubicBezTo>
                    <a:pt x="11395" y="204"/>
                    <a:pt x="11192" y="1"/>
                    <a:pt x="10948" y="1"/>
                  </a:cubicBezTo>
                  <a:close/>
                  <a:moveTo>
                    <a:pt x="12291" y="1"/>
                  </a:moveTo>
                  <a:cubicBezTo>
                    <a:pt x="12046" y="1"/>
                    <a:pt x="11843" y="204"/>
                    <a:pt x="11843" y="489"/>
                  </a:cubicBezTo>
                  <a:cubicBezTo>
                    <a:pt x="11843" y="733"/>
                    <a:pt x="12046" y="937"/>
                    <a:pt x="12291" y="937"/>
                  </a:cubicBezTo>
                  <a:cubicBezTo>
                    <a:pt x="12535" y="937"/>
                    <a:pt x="12738" y="733"/>
                    <a:pt x="12738" y="489"/>
                  </a:cubicBezTo>
                  <a:cubicBezTo>
                    <a:pt x="12738" y="204"/>
                    <a:pt x="12535" y="1"/>
                    <a:pt x="12291" y="1"/>
                  </a:cubicBezTo>
                  <a:close/>
                  <a:moveTo>
                    <a:pt x="13634" y="1"/>
                  </a:moveTo>
                  <a:cubicBezTo>
                    <a:pt x="13389" y="1"/>
                    <a:pt x="13186" y="204"/>
                    <a:pt x="13186" y="489"/>
                  </a:cubicBezTo>
                  <a:cubicBezTo>
                    <a:pt x="13186" y="733"/>
                    <a:pt x="13389" y="937"/>
                    <a:pt x="13634" y="937"/>
                  </a:cubicBezTo>
                  <a:cubicBezTo>
                    <a:pt x="13878" y="937"/>
                    <a:pt x="14081" y="733"/>
                    <a:pt x="14081" y="489"/>
                  </a:cubicBezTo>
                  <a:cubicBezTo>
                    <a:pt x="14081" y="204"/>
                    <a:pt x="13878" y="1"/>
                    <a:pt x="13634" y="1"/>
                  </a:cubicBezTo>
                  <a:close/>
                  <a:moveTo>
                    <a:pt x="14977" y="1"/>
                  </a:moveTo>
                  <a:cubicBezTo>
                    <a:pt x="14732" y="1"/>
                    <a:pt x="14529" y="204"/>
                    <a:pt x="14529" y="489"/>
                  </a:cubicBezTo>
                  <a:cubicBezTo>
                    <a:pt x="14529" y="733"/>
                    <a:pt x="14732" y="937"/>
                    <a:pt x="14977" y="937"/>
                  </a:cubicBezTo>
                  <a:cubicBezTo>
                    <a:pt x="15221" y="937"/>
                    <a:pt x="15424" y="733"/>
                    <a:pt x="15424" y="489"/>
                  </a:cubicBezTo>
                  <a:cubicBezTo>
                    <a:pt x="15424" y="204"/>
                    <a:pt x="15221" y="1"/>
                    <a:pt x="14977" y="1"/>
                  </a:cubicBezTo>
                  <a:close/>
                  <a:moveTo>
                    <a:pt x="16320" y="1"/>
                  </a:moveTo>
                  <a:cubicBezTo>
                    <a:pt x="16075" y="1"/>
                    <a:pt x="15872" y="204"/>
                    <a:pt x="15872" y="489"/>
                  </a:cubicBezTo>
                  <a:cubicBezTo>
                    <a:pt x="15872" y="733"/>
                    <a:pt x="16075" y="937"/>
                    <a:pt x="16320" y="937"/>
                  </a:cubicBezTo>
                  <a:cubicBezTo>
                    <a:pt x="16564" y="937"/>
                    <a:pt x="16767" y="733"/>
                    <a:pt x="16767" y="489"/>
                  </a:cubicBezTo>
                  <a:cubicBezTo>
                    <a:pt x="16767" y="204"/>
                    <a:pt x="16564" y="1"/>
                    <a:pt x="16320" y="1"/>
                  </a:cubicBezTo>
                  <a:close/>
                  <a:moveTo>
                    <a:pt x="366" y="1873"/>
                  </a:moveTo>
                  <a:cubicBezTo>
                    <a:pt x="163" y="1873"/>
                    <a:pt x="0" y="2036"/>
                    <a:pt x="0" y="2280"/>
                  </a:cubicBezTo>
                  <a:cubicBezTo>
                    <a:pt x="0" y="2483"/>
                    <a:pt x="163" y="2646"/>
                    <a:pt x="366" y="2646"/>
                  </a:cubicBezTo>
                  <a:lnTo>
                    <a:pt x="1954" y="2646"/>
                  </a:lnTo>
                  <a:cubicBezTo>
                    <a:pt x="2157" y="2646"/>
                    <a:pt x="2360" y="2483"/>
                    <a:pt x="2360" y="2280"/>
                  </a:cubicBezTo>
                  <a:cubicBezTo>
                    <a:pt x="2360" y="2036"/>
                    <a:pt x="2157" y="1873"/>
                    <a:pt x="1954" y="1873"/>
                  </a:cubicBezTo>
                  <a:close/>
                  <a:moveTo>
                    <a:pt x="3703" y="1873"/>
                  </a:moveTo>
                  <a:cubicBezTo>
                    <a:pt x="3500" y="1873"/>
                    <a:pt x="3337" y="2036"/>
                    <a:pt x="3337" y="2280"/>
                  </a:cubicBezTo>
                  <a:cubicBezTo>
                    <a:pt x="3337" y="2483"/>
                    <a:pt x="3500" y="2646"/>
                    <a:pt x="3703" y="2646"/>
                  </a:cubicBezTo>
                  <a:lnTo>
                    <a:pt x="7855" y="2646"/>
                  </a:lnTo>
                  <a:cubicBezTo>
                    <a:pt x="8058" y="2646"/>
                    <a:pt x="8221" y="2483"/>
                    <a:pt x="8221" y="2280"/>
                  </a:cubicBezTo>
                  <a:cubicBezTo>
                    <a:pt x="8221" y="2036"/>
                    <a:pt x="8058" y="1873"/>
                    <a:pt x="7855" y="1873"/>
                  </a:cubicBezTo>
                  <a:close/>
                  <a:moveTo>
                    <a:pt x="366" y="3664"/>
                  </a:moveTo>
                  <a:cubicBezTo>
                    <a:pt x="163" y="3664"/>
                    <a:pt x="0" y="3867"/>
                    <a:pt x="0" y="4071"/>
                  </a:cubicBezTo>
                  <a:cubicBezTo>
                    <a:pt x="0" y="4274"/>
                    <a:pt x="163" y="4437"/>
                    <a:pt x="366" y="4437"/>
                  </a:cubicBezTo>
                  <a:lnTo>
                    <a:pt x="1954" y="4437"/>
                  </a:lnTo>
                  <a:cubicBezTo>
                    <a:pt x="2157" y="4437"/>
                    <a:pt x="2360" y="4274"/>
                    <a:pt x="2360" y="4071"/>
                  </a:cubicBezTo>
                  <a:cubicBezTo>
                    <a:pt x="2360" y="3867"/>
                    <a:pt x="2157" y="3664"/>
                    <a:pt x="1954" y="3664"/>
                  </a:cubicBezTo>
                  <a:close/>
                  <a:moveTo>
                    <a:pt x="3703" y="3664"/>
                  </a:moveTo>
                  <a:cubicBezTo>
                    <a:pt x="3500" y="3664"/>
                    <a:pt x="3337" y="3867"/>
                    <a:pt x="3337" y="4071"/>
                  </a:cubicBezTo>
                  <a:cubicBezTo>
                    <a:pt x="3337" y="4274"/>
                    <a:pt x="3500" y="4437"/>
                    <a:pt x="3703" y="4437"/>
                  </a:cubicBezTo>
                  <a:lnTo>
                    <a:pt x="7855" y="4437"/>
                  </a:lnTo>
                  <a:cubicBezTo>
                    <a:pt x="8058" y="4437"/>
                    <a:pt x="8221" y="4274"/>
                    <a:pt x="8221" y="4071"/>
                  </a:cubicBezTo>
                  <a:cubicBezTo>
                    <a:pt x="8221" y="3867"/>
                    <a:pt x="8058" y="3664"/>
                    <a:pt x="7855" y="3664"/>
                  </a:cubicBezTo>
                  <a:close/>
                  <a:moveTo>
                    <a:pt x="9605" y="3623"/>
                  </a:moveTo>
                  <a:cubicBezTo>
                    <a:pt x="9360" y="3623"/>
                    <a:pt x="9157" y="3826"/>
                    <a:pt x="9157" y="4071"/>
                  </a:cubicBezTo>
                  <a:cubicBezTo>
                    <a:pt x="9157" y="4315"/>
                    <a:pt x="9360" y="4518"/>
                    <a:pt x="9605" y="4518"/>
                  </a:cubicBezTo>
                  <a:cubicBezTo>
                    <a:pt x="9849" y="4518"/>
                    <a:pt x="10052" y="4315"/>
                    <a:pt x="10052" y="4071"/>
                  </a:cubicBezTo>
                  <a:cubicBezTo>
                    <a:pt x="10052" y="3826"/>
                    <a:pt x="9849" y="3623"/>
                    <a:pt x="9605" y="3623"/>
                  </a:cubicBezTo>
                  <a:close/>
                  <a:moveTo>
                    <a:pt x="10948" y="3623"/>
                  </a:moveTo>
                  <a:cubicBezTo>
                    <a:pt x="10703" y="3623"/>
                    <a:pt x="10500" y="3826"/>
                    <a:pt x="10500" y="4071"/>
                  </a:cubicBezTo>
                  <a:cubicBezTo>
                    <a:pt x="10500" y="4315"/>
                    <a:pt x="10703" y="4518"/>
                    <a:pt x="10948" y="4518"/>
                  </a:cubicBezTo>
                  <a:cubicBezTo>
                    <a:pt x="11192" y="4518"/>
                    <a:pt x="11395" y="4315"/>
                    <a:pt x="11395" y="4071"/>
                  </a:cubicBezTo>
                  <a:cubicBezTo>
                    <a:pt x="11395" y="3826"/>
                    <a:pt x="11192" y="3623"/>
                    <a:pt x="10948" y="3623"/>
                  </a:cubicBezTo>
                  <a:close/>
                  <a:moveTo>
                    <a:pt x="12291" y="3623"/>
                  </a:moveTo>
                  <a:cubicBezTo>
                    <a:pt x="12046" y="3623"/>
                    <a:pt x="11843" y="3826"/>
                    <a:pt x="11843" y="4071"/>
                  </a:cubicBezTo>
                  <a:cubicBezTo>
                    <a:pt x="11843" y="4315"/>
                    <a:pt x="12046" y="4518"/>
                    <a:pt x="12291" y="4518"/>
                  </a:cubicBezTo>
                  <a:cubicBezTo>
                    <a:pt x="12535" y="4518"/>
                    <a:pt x="12738" y="4315"/>
                    <a:pt x="12738" y="4071"/>
                  </a:cubicBezTo>
                  <a:cubicBezTo>
                    <a:pt x="12738" y="3826"/>
                    <a:pt x="12535" y="3623"/>
                    <a:pt x="12291" y="3623"/>
                  </a:cubicBezTo>
                  <a:close/>
                  <a:moveTo>
                    <a:pt x="13634" y="3623"/>
                  </a:moveTo>
                  <a:cubicBezTo>
                    <a:pt x="13389" y="3623"/>
                    <a:pt x="13186" y="3826"/>
                    <a:pt x="13186" y="4071"/>
                  </a:cubicBezTo>
                  <a:cubicBezTo>
                    <a:pt x="13186" y="4315"/>
                    <a:pt x="13389" y="4518"/>
                    <a:pt x="13634" y="4518"/>
                  </a:cubicBezTo>
                  <a:cubicBezTo>
                    <a:pt x="13878" y="4518"/>
                    <a:pt x="14081" y="4315"/>
                    <a:pt x="14081" y="4071"/>
                  </a:cubicBezTo>
                  <a:cubicBezTo>
                    <a:pt x="14081" y="3826"/>
                    <a:pt x="13878" y="3623"/>
                    <a:pt x="13634" y="3623"/>
                  </a:cubicBezTo>
                  <a:close/>
                  <a:moveTo>
                    <a:pt x="14977" y="3623"/>
                  </a:moveTo>
                  <a:cubicBezTo>
                    <a:pt x="14732" y="3623"/>
                    <a:pt x="14529" y="3826"/>
                    <a:pt x="14529" y="4071"/>
                  </a:cubicBezTo>
                  <a:cubicBezTo>
                    <a:pt x="14529" y="4315"/>
                    <a:pt x="14732" y="4518"/>
                    <a:pt x="14977" y="4518"/>
                  </a:cubicBezTo>
                  <a:cubicBezTo>
                    <a:pt x="15221" y="4518"/>
                    <a:pt x="15424" y="4315"/>
                    <a:pt x="15424" y="4071"/>
                  </a:cubicBezTo>
                  <a:cubicBezTo>
                    <a:pt x="15424" y="3826"/>
                    <a:pt x="15221" y="3623"/>
                    <a:pt x="14977" y="3623"/>
                  </a:cubicBezTo>
                  <a:close/>
                  <a:moveTo>
                    <a:pt x="16320" y="3623"/>
                  </a:moveTo>
                  <a:cubicBezTo>
                    <a:pt x="16075" y="3623"/>
                    <a:pt x="15872" y="3826"/>
                    <a:pt x="15872" y="4071"/>
                  </a:cubicBezTo>
                  <a:cubicBezTo>
                    <a:pt x="15872" y="4315"/>
                    <a:pt x="16075" y="4518"/>
                    <a:pt x="16320" y="4518"/>
                  </a:cubicBezTo>
                  <a:cubicBezTo>
                    <a:pt x="16564" y="4518"/>
                    <a:pt x="16767" y="4315"/>
                    <a:pt x="16767" y="4071"/>
                  </a:cubicBezTo>
                  <a:cubicBezTo>
                    <a:pt x="16767" y="3826"/>
                    <a:pt x="16564" y="3623"/>
                    <a:pt x="16320" y="3623"/>
                  </a:cubicBezTo>
                  <a:close/>
                  <a:moveTo>
                    <a:pt x="366" y="5454"/>
                  </a:moveTo>
                  <a:cubicBezTo>
                    <a:pt x="163" y="5454"/>
                    <a:pt x="0" y="5658"/>
                    <a:pt x="0" y="5861"/>
                  </a:cubicBezTo>
                  <a:cubicBezTo>
                    <a:pt x="0" y="6065"/>
                    <a:pt x="163" y="6228"/>
                    <a:pt x="366" y="6228"/>
                  </a:cubicBezTo>
                  <a:lnTo>
                    <a:pt x="1954" y="6228"/>
                  </a:lnTo>
                  <a:cubicBezTo>
                    <a:pt x="2157" y="6228"/>
                    <a:pt x="2360" y="6065"/>
                    <a:pt x="2360" y="5861"/>
                  </a:cubicBezTo>
                  <a:cubicBezTo>
                    <a:pt x="2360" y="5658"/>
                    <a:pt x="2157" y="5454"/>
                    <a:pt x="1954" y="5454"/>
                  </a:cubicBezTo>
                  <a:close/>
                  <a:moveTo>
                    <a:pt x="3703" y="5454"/>
                  </a:moveTo>
                  <a:cubicBezTo>
                    <a:pt x="3500" y="5454"/>
                    <a:pt x="3337" y="5658"/>
                    <a:pt x="3337" y="5861"/>
                  </a:cubicBezTo>
                  <a:cubicBezTo>
                    <a:pt x="3337" y="6065"/>
                    <a:pt x="3500" y="6228"/>
                    <a:pt x="3703" y="6228"/>
                  </a:cubicBezTo>
                  <a:lnTo>
                    <a:pt x="7855" y="6228"/>
                  </a:lnTo>
                  <a:cubicBezTo>
                    <a:pt x="8058" y="6228"/>
                    <a:pt x="8221" y="6065"/>
                    <a:pt x="8221" y="5861"/>
                  </a:cubicBezTo>
                  <a:cubicBezTo>
                    <a:pt x="8221" y="5658"/>
                    <a:pt x="8058" y="5454"/>
                    <a:pt x="7855" y="5454"/>
                  </a:cubicBezTo>
                  <a:close/>
                  <a:moveTo>
                    <a:pt x="366" y="7286"/>
                  </a:moveTo>
                  <a:cubicBezTo>
                    <a:pt x="163" y="7286"/>
                    <a:pt x="0" y="7448"/>
                    <a:pt x="0" y="7652"/>
                  </a:cubicBezTo>
                  <a:cubicBezTo>
                    <a:pt x="0" y="7855"/>
                    <a:pt x="163" y="8059"/>
                    <a:pt x="366" y="8059"/>
                  </a:cubicBezTo>
                  <a:lnTo>
                    <a:pt x="1954" y="8059"/>
                  </a:lnTo>
                  <a:cubicBezTo>
                    <a:pt x="2157" y="8059"/>
                    <a:pt x="2360" y="7855"/>
                    <a:pt x="2360" y="7652"/>
                  </a:cubicBezTo>
                  <a:cubicBezTo>
                    <a:pt x="2360" y="7448"/>
                    <a:pt x="2157" y="7286"/>
                    <a:pt x="1954" y="7286"/>
                  </a:cubicBezTo>
                  <a:close/>
                  <a:moveTo>
                    <a:pt x="3703" y="7286"/>
                  </a:moveTo>
                  <a:cubicBezTo>
                    <a:pt x="3500" y="7286"/>
                    <a:pt x="3337" y="7448"/>
                    <a:pt x="3337" y="7652"/>
                  </a:cubicBezTo>
                  <a:cubicBezTo>
                    <a:pt x="3337" y="7855"/>
                    <a:pt x="3500" y="8059"/>
                    <a:pt x="3703" y="8059"/>
                  </a:cubicBezTo>
                  <a:lnTo>
                    <a:pt x="7855" y="8059"/>
                  </a:lnTo>
                  <a:cubicBezTo>
                    <a:pt x="8058" y="8059"/>
                    <a:pt x="8221" y="7855"/>
                    <a:pt x="8221" y="7652"/>
                  </a:cubicBezTo>
                  <a:cubicBezTo>
                    <a:pt x="8221" y="7448"/>
                    <a:pt x="8058" y="7286"/>
                    <a:pt x="7855" y="7286"/>
                  </a:cubicBezTo>
                  <a:close/>
                  <a:moveTo>
                    <a:pt x="14203" y="8791"/>
                  </a:moveTo>
                  <a:cubicBezTo>
                    <a:pt x="13959" y="8791"/>
                    <a:pt x="13756" y="8995"/>
                    <a:pt x="13756" y="9239"/>
                  </a:cubicBezTo>
                  <a:cubicBezTo>
                    <a:pt x="13756" y="9483"/>
                    <a:pt x="13959" y="9687"/>
                    <a:pt x="14203" y="9687"/>
                  </a:cubicBezTo>
                  <a:cubicBezTo>
                    <a:pt x="14448" y="9687"/>
                    <a:pt x="14651" y="9483"/>
                    <a:pt x="14651" y="9239"/>
                  </a:cubicBezTo>
                  <a:cubicBezTo>
                    <a:pt x="14651" y="8995"/>
                    <a:pt x="14448" y="8791"/>
                    <a:pt x="14203" y="8791"/>
                  </a:cubicBezTo>
                  <a:close/>
                  <a:moveTo>
                    <a:pt x="15546" y="8791"/>
                  </a:moveTo>
                  <a:cubicBezTo>
                    <a:pt x="15302" y="8791"/>
                    <a:pt x="15099" y="8995"/>
                    <a:pt x="15099" y="9239"/>
                  </a:cubicBezTo>
                  <a:cubicBezTo>
                    <a:pt x="15099" y="9483"/>
                    <a:pt x="15302" y="9687"/>
                    <a:pt x="15546" y="9687"/>
                  </a:cubicBezTo>
                  <a:cubicBezTo>
                    <a:pt x="15791" y="9687"/>
                    <a:pt x="15994" y="9483"/>
                    <a:pt x="15994" y="9239"/>
                  </a:cubicBezTo>
                  <a:cubicBezTo>
                    <a:pt x="15994" y="8995"/>
                    <a:pt x="15791" y="8791"/>
                    <a:pt x="15546" y="8791"/>
                  </a:cubicBezTo>
                  <a:close/>
                  <a:moveTo>
                    <a:pt x="16889" y="8791"/>
                  </a:moveTo>
                  <a:cubicBezTo>
                    <a:pt x="16645" y="8791"/>
                    <a:pt x="16442" y="8995"/>
                    <a:pt x="16442" y="9239"/>
                  </a:cubicBezTo>
                  <a:cubicBezTo>
                    <a:pt x="16442" y="9483"/>
                    <a:pt x="16645" y="9687"/>
                    <a:pt x="16889" y="9687"/>
                  </a:cubicBezTo>
                  <a:cubicBezTo>
                    <a:pt x="17134" y="9687"/>
                    <a:pt x="17337" y="9483"/>
                    <a:pt x="17337" y="9239"/>
                  </a:cubicBezTo>
                  <a:cubicBezTo>
                    <a:pt x="17337" y="8995"/>
                    <a:pt x="17134" y="8791"/>
                    <a:pt x="16889" y="8791"/>
                  </a:cubicBezTo>
                  <a:close/>
                  <a:moveTo>
                    <a:pt x="18232" y="8791"/>
                  </a:moveTo>
                  <a:cubicBezTo>
                    <a:pt x="17988" y="8791"/>
                    <a:pt x="17785" y="8995"/>
                    <a:pt x="17785" y="9239"/>
                  </a:cubicBezTo>
                  <a:cubicBezTo>
                    <a:pt x="17785" y="9483"/>
                    <a:pt x="17988" y="9687"/>
                    <a:pt x="18232" y="9687"/>
                  </a:cubicBezTo>
                  <a:cubicBezTo>
                    <a:pt x="18477" y="9687"/>
                    <a:pt x="18680" y="9483"/>
                    <a:pt x="18680" y="9239"/>
                  </a:cubicBezTo>
                  <a:cubicBezTo>
                    <a:pt x="18680" y="8995"/>
                    <a:pt x="18477" y="8791"/>
                    <a:pt x="18232" y="8791"/>
                  </a:cubicBezTo>
                  <a:close/>
                  <a:moveTo>
                    <a:pt x="19575" y="8791"/>
                  </a:moveTo>
                  <a:cubicBezTo>
                    <a:pt x="19331" y="8791"/>
                    <a:pt x="19128" y="8995"/>
                    <a:pt x="19128" y="9239"/>
                  </a:cubicBezTo>
                  <a:cubicBezTo>
                    <a:pt x="19128" y="9483"/>
                    <a:pt x="19331" y="9687"/>
                    <a:pt x="19575" y="9687"/>
                  </a:cubicBezTo>
                  <a:cubicBezTo>
                    <a:pt x="19820" y="9687"/>
                    <a:pt x="20023" y="9483"/>
                    <a:pt x="20023" y="9239"/>
                  </a:cubicBezTo>
                  <a:cubicBezTo>
                    <a:pt x="20023" y="8995"/>
                    <a:pt x="19820" y="8791"/>
                    <a:pt x="19575" y="8791"/>
                  </a:cubicBezTo>
                  <a:close/>
                  <a:moveTo>
                    <a:pt x="20918" y="8791"/>
                  </a:moveTo>
                  <a:cubicBezTo>
                    <a:pt x="20674" y="8791"/>
                    <a:pt x="20471" y="8995"/>
                    <a:pt x="20471" y="9239"/>
                  </a:cubicBezTo>
                  <a:cubicBezTo>
                    <a:pt x="20471" y="9483"/>
                    <a:pt x="20674" y="9687"/>
                    <a:pt x="20918" y="9687"/>
                  </a:cubicBezTo>
                  <a:cubicBezTo>
                    <a:pt x="21163" y="9687"/>
                    <a:pt x="21366" y="9483"/>
                    <a:pt x="21366" y="9239"/>
                  </a:cubicBezTo>
                  <a:cubicBezTo>
                    <a:pt x="21366" y="8995"/>
                    <a:pt x="21163" y="8791"/>
                    <a:pt x="20918" y="8791"/>
                  </a:cubicBezTo>
                  <a:close/>
                  <a:moveTo>
                    <a:pt x="366" y="9076"/>
                  </a:moveTo>
                  <a:cubicBezTo>
                    <a:pt x="163" y="9076"/>
                    <a:pt x="0" y="9239"/>
                    <a:pt x="0" y="9443"/>
                  </a:cubicBezTo>
                  <a:cubicBezTo>
                    <a:pt x="0" y="9646"/>
                    <a:pt x="163" y="9850"/>
                    <a:pt x="366" y="9850"/>
                  </a:cubicBezTo>
                  <a:lnTo>
                    <a:pt x="1954" y="9850"/>
                  </a:lnTo>
                  <a:cubicBezTo>
                    <a:pt x="2157" y="9850"/>
                    <a:pt x="2360" y="9646"/>
                    <a:pt x="2360" y="9443"/>
                  </a:cubicBezTo>
                  <a:cubicBezTo>
                    <a:pt x="2360" y="9239"/>
                    <a:pt x="2157" y="9076"/>
                    <a:pt x="1954" y="9076"/>
                  </a:cubicBezTo>
                  <a:close/>
                  <a:moveTo>
                    <a:pt x="8669" y="9076"/>
                  </a:moveTo>
                  <a:cubicBezTo>
                    <a:pt x="8424" y="9076"/>
                    <a:pt x="8262" y="9239"/>
                    <a:pt x="8262" y="9443"/>
                  </a:cubicBezTo>
                  <a:cubicBezTo>
                    <a:pt x="8262" y="9646"/>
                    <a:pt x="8424" y="9850"/>
                    <a:pt x="8669" y="9850"/>
                  </a:cubicBezTo>
                  <a:lnTo>
                    <a:pt x="12779" y="9850"/>
                  </a:lnTo>
                  <a:cubicBezTo>
                    <a:pt x="12982" y="9850"/>
                    <a:pt x="13145" y="9646"/>
                    <a:pt x="13145" y="9443"/>
                  </a:cubicBezTo>
                  <a:cubicBezTo>
                    <a:pt x="13145" y="9239"/>
                    <a:pt x="12982" y="9076"/>
                    <a:pt x="12779" y="9076"/>
                  </a:cubicBezTo>
                  <a:close/>
                  <a:moveTo>
                    <a:pt x="366" y="10867"/>
                  </a:moveTo>
                  <a:cubicBezTo>
                    <a:pt x="163" y="10867"/>
                    <a:pt x="0" y="11030"/>
                    <a:pt x="0" y="11233"/>
                  </a:cubicBezTo>
                  <a:cubicBezTo>
                    <a:pt x="0" y="11478"/>
                    <a:pt x="163" y="11640"/>
                    <a:pt x="366" y="11640"/>
                  </a:cubicBezTo>
                  <a:lnTo>
                    <a:pt x="1954" y="11640"/>
                  </a:lnTo>
                  <a:cubicBezTo>
                    <a:pt x="2157" y="11640"/>
                    <a:pt x="2360" y="11478"/>
                    <a:pt x="2360" y="11233"/>
                  </a:cubicBezTo>
                  <a:cubicBezTo>
                    <a:pt x="2360" y="11030"/>
                    <a:pt x="2157" y="10867"/>
                    <a:pt x="1954" y="10867"/>
                  </a:cubicBezTo>
                  <a:close/>
                  <a:moveTo>
                    <a:pt x="8669" y="10867"/>
                  </a:moveTo>
                  <a:cubicBezTo>
                    <a:pt x="8424" y="10867"/>
                    <a:pt x="8262" y="11030"/>
                    <a:pt x="8262" y="11233"/>
                  </a:cubicBezTo>
                  <a:cubicBezTo>
                    <a:pt x="8262" y="11478"/>
                    <a:pt x="8424" y="11640"/>
                    <a:pt x="8669" y="11640"/>
                  </a:cubicBezTo>
                  <a:lnTo>
                    <a:pt x="12779" y="11640"/>
                  </a:lnTo>
                  <a:cubicBezTo>
                    <a:pt x="12982" y="11640"/>
                    <a:pt x="13145" y="11478"/>
                    <a:pt x="13145" y="11233"/>
                  </a:cubicBezTo>
                  <a:cubicBezTo>
                    <a:pt x="13145" y="11030"/>
                    <a:pt x="12982" y="10867"/>
                    <a:pt x="12779" y="10867"/>
                  </a:cubicBezTo>
                  <a:close/>
                  <a:moveTo>
                    <a:pt x="14203" y="12495"/>
                  </a:moveTo>
                  <a:cubicBezTo>
                    <a:pt x="13959" y="12495"/>
                    <a:pt x="13756" y="12698"/>
                    <a:pt x="13756" y="12943"/>
                  </a:cubicBezTo>
                  <a:cubicBezTo>
                    <a:pt x="13756" y="13187"/>
                    <a:pt x="13959" y="13390"/>
                    <a:pt x="14203" y="13390"/>
                  </a:cubicBezTo>
                  <a:cubicBezTo>
                    <a:pt x="14448" y="13390"/>
                    <a:pt x="14651" y="13187"/>
                    <a:pt x="14651" y="12943"/>
                  </a:cubicBezTo>
                  <a:cubicBezTo>
                    <a:pt x="14651" y="12698"/>
                    <a:pt x="14448" y="12495"/>
                    <a:pt x="14203" y="12495"/>
                  </a:cubicBezTo>
                  <a:close/>
                  <a:moveTo>
                    <a:pt x="15546" y="12495"/>
                  </a:moveTo>
                  <a:cubicBezTo>
                    <a:pt x="15302" y="12495"/>
                    <a:pt x="15099" y="12698"/>
                    <a:pt x="15099" y="12943"/>
                  </a:cubicBezTo>
                  <a:cubicBezTo>
                    <a:pt x="15099" y="13187"/>
                    <a:pt x="15302" y="13390"/>
                    <a:pt x="15546" y="13390"/>
                  </a:cubicBezTo>
                  <a:cubicBezTo>
                    <a:pt x="15791" y="13390"/>
                    <a:pt x="15994" y="13187"/>
                    <a:pt x="15994" y="12943"/>
                  </a:cubicBezTo>
                  <a:cubicBezTo>
                    <a:pt x="15994" y="12698"/>
                    <a:pt x="15791" y="12495"/>
                    <a:pt x="15546" y="12495"/>
                  </a:cubicBezTo>
                  <a:close/>
                  <a:moveTo>
                    <a:pt x="16889" y="12495"/>
                  </a:moveTo>
                  <a:cubicBezTo>
                    <a:pt x="16645" y="12495"/>
                    <a:pt x="16442" y="12698"/>
                    <a:pt x="16442" y="12943"/>
                  </a:cubicBezTo>
                  <a:cubicBezTo>
                    <a:pt x="16442" y="13187"/>
                    <a:pt x="16645" y="13390"/>
                    <a:pt x="16889" y="13390"/>
                  </a:cubicBezTo>
                  <a:cubicBezTo>
                    <a:pt x="17134" y="13390"/>
                    <a:pt x="17337" y="13187"/>
                    <a:pt x="17337" y="12943"/>
                  </a:cubicBezTo>
                  <a:cubicBezTo>
                    <a:pt x="17337" y="12698"/>
                    <a:pt x="17134" y="12495"/>
                    <a:pt x="16889" y="12495"/>
                  </a:cubicBezTo>
                  <a:close/>
                  <a:moveTo>
                    <a:pt x="18232" y="12495"/>
                  </a:moveTo>
                  <a:cubicBezTo>
                    <a:pt x="17988" y="12495"/>
                    <a:pt x="17785" y="12698"/>
                    <a:pt x="17785" y="12943"/>
                  </a:cubicBezTo>
                  <a:cubicBezTo>
                    <a:pt x="17785" y="13187"/>
                    <a:pt x="17988" y="13390"/>
                    <a:pt x="18232" y="13390"/>
                  </a:cubicBezTo>
                  <a:cubicBezTo>
                    <a:pt x="18477" y="13390"/>
                    <a:pt x="18680" y="13187"/>
                    <a:pt x="18680" y="12943"/>
                  </a:cubicBezTo>
                  <a:cubicBezTo>
                    <a:pt x="18680" y="12698"/>
                    <a:pt x="18477" y="12495"/>
                    <a:pt x="18232" y="12495"/>
                  </a:cubicBezTo>
                  <a:close/>
                  <a:moveTo>
                    <a:pt x="19575" y="12495"/>
                  </a:moveTo>
                  <a:cubicBezTo>
                    <a:pt x="19331" y="12495"/>
                    <a:pt x="19128" y="12698"/>
                    <a:pt x="19128" y="12943"/>
                  </a:cubicBezTo>
                  <a:cubicBezTo>
                    <a:pt x="19128" y="13187"/>
                    <a:pt x="19331" y="13390"/>
                    <a:pt x="19575" y="13390"/>
                  </a:cubicBezTo>
                  <a:cubicBezTo>
                    <a:pt x="19820" y="13390"/>
                    <a:pt x="20023" y="13187"/>
                    <a:pt x="20023" y="12943"/>
                  </a:cubicBezTo>
                  <a:cubicBezTo>
                    <a:pt x="20023" y="12698"/>
                    <a:pt x="19820" y="12495"/>
                    <a:pt x="19575" y="12495"/>
                  </a:cubicBezTo>
                  <a:close/>
                  <a:moveTo>
                    <a:pt x="20918" y="12495"/>
                  </a:moveTo>
                  <a:cubicBezTo>
                    <a:pt x="20674" y="12495"/>
                    <a:pt x="20471" y="12698"/>
                    <a:pt x="20471" y="12943"/>
                  </a:cubicBezTo>
                  <a:cubicBezTo>
                    <a:pt x="20471" y="13187"/>
                    <a:pt x="20674" y="13390"/>
                    <a:pt x="20918" y="13390"/>
                  </a:cubicBezTo>
                  <a:cubicBezTo>
                    <a:pt x="21163" y="13390"/>
                    <a:pt x="21366" y="13187"/>
                    <a:pt x="21366" y="12943"/>
                  </a:cubicBezTo>
                  <a:cubicBezTo>
                    <a:pt x="21366" y="12698"/>
                    <a:pt x="21163" y="12495"/>
                    <a:pt x="20918" y="12495"/>
                  </a:cubicBezTo>
                  <a:close/>
                  <a:moveTo>
                    <a:pt x="366" y="12658"/>
                  </a:moveTo>
                  <a:cubicBezTo>
                    <a:pt x="163" y="12658"/>
                    <a:pt x="0" y="12821"/>
                    <a:pt x="0" y="13065"/>
                  </a:cubicBezTo>
                  <a:cubicBezTo>
                    <a:pt x="0" y="13268"/>
                    <a:pt x="163" y="13431"/>
                    <a:pt x="366" y="13431"/>
                  </a:cubicBezTo>
                  <a:lnTo>
                    <a:pt x="1954" y="13431"/>
                  </a:lnTo>
                  <a:cubicBezTo>
                    <a:pt x="2157" y="13431"/>
                    <a:pt x="2360" y="13268"/>
                    <a:pt x="2360" y="13065"/>
                  </a:cubicBezTo>
                  <a:cubicBezTo>
                    <a:pt x="2360" y="12821"/>
                    <a:pt x="2157" y="12658"/>
                    <a:pt x="1954" y="12658"/>
                  </a:cubicBezTo>
                  <a:close/>
                  <a:moveTo>
                    <a:pt x="8669" y="12658"/>
                  </a:moveTo>
                  <a:cubicBezTo>
                    <a:pt x="8424" y="12658"/>
                    <a:pt x="8262" y="12821"/>
                    <a:pt x="8262" y="13065"/>
                  </a:cubicBezTo>
                  <a:cubicBezTo>
                    <a:pt x="8262" y="13268"/>
                    <a:pt x="8424" y="13431"/>
                    <a:pt x="8669" y="13431"/>
                  </a:cubicBezTo>
                  <a:lnTo>
                    <a:pt x="12779" y="13431"/>
                  </a:lnTo>
                  <a:cubicBezTo>
                    <a:pt x="12982" y="13431"/>
                    <a:pt x="13145" y="13268"/>
                    <a:pt x="13145" y="13065"/>
                  </a:cubicBezTo>
                  <a:cubicBezTo>
                    <a:pt x="13145" y="12821"/>
                    <a:pt x="12982" y="12658"/>
                    <a:pt x="12779" y="126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35"/>
            <p:cNvSpPr/>
            <p:nvPr/>
          </p:nvSpPr>
          <p:spPr>
            <a:xfrm>
              <a:off x="3304325" y="3321950"/>
              <a:ext cx="534175" cy="335775"/>
            </a:xfrm>
            <a:custGeom>
              <a:avLst/>
              <a:gdLst/>
              <a:ahLst/>
              <a:cxnLst/>
              <a:rect l="l" t="t" r="r" b="b"/>
              <a:pathLst>
                <a:path w="21367" h="13431" extrusionOk="0">
                  <a:moveTo>
                    <a:pt x="366" y="82"/>
                  </a:moveTo>
                  <a:cubicBezTo>
                    <a:pt x="163" y="82"/>
                    <a:pt x="0" y="244"/>
                    <a:pt x="0" y="448"/>
                  </a:cubicBezTo>
                  <a:cubicBezTo>
                    <a:pt x="0" y="692"/>
                    <a:pt x="163" y="855"/>
                    <a:pt x="366" y="855"/>
                  </a:cubicBezTo>
                  <a:lnTo>
                    <a:pt x="1954" y="855"/>
                  </a:lnTo>
                  <a:cubicBezTo>
                    <a:pt x="2157" y="855"/>
                    <a:pt x="2360" y="692"/>
                    <a:pt x="2360" y="448"/>
                  </a:cubicBezTo>
                  <a:cubicBezTo>
                    <a:pt x="2360" y="244"/>
                    <a:pt x="2157" y="82"/>
                    <a:pt x="1954" y="82"/>
                  </a:cubicBezTo>
                  <a:close/>
                  <a:moveTo>
                    <a:pt x="3703" y="82"/>
                  </a:moveTo>
                  <a:cubicBezTo>
                    <a:pt x="3500" y="82"/>
                    <a:pt x="3337" y="244"/>
                    <a:pt x="3337" y="448"/>
                  </a:cubicBezTo>
                  <a:cubicBezTo>
                    <a:pt x="3337" y="692"/>
                    <a:pt x="3500" y="855"/>
                    <a:pt x="3703" y="855"/>
                  </a:cubicBezTo>
                  <a:lnTo>
                    <a:pt x="7855" y="855"/>
                  </a:lnTo>
                  <a:cubicBezTo>
                    <a:pt x="8058" y="855"/>
                    <a:pt x="8221" y="692"/>
                    <a:pt x="8221" y="448"/>
                  </a:cubicBezTo>
                  <a:cubicBezTo>
                    <a:pt x="8221" y="244"/>
                    <a:pt x="8058" y="82"/>
                    <a:pt x="7855" y="82"/>
                  </a:cubicBezTo>
                  <a:close/>
                  <a:moveTo>
                    <a:pt x="9605" y="0"/>
                  </a:moveTo>
                  <a:cubicBezTo>
                    <a:pt x="9360" y="0"/>
                    <a:pt x="9157" y="204"/>
                    <a:pt x="9157" y="448"/>
                  </a:cubicBezTo>
                  <a:cubicBezTo>
                    <a:pt x="9157" y="692"/>
                    <a:pt x="9360" y="896"/>
                    <a:pt x="9605" y="896"/>
                  </a:cubicBezTo>
                  <a:cubicBezTo>
                    <a:pt x="9849" y="896"/>
                    <a:pt x="10052" y="692"/>
                    <a:pt x="10052" y="448"/>
                  </a:cubicBezTo>
                  <a:cubicBezTo>
                    <a:pt x="10052" y="204"/>
                    <a:pt x="9849" y="0"/>
                    <a:pt x="9605" y="0"/>
                  </a:cubicBezTo>
                  <a:close/>
                  <a:moveTo>
                    <a:pt x="10948" y="0"/>
                  </a:moveTo>
                  <a:cubicBezTo>
                    <a:pt x="10703" y="0"/>
                    <a:pt x="10500" y="204"/>
                    <a:pt x="10500" y="448"/>
                  </a:cubicBezTo>
                  <a:cubicBezTo>
                    <a:pt x="10500" y="692"/>
                    <a:pt x="10703" y="896"/>
                    <a:pt x="10948" y="896"/>
                  </a:cubicBezTo>
                  <a:cubicBezTo>
                    <a:pt x="11192" y="896"/>
                    <a:pt x="11395" y="692"/>
                    <a:pt x="11395" y="448"/>
                  </a:cubicBezTo>
                  <a:cubicBezTo>
                    <a:pt x="11395" y="204"/>
                    <a:pt x="11192" y="0"/>
                    <a:pt x="10948" y="0"/>
                  </a:cubicBezTo>
                  <a:close/>
                  <a:moveTo>
                    <a:pt x="12291" y="0"/>
                  </a:moveTo>
                  <a:cubicBezTo>
                    <a:pt x="12046" y="0"/>
                    <a:pt x="11843" y="204"/>
                    <a:pt x="11843" y="448"/>
                  </a:cubicBezTo>
                  <a:cubicBezTo>
                    <a:pt x="11843" y="692"/>
                    <a:pt x="12046" y="896"/>
                    <a:pt x="12291" y="896"/>
                  </a:cubicBezTo>
                  <a:cubicBezTo>
                    <a:pt x="12535" y="896"/>
                    <a:pt x="12738" y="692"/>
                    <a:pt x="12738" y="448"/>
                  </a:cubicBezTo>
                  <a:cubicBezTo>
                    <a:pt x="12738" y="204"/>
                    <a:pt x="12535" y="0"/>
                    <a:pt x="12291" y="0"/>
                  </a:cubicBezTo>
                  <a:close/>
                  <a:moveTo>
                    <a:pt x="13634" y="0"/>
                  </a:moveTo>
                  <a:cubicBezTo>
                    <a:pt x="13389" y="0"/>
                    <a:pt x="13186" y="204"/>
                    <a:pt x="13186" y="448"/>
                  </a:cubicBezTo>
                  <a:cubicBezTo>
                    <a:pt x="13186" y="692"/>
                    <a:pt x="13389" y="896"/>
                    <a:pt x="13634" y="896"/>
                  </a:cubicBezTo>
                  <a:cubicBezTo>
                    <a:pt x="13878" y="896"/>
                    <a:pt x="14081" y="692"/>
                    <a:pt x="14081" y="448"/>
                  </a:cubicBezTo>
                  <a:cubicBezTo>
                    <a:pt x="14081" y="204"/>
                    <a:pt x="13878" y="0"/>
                    <a:pt x="13634" y="0"/>
                  </a:cubicBezTo>
                  <a:close/>
                  <a:moveTo>
                    <a:pt x="14977" y="0"/>
                  </a:moveTo>
                  <a:cubicBezTo>
                    <a:pt x="14732" y="0"/>
                    <a:pt x="14529" y="204"/>
                    <a:pt x="14529" y="448"/>
                  </a:cubicBezTo>
                  <a:cubicBezTo>
                    <a:pt x="14529" y="692"/>
                    <a:pt x="14732" y="896"/>
                    <a:pt x="14977" y="896"/>
                  </a:cubicBezTo>
                  <a:cubicBezTo>
                    <a:pt x="15221" y="896"/>
                    <a:pt x="15424" y="692"/>
                    <a:pt x="15424" y="448"/>
                  </a:cubicBezTo>
                  <a:cubicBezTo>
                    <a:pt x="15424" y="204"/>
                    <a:pt x="15221" y="0"/>
                    <a:pt x="14977" y="0"/>
                  </a:cubicBezTo>
                  <a:close/>
                  <a:moveTo>
                    <a:pt x="16320" y="0"/>
                  </a:moveTo>
                  <a:cubicBezTo>
                    <a:pt x="16075" y="0"/>
                    <a:pt x="15872" y="204"/>
                    <a:pt x="15872" y="448"/>
                  </a:cubicBezTo>
                  <a:cubicBezTo>
                    <a:pt x="15872" y="692"/>
                    <a:pt x="16075" y="896"/>
                    <a:pt x="16320" y="896"/>
                  </a:cubicBezTo>
                  <a:cubicBezTo>
                    <a:pt x="16564" y="896"/>
                    <a:pt x="16767" y="692"/>
                    <a:pt x="16767" y="448"/>
                  </a:cubicBezTo>
                  <a:cubicBezTo>
                    <a:pt x="16767" y="204"/>
                    <a:pt x="16564" y="0"/>
                    <a:pt x="16320" y="0"/>
                  </a:cubicBezTo>
                  <a:close/>
                  <a:moveTo>
                    <a:pt x="366" y="1872"/>
                  </a:moveTo>
                  <a:cubicBezTo>
                    <a:pt x="163" y="1872"/>
                    <a:pt x="0" y="2035"/>
                    <a:pt x="0" y="2239"/>
                  </a:cubicBezTo>
                  <a:cubicBezTo>
                    <a:pt x="0" y="2483"/>
                    <a:pt x="163" y="2646"/>
                    <a:pt x="366" y="2646"/>
                  </a:cubicBezTo>
                  <a:lnTo>
                    <a:pt x="1954" y="2646"/>
                  </a:lnTo>
                  <a:cubicBezTo>
                    <a:pt x="2157" y="2646"/>
                    <a:pt x="2360" y="2483"/>
                    <a:pt x="2360" y="2239"/>
                  </a:cubicBezTo>
                  <a:cubicBezTo>
                    <a:pt x="2360" y="2035"/>
                    <a:pt x="2157" y="1872"/>
                    <a:pt x="1954" y="1872"/>
                  </a:cubicBezTo>
                  <a:close/>
                  <a:moveTo>
                    <a:pt x="3703" y="1872"/>
                  </a:moveTo>
                  <a:cubicBezTo>
                    <a:pt x="3500" y="1872"/>
                    <a:pt x="3337" y="2035"/>
                    <a:pt x="3337" y="2239"/>
                  </a:cubicBezTo>
                  <a:cubicBezTo>
                    <a:pt x="3337" y="2483"/>
                    <a:pt x="3500" y="2646"/>
                    <a:pt x="3703" y="2646"/>
                  </a:cubicBezTo>
                  <a:lnTo>
                    <a:pt x="7855" y="2646"/>
                  </a:lnTo>
                  <a:cubicBezTo>
                    <a:pt x="8058" y="2646"/>
                    <a:pt x="8221" y="2483"/>
                    <a:pt x="8221" y="2239"/>
                  </a:cubicBezTo>
                  <a:cubicBezTo>
                    <a:pt x="8221" y="2035"/>
                    <a:pt x="8058" y="1872"/>
                    <a:pt x="7855" y="1872"/>
                  </a:cubicBezTo>
                  <a:close/>
                  <a:moveTo>
                    <a:pt x="366" y="3663"/>
                  </a:moveTo>
                  <a:cubicBezTo>
                    <a:pt x="163" y="3663"/>
                    <a:pt x="0" y="3826"/>
                    <a:pt x="0" y="4070"/>
                  </a:cubicBezTo>
                  <a:cubicBezTo>
                    <a:pt x="0" y="4273"/>
                    <a:pt x="163" y="4436"/>
                    <a:pt x="366" y="4436"/>
                  </a:cubicBezTo>
                  <a:lnTo>
                    <a:pt x="1954" y="4436"/>
                  </a:lnTo>
                  <a:cubicBezTo>
                    <a:pt x="2157" y="4436"/>
                    <a:pt x="2360" y="4273"/>
                    <a:pt x="2360" y="4070"/>
                  </a:cubicBezTo>
                  <a:cubicBezTo>
                    <a:pt x="2360" y="3826"/>
                    <a:pt x="2157" y="3663"/>
                    <a:pt x="1954" y="3663"/>
                  </a:cubicBezTo>
                  <a:close/>
                  <a:moveTo>
                    <a:pt x="3703" y="3663"/>
                  </a:moveTo>
                  <a:cubicBezTo>
                    <a:pt x="3500" y="3663"/>
                    <a:pt x="3337" y="3826"/>
                    <a:pt x="3337" y="4070"/>
                  </a:cubicBezTo>
                  <a:cubicBezTo>
                    <a:pt x="3337" y="4273"/>
                    <a:pt x="3500" y="4436"/>
                    <a:pt x="3703" y="4436"/>
                  </a:cubicBezTo>
                  <a:lnTo>
                    <a:pt x="7855" y="4436"/>
                  </a:lnTo>
                  <a:cubicBezTo>
                    <a:pt x="8058" y="4436"/>
                    <a:pt x="8221" y="4273"/>
                    <a:pt x="8221" y="4070"/>
                  </a:cubicBezTo>
                  <a:cubicBezTo>
                    <a:pt x="8221" y="3826"/>
                    <a:pt x="8058" y="3663"/>
                    <a:pt x="7855" y="3663"/>
                  </a:cubicBezTo>
                  <a:close/>
                  <a:moveTo>
                    <a:pt x="9605" y="3622"/>
                  </a:moveTo>
                  <a:cubicBezTo>
                    <a:pt x="9360" y="3622"/>
                    <a:pt x="9157" y="3785"/>
                    <a:pt x="9157" y="4070"/>
                  </a:cubicBezTo>
                  <a:cubicBezTo>
                    <a:pt x="9157" y="4314"/>
                    <a:pt x="9360" y="4518"/>
                    <a:pt x="9605" y="4518"/>
                  </a:cubicBezTo>
                  <a:cubicBezTo>
                    <a:pt x="9849" y="4518"/>
                    <a:pt x="10052" y="4314"/>
                    <a:pt x="10052" y="4070"/>
                  </a:cubicBezTo>
                  <a:cubicBezTo>
                    <a:pt x="10052" y="3785"/>
                    <a:pt x="9849" y="3622"/>
                    <a:pt x="9605" y="3622"/>
                  </a:cubicBezTo>
                  <a:close/>
                  <a:moveTo>
                    <a:pt x="10948" y="3622"/>
                  </a:moveTo>
                  <a:cubicBezTo>
                    <a:pt x="10703" y="3622"/>
                    <a:pt x="10500" y="3785"/>
                    <a:pt x="10500" y="4070"/>
                  </a:cubicBezTo>
                  <a:cubicBezTo>
                    <a:pt x="10500" y="4314"/>
                    <a:pt x="10703" y="4518"/>
                    <a:pt x="10948" y="4518"/>
                  </a:cubicBezTo>
                  <a:cubicBezTo>
                    <a:pt x="11192" y="4518"/>
                    <a:pt x="11395" y="4314"/>
                    <a:pt x="11395" y="4070"/>
                  </a:cubicBezTo>
                  <a:cubicBezTo>
                    <a:pt x="11395" y="3785"/>
                    <a:pt x="11192" y="3622"/>
                    <a:pt x="10948" y="3622"/>
                  </a:cubicBezTo>
                  <a:close/>
                  <a:moveTo>
                    <a:pt x="12291" y="3622"/>
                  </a:moveTo>
                  <a:cubicBezTo>
                    <a:pt x="12046" y="3622"/>
                    <a:pt x="11843" y="3785"/>
                    <a:pt x="11843" y="4070"/>
                  </a:cubicBezTo>
                  <a:cubicBezTo>
                    <a:pt x="11843" y="4314"/>
                    <a:pt x="12046" y="4518"/>
                    <a:pt x="12291" y="4518"/>
                  </a:cubicBezTo>
                  <a:cubicBezTo>
                    <a:pt x="12535" y="4518"/>
                    <a:pt x="12738" y="4314"/>
                    <a:pt x="12738" y="4070"/>
                  </a:cubicBezTo>
                  <a:cubicBezTo>
                    <a:pt x="12738" y="3785"/>
                    <a:pt x="12535" y="3622"/>
                    <a:pt x="12291" y="3622"/>
                  </a:cubicBezTo>
                  <a:close/>
                  <a:moveTo>
                    <a:pt x="13634" y="3622"/>
                  </a:moveTo>
                  <a:cubicBezTo>
                    <a:pt x="13389" y="3622"/>
                    <a:pt x="13186" y="3785"/>
                    <a:pt x="13186" y="4070"/>
                  </a:cubicBezTo>
                  <a:cubicBezTo>
                    <a:pt x="13186" y="4314"/>
                    <a:pt x="13389" y="4518"/>
                    <a:pt x="13634" y="4518"/>
                  </a:cubicBezTo>
                  <a:cubicBezTo>
                    <a:pt x="13878" y="4518"/>
                    <a:pt x="14081" y="4314"/>
                    <a:pt x="14081" y="4070"/>
                  </a:cubicBezTo>
                  <a:cubicBezTo>
                    <a:pt x="14081" y="3785"/>
                    <a:pt x="13878" y="3622"/>
                    <a:pt x="13634" y="3622"/>
                  </a:cubicBezTo>
                  <a:close/>
                  <a:moveTo>
                    <a:pt x="14977" y="3622"/>
                  </a:moveTo>
                  <a:cubicBezTo>
                    <a:pt x="14732" y="3622"/>
                    <a:pt x="14529" y="3785"/>
                    <a:pt x="14529" y="4070"/>
                  </a:cubicBezTo>
                  <a:cubicBezTo>
                    <a:pt x="14529" y="4314"/>
                    <a:pt x="14732" y="4518"/>
                    <a:pt x="14977" y="4518"/>
                  </a:cubicBezTo>
                  <a:cubicBezTo>
                    <a:pt x="15221" y="4518"/>
                    <a:pt x="15424" y="4314"/>
                    <a:pt x="15424" y="4070"/>
                  </a:cubicBezTo>
                  <a:cubicBezTo>
                    <a:pt x="15424" y="3785"/>
                    <a:pt x="15221" y="3622"/>
                    <a:pt x="14977" y="3622"/>
                  </a:cubicBezTo>
                  <a:close/>
                  <a:moveTo>
                    <a:pt x="16320" y="3622"/>
                  </a:moveTo>
                  <a:cubicBezTo>
                    <a:pt x="16075" y="3622"/>
                    <a:pt x="15872" y="3785"/>
                    <a:pt x="15872" y="4070"/>
                  </a:cubicBezTo>
                  <a:cubicBezTo>
                    <a:pt x="15872" y="4314"/>
                    <a:pt x="16075" y="4518"/>
                    <a:pt x="16320" y="4518"/>
                  </a:cubicBezTo>
                  <a:cubicBezTo>
                    <a:pt x="16564" y="4518"/>
                    <a:pt x="16767" y="4314"/>
                    <a:pt x="16767" y="4070"/>
                  </a:cubicBezTo>
                  <a:cubicBezTo>
                    <a:pt x="16767" y="3785"/>
                    <a:pt x="16564" y="3622"/>
                    <a:pt x="16320" y="3622"/>
                  </a:cubicBezTo>
                  <a:close/>
                  <a:moveTo>
                    <a:pt x="366" y="5454"/>
                  </a:moveTo>
                  <a:cubicBezTo>
                    <a:pt x="163" y="5454"/>
                    <a:pt x="0" y="5617"/>
                    <a:pt x="0" y="5861"/>
                  </a:cubicBezTo>
                  <a:cubicBezTo>
                    <a:pt x="0" y="6064"/>
                    <a:pt x="163" y="6227"/>
                    <a:pt x="366" y="6227"/>
                  </a:cubicBezTo>
                  <a:lnTo>
                    <a:pt x="1954" y="6227"/>
                  </a:lnTo>
                  <a:cubicBezTo>
                    <a:pt x="2157" y="6227"/>
                    <a:pt x="2360" y="6064"/>
                    <a:pt x="2360" y="5861"/>
                  </a:cubicBezTo>
                  <a:cubicBezTo>
                    <a:pt x="2360" y="5617"/>
                    <a:pt x="2157" y="5454"/>
                    <a:pt x="1954" y="5454"/>
                  </a:cubicBezTo>
                  <a:close/>
                  <a:moveTo>
                    <a:pt x="3703" y="5454"/>
                  </a:moveTo>
                  <a:cubicBezTo>
                    <a:pt x="3500" y="5454"/>
                    <a:pt x="3337" y="5617"/>
                    <a:pt x="3337" y="5861"/>
                  </a:cubicBezTo>
                  <a:cubicBezTo>
                    <a:pt x="3337" y="6064"/>
                    <a:pt x="3500" y="6227"/>
                    <a:pt x="3703" y="6227"/>
                  </a:cubicBezTo>
                  <a:lnTo>
                    <a:pt x="7855" y="6227"/>
                  </a:lnTo>
                  <a:cubicBezTo>
                    <a:pt x="8058" y="6227"/>
                    <a:pt x="8221" y="6064"/>
                    <a:pt x="8221" y="5861"/>
                  </a:cubicBezTo>
                  <a:cubicBezTo>
                    <a:pt x="8221" y="5617"/>
                    <a:pt x="8058" y="5454"/>
                    <a:pt x="7855" y="5454"/>
                  </a:cubicBezTo>
                  <a:close/>
                  <a:moveTo>
                    <a:pt x="366" y="7244"/>
                  </a:moveTo>
                  <a:cubicBezTo>
                    <a:pt x="163" y="7244"/>
                    <a:pt x="0" y="7448"/>
                    <a:pt x="0" y="7651"/>
                  </a:cubicBezTo>
                  <a:cubicBezTo>
                    <a:pt x="0" y="7855"/>
                    <a:pt x="163" y="8018"/>
                    <a:pt x="366" y="8018"/>
                  </a:cubicBezTo>
                  <a:lnTo>
                    <a:pt x="1954" y="8018"/>
                  </a:lnTo>
                  <a:cubicBezTo>
                    <a:pt x="2157" y="8018"/>
                    <a:pt x="2360" y="7855"/>
                    <a:pt x="2360" y="7651"/>
                  </a:cubicBezTo>
                  <a:cubicBezTo>
                    <a:pt x="2360" y="7448"/>
                    <a:pt x="2157" y="7244"/>
                    <a:pt x="1954" y="7244"/>
                  </a:cubicBezTo>
                  <a:close/>
                  <a:moveTo>
                    <a:pt x="3703" y="7244"/>
                  </a:moveTo>
                  <a:cubicBezTo>
                    <a:pt x="3500" y="7244"/>
                    <a:pt x="3337" y="7448"/>
                    <a:pt x="3337" y="7651"/>
                  </a:cubicBezTo>
                  <a:cubicBezTo>
                    <a:pt x="3337" y="7855"/>
                    <a:pt x="3500" y="8018"/>
                    <a:pt x="3703" y="8018"/>
                  </a:cubicBezTo>
                  <a:lnTo>
                    <a:pt x="7855" y="8018"/>
                  </a:lnTo>
                  <a:cubicBezTo>
                    <a:pt x="8058" y="8018"/>
                    <a:pt x="8221" y="7855"/>
                    <a:pt x="8221" y="7651"/>
                  </a:cubicBezTo>
                  <a:cubicBezTo>
                    <a:pt x="8221" y="7448"/>
                    <a:pt x="8058" y="7244"/>
                    <a:pt x="7855" y="7244"/>
                  </a:cubicBezTo>
                  <a:close/>
                  <a:moveTo>
                    <a:pt x="14203" y="8750"/>
                  </a:moveTo>
                  <a:cubicBezTo>
                    <a:pt x="13959" y="8750"/>
                    <a:pt x="13756" y="8954"/>
                    <a:pt x="13756" y="9198"/>
                  </a:cubicBezTo>
                  <a:cubicBezTo>
                    <a:pt x="13756" y="9483"/>
                    <a:pt x="13959" y="9686"/>
                    <a:pt x="14203" y="9686"/>
                  </a:cubicBezTo>
                  <a:cubicBezTo>
                    <a:pt x="14448" y="9686"/>
                    <a:pt x="14651" y="9483"/>
                    <a:pt x="14651" y="9198"/>
                  </a:cubicBezTo>
                  <a:cubicBezTo>
                    <a:pt x="14651" y="8954"/>
                    <a:pt x="14448" y="8750"/>
                    <a:pt x="14203" y="8750"/>
                  </a:cubicBezTo>
                  <a:close/>
                  <a:moveTo>
                    <a:pt x="15546" y="8750"/>
                  </a:moveTo>
                  <a:cubicBezTo>
                    <a:pt x="15302" y="8750"/>
                    <a:pt x="15099" y="8954"/>
                    <a:pt x="15099" y="9198"/>
                  </a:cubicBezTo>
                  <a:cubicBezTo>
                    <a:pt x="15099" y="9483"/>
                    <a:pt x="15302" y="9686"/>
                    <a:pt x="15546" y="9686"/>
                  </a:cubicBezTo>
                  <a:cubicBezTo>
                    <a:pt x="15791" y="9686"/>
                    <a:pt x="15994" y="9483"/>
                    <a:pt x="15994" y="9198"/>
                  </a:cubicBezTo>
                  <a:cubicBezTo>
                    <a:pt x="15994" y="8954"/>
                    <a:pt x="15791" y="8750"/>
                    <a:pt x="15546" y="8750"/>
                  </a:cubicBezTo>
                  <a:close/>
                  <a:moveTo>
                    <a:pt x="16889" y="8750"/>
                  </a:moveTo>
                  <a:cubicBezTo>
                    <a:pt x="16645" y="8750"/>
                    <a:pt x="16442" y="8954"/>
                    <a:pt x="16442" y="9198"/>
                  </a:cubicBezTo>
                  <a:cubicBezTo>
                    <a:pt x="16442" y="9483"/>
                    <a:pt x="16645" y="9686"/>
                    <a:pt x="16889" y="9686"/>
                  </a:cubicBezTo>
                  <a:cubicBezTo>
                    <a:pt x="17134" y="9686"/>
                    <a:pt x="17337" y="9483"/>
                    <a:pt x="17337" y="9198"/>
                  </a:cubicBezTo>
                  <a:cubicBezTo>
                    <a:pt x="17337" y="8954"/>
                    <a:pt x="17134" y="8750"/>
                    <a:pt x="16889" y="8750"/>
                  </a:cubicBezTo>
                  <a:close/>
                  <a:moveTo>
                    <a:pt x="18232" y="8750"/>
                  </a:moveTo>
                  <a:cubicBezTo>
                    <a:pt x="17988" y="8750"/>
                    <a:pt x="17785" y="8954"/>
                    <a:pt x="17785" y="9198"/>
                  </a:cubicBezTo>
                  <a:cubicBezTo>
                    <a:pt x="17785" y="9483"/>
                    <a:pt x="17988" y="9686"/>
                    <a:pt x="18232" y="9686"/>
                  </a:cubicBezTo>
                  <a:cubicBezTo>
                    <a:pt x="18477" y="9686"/>
                    <a:pt x="18680" y="9483"/>
                    <a:pt x="18680" y="9198"/>
                  </a:cubicBezTo>
                  <a:cubicBezTo>
                    <a:pt x="18680" y="8954"/>
                    <a:pt x="18477" y="8750"/>
                    <a:pt x="18232" y="8750"/>
                  </a:cubicBezTo>
                  <a:close/>
                  <a:moveTo>
                    <a:pt x="19575" y="8750"/>
                  </a:moveTo>
                  <a:cubicBezTo>
                    <a:pt x="19331" y="8750"/>
                    <a:pt x="19128" y="8954"/>
                    <a:pt x="19128" y="9198"/>
                  </a:cubicBezTo>
                  <a:cubicBezTo>
                    <a:pt x="19128" y="9483"/>
                    <a:pt x="19331" y="9686"/>
                    <a:pt x="19575" y="9686"/>
                  </a:cubicBezTo>
                  <a:cubicBezTo>
                    <a:pt x="19820" y="9686"/>
                    <a:pt x="20023" y="9483"/>
                    <a:pt x="20023" y="9198"/>
                  </a:cubicBezTo>
                  <a:cubicBezTo>
                    <a:pt x="20023" y="8954"/>
                    <a:pt x="19820" y="8750"/>
                    <a:pt x="19575" y="8750"/>
                  </a:cubicBezTo>
                  <a:close/>
                  <a:moveTo>
                    <a:pt x="20918" y="8750"/>
                  </a:moveTo>
                  <a:cubicBezTo>
                    <a:pt x="20674" y="8750"/>
                    <a:pt x="20471" y="8954"/>
                    <a:pt x="20471" y="9198"/>
                  </a:cubicBezTo>
                  <a:cubicBezTo>
                    <a:pt x="20471" y="9483"/>
                    <a:pt x="20674" y="9686"/>
                    <a:pt x="20918" y="9686"/>
                  </a:cubicBezTo>
                  <a:cubicBezTo>
                    <a:pt x="21163" y="9686"/>
                    <a:pt x="21366" y="9483"/>
                    <a:pt x="21366" y="9198"/>
                  </a:cubicBezTo>
                  <a:cubicBezTo>
                    <a:pt x="21366" y="8954"/>
                    <a:pt x="21163" y="8750"/>
                    <a:pt x="20918" y="8750"/>
                  </a:cubicBezTo>
                  <a:close/>
                  <a:moveTo>
                    <a:pt x="366" y="9035"/>
                  </a:moveTo>
                  <a:cubicBezTo>
                    <a:pt x="163" y="9035"/>
                    <a:pt x="0" y="9239"/>
                    <a:pt x="0" y="9442"/>
                  </a:cubicBezTo>
                  <a:cubicBezTo>
                    <a:pt x="0" y="9646"/>
                    <a:pt x="163" y="9849"/>
                    <a:pt x="366" y="9849"/>
                  </a:cubicBezTo>
                  <a:lnTo>
                    <a:pt x="1954" y="9849"/>
                  </a:lnTo>
                  <a:cubicBezTo>
                    <a:pt x="2157" y="9849"/>
                    <a:pt x="2360" y="9646"/>
                    <a:pt x="2360" y="9442"/>
                  </a:cubicBezTo>
                  <a:cubicBezTo>
                    <a:pt x="2360" y="9239"/>
                    <a:pt x="2157" y="9035"/>
                    <a:pt x="1954" y="9035"/>
                  </a:cubicBezTo>
                  <a:close/>
                  <a:moveTo>
                    <a:pt x="8669" y="9035"/>
                  </a:moveTo>
                  <a:cubicBezTo>
                    <a:pt x="8424" y="9035"/>
                    <a:pt x="8262" y="9239"/>
                    <a:pt x="8262" y="9442"/>
                  </a:cubicBezTo>
                  <a:cubicBezTo>
                    <a:pt x="8262" y="9646"/>
                    <a:pt x="8424" y="9849"/>
                    <a:pt x="8669" y="9849"/>
                  </a:cubicBezTo>
                  <a:lnTo>
                    <a:pt x="12779" y="9849"/>
                  </a:lnTo>
                  <a:cubicBezTo>
                    <a:pt x="12982" y="9849"/>
                    <a:pt x="13145" y="9646"/>
                    <a:pt x="13145" y="9442"/>
                  </a:cubicBezTo>
                  <a:cubicBezTo>
                    <a:pt x="13145" y="9239"/>
                    <a:pt x="12982" y="9035"/>
                    <a:pt x="12779" y="9035"/>
                  </a:cubicBezTo>
                  <a:close/>
                  <a:moveTo>
                    <a:pt x="366" y="10866"/>
                  </a:moveTo>
                  <a:cubicBezTo>
                    <a:pt x="163" y="10866"/>
                    <a:pt x="0" y="11029"/>
                    <a:pt x="0" y="11233"/>
                  </a:cubicBezTo>
                  <a:cubicBezTo>
                    <a:pt x="0" y="11436"/>
                    <a:pt x="163" y="11640"/>
                    <a:pt x="366" y="11640"/>
                  </a:cubicBezTo>
                  <a:lnTo>
                    <a:pt x="1954" y="11640"/>
                  </a:lnTo>
                  <a:cubicBezTo>
                    <a:pt x="2157" y="11640"/>
                    <a:pt x="2360" y="11436"/>
                    <a:pt x="2360" y="11233"/>
                  </a:cubicBezTo>
                  <a:cubicBezTo>
                    <a:pt x="2360" y="11029"/>
                    <a:pt x="2157" y="10866"/>
                    <a:pt x="1954" y="10866"/>
                  </a:cubicBezTo>
                  <a:close/>
                  <a:moveTo>
                    <a:pt x="8669" y="10866"/>
                  </a:moveTo>
                  <a:cubicBezTo>
                    <a:pt x="8424" y="10866"/>
                    <a:pt x="8262" y="11029"/>
                    <a:pt x="8262" y="11233"/>
                  </a:cubicBezTo>
                  <a:cubicBezTo>
                    <a:pt x="8262" y="11436"/>
                    <a:pt x="8424" y="11640"/>
                    <a:pt x="8669" y="11640"/>
                  </a:cubicBezTo>
                  <a:lnTo>
                    <a:pt x="12779" y="11640"/>
                  </a:lnTo>
                  <a:cubicBezTo>
                    <a:pt x="12982" y="11640"/>
                    <a:pt x="13145" y="11436"/>
                    <a:pt x="13145" y="11233"/>
                  </a:cubicBezTo>
                  <a:cubicBezTo>
                    <a:pt x="13145" y="11029"/>
                    <a:pt x="12982" y="10866"/>
                    <a:pt x="12779" y="10866"/>
                  </a:cubicBezTo>
                  <a:close/>
                  <a:moveTo>
                    <a:pt x="14203" y="12454"/>
                  </a:moveTo>
                  <a:cubicBezTo>
                    <a:pt x="13959" y="12454"/>
                    <a:pt x="13756" y="12657"/>
                    <a:pt x="13756" y="12942"/>
                  </a:cubicBezTo>
                  <a:cubicBezTo>
                    <a:pt x="13756" y="13186"/>
                    <a:pt x="13959" y="13390"/>
                    <a:pt x="14203" y="13390"/>
                  </a:cubicBezTo>
                  <a:cubicBezTo>
                    <a:pt x="14448" y="13390"/>
                    <a:pt x="14651" y="13186"/>
                    <a:pt x="14651" y="12942"/>
                  </a:cubicBezTo>
                  <a:cubicBezTo>
                    <a:pt x="14651" y="12657"/>
                    <a:pt x="14448" y="12454"/>
                    <a:pt x="14203" y="12454"/>
                  </a:cubicBezTo>
                  <a:close/>
                  <a:moveTo>
                    <a:pt x="15546" y="12454"/>
                  </a:moveTo>
                  <a:cubicBezTo>
                    <a:pt x="15302" y="12454"/>
                    <a:pt x="15099" y="12657"/>
                    <a:pt x="15099" y="12942"/>
                  </a:cubicBezTo>
                  <a:cubicBezTo>
                    <a:pt x="15099" y="13186"/>
                    <a:pt x="15302" y="13390"/>
                    <a:pt x="15546" y="13390"/>
                  </a:cubicBezTo>
                  <a:cubicBezTo>
                    <a:pt x="15791" y="13390"/>
                    <a:pt x="15994" y="13186"/>
                    <a:pt x="15994" y="12942"/>
                  </a:cubicBezTo>
                  <a:cubicBezTo>
                    <a:pt x="15994" y="12657"/>
                    <a:pt x="15791" y="12454"/>
                    <a:pt x="15546" y="12454"/>
                  </a:cubicBezTo>
                  <a:close/>
                  <a:moveTo>
                    <a:pt x="16889" y="12454"/>
                  </a:moveTo>
                  <a:cubicBezTo>
                    <a:pt x="16645" y="12454"/>
                    <a:pt x="16442" y="12657"/>
                    <a:pt x="16442" y="12942"/>
                  </a:cubicBezTo>
                  <a:cubicBezTo>
                    <a:pt x="16442" y="13186"/>
                    <a:pt x="16645" y="13390"/>
                    <a:pt x="16889" y="13390"/>
                  </a:cubicBezTo>
                  <a:cubicBezTo>
                    <a:pt x="17134" y="13390"/>
                    <a:pt x="17337" y="13186"/>
                    <a:pt x="17337" y="12942"/>
                  </a:cubicBezTo>
                  <a:cubicBezTo>
                    <a:pt x="17337" y="12657"/>
                    <a:pt x="17134" y="12454"/>
                    <a:pt x="16889" y="12454"/>
                  </a:cubicBezTo>
                  <a:close/>
                  <a:moveTo>
                    <a:pt x="18232" y="12454"/>
                  </a:moveTo>
                  <a:cubicBezTo>
                    <a:pt x="17988" y="12454"/>
                    <a:pt x="17785" y="12657"/>
                    <a:pt x="17785" y="12942"/>
                  </a:cubicBezTo>
                  <a:cubicBezTo>
                    <a:pt x="17785" y="13186"/>
                    <a:pt x="17988" y="13390"/>
                    <a:pt x="18232" y="13390"/>
                  </a:cubicBezTo>
                  <a:cubicBezTo>
                    <a:pt x="18477" y="13390"/>
                    <a:pt x="18680" y="13186"/>
                    <a:pt x="18680" y="12942"/>
                  </a:cubicBezTo>
                  <a:cubicBezTo>
                    <a:pt x="18680" y="12657"/>
                    <a:pt x="18477" y="12454"/>
                    <a:pt x="18232" y="12454"/>
                  </a:cubicBezTo>
                  <a:close/>
                  <a:moveTo>
                    <a:pt x="19575" y="12454"/>
                  </a:moveTo>
                  <a:cubicBezTo>
                    <a:pt x="19331" y="12454"/>
                    <a:pt x="19128" y="12657"/>
                    <a:pt x="19128" y="12942"/>
                  </a:cubicBezTo>
                  <a:cubicBezTo>
                    <a:pt x="19128" y="13186"/>
                    <a:pt x="19331" y="13390"/>
                    <a:pt x="19575" y="13390"/>
                  </a:cubicBezTo>
                  <a:cubicBezTo>
                    <a:pt x="19820" y="13390"/>
                    <a:pt x="20023" y="13186"/>
                    <a:pt x="20023" y="12942"/>
                  </a:cubicBezTo>
                  <a:cubicBezTo>
                    <a:pt x="20023" y="12657"/>
                    <a:pt x="19820" y="12454"/>
                    <a:pt x="19575" y="12454"/>
                  </a:cubicBezTo>
                  <a:close/>
                  <a:moveTo>
                    <a:pt x="20918" y="12454"/>
                  </a:moveTo>
                  <a:cubicBezTo>
                    <a:pt x="20674" y="12454"/>
                    <a:pt x="20471" y="12657"/>
                    <a:pt x="20471" y="12942"/>
                  </a:cubicBezTo>
                  <a:cubicBezTo>
                    <a:pt x="20471" y="13186"/>
                    <a:pt x="20674" y="13390"/>
                    <a:pt x="20918" y="13390"/>
                  </a:cubicBezTo>
                  <a:cubicBezTo>
                    <a:pt x="21163" y="13390"/>
                    <a:pt x="21366" y="13186"/>
                    <a:pt x="21366" y="12942"/>
                  </a:cubicBezTo>
                  <a:cubicBezTo>
                    <a:pt x="21366" y="12657"/>
                    <a:pt x="21163" y="12454"/>
                    <a:pt x="20918" y="12454"/>
                  </a:cubicBezTo>
                  <a:close/>
                  <a:moveTo>
                    <a:pt x="366" y="12657"/>
                  </a:moveTo>
                  <a:cubicBezTo>
                    <a:pt x="163" y="12657"/>
                    <a:pt x="0" y="12820"/>
                    <a:pt x="0" y="13023"/>
                  </a:cubicBezTo>
                  <a:cubicBezTo>
                    <a:pt x="0" y="13268"/>
                    <a:pt x="163" y="13430"/>
                    <a:pt x="366" y="13430"/>
                  </a:cubicBezTo>
                  <a:lnTo>
                    <a:pt x="1954" y="13430"/>
                  </a:lnTo>
                  <a:cubicBezTo>
                    <a:pt x="2157" y="13430"/>
                    <a:pt x="2360" y="13268"/>
                    <a:pt x="2360" y="13023"/>
                  </a:cubicBezTo>
                  <a:cubicBezTo>
                    <a:pt x="2360" y="12820"/>
                    <a:pt x="2157" y="12657"/>
                    <a:pt x="1954" y="12657"/>
                  </a:cubicBezTo>
                  <a:close/>
                  <a:moveTo>
                    <a:pt x="8669" y="12657"/>
                  </a:moveTo>
                  <a:cubicBezTo>
                    <a:pt x="8424" y="12657"/>
                    <a:pt x="8262" y="12820"/>
                    <a:pt x="8262" y="13023"/>
                  </a:cubicBezTo>
                  <a:cubicBezTo>
                    <a:pt x="8262" y="13268"/>
                    <a:pt x="8424" y="13430"/>
                    <a:pt x="8669" y="13430"/>
                  </a:cubicBezTo>
                  <a:lnTo>
                    <a:pt x="12779" y="13430"/>
                  </a:lnTo>
                  <a:cubicBezTo>
                    <a:pt x="12982" y="13430"/>
                    <a:pt x="13145" y="13268"/>
                    <a:pt x="13145" y="13023"/>
                  </a:cubicBezTo>
                  <a:cubicBezTo>
                    <a:pt x="13145" y="12820"/>
                    <a:pt x="12982" y="12657"/>
                    <a:pt x="12779" y="126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3173075" y="2324875"/>
              <a:ext cx="135325" cy="249275"/>
            </a:xfrm>
            <a:custGeom>
              <a:avLst/>
              <a:gdLst/>
              <a:ahLst/>
              <a:cxnLst/>
              <a:rect l="l" t="t" r="r" b="b"/>
              <a:pathLst>
                <a:path w="5413" h="9971" extrusionOk="0">
                  <a:moveTo>
                    <a:pt x="3052" y="692"/>
                  </a:moveTo>
                  <a:cubicBezTo>
                    <a:pt x="3256" y="692"/>
                    <a:pt x="3459" y="814"/>
                    <a:pt x="3663" y="977"/>
                  </a:cubicBezTo>
                  <a:cubicBezTo>
                    <a:pt x="3948" y="1221"/>
                    <a:pt x="4233" y="1709"/>
                    <a:pt x="4436" y="2320"/>
                  </a:cubicBezTo>
                  <a:cubicBezTo>
                    <a:pt x="4640" y="2930"/>
                    <a:pt x="4762" y="3663"/>
                    <a:pt x="4762" y="4477"/>
                  </a:cubicBezTo>
                  <a:cubicBezTo>
                    <a:pt x="4762" y="4680"/>
                    <a:pt x="4762" y="4924"/>
                    <a:pt x="4721" y="5169"/>
                  </a:cubicBezTo>
                  <a:cubicBezTo>
                    <a:pt x="4640" y="6349"/>
                    <a:pt x="4314" y="7448"/>
                    <a:pt x="3866" y="8180"/>
                  </a:cubicBezTo>
                  <a:cubicBezTo>
                    <a:pt x="3663" y="8546"/>
                    <a:pt x="3419" y="8831"/>
                    <a:pt x="3134" y="9035"/>
                  </a:cubicBezTo>
                  <a:cubicBezTo>
                    <a:pt x="2890" y="9238"/>
                    <a:pt x="2686" y="9320"/>
                    <a:pt x="2442" y="9320"/>
                  </a:cubicBezTo>
                  <a:lnTo>
                    <a:pt x="2361" y="9320"/>
                  </a:lnTo>
                  <a:cubicBezTo>
                    <a:pt x="2157" y="9279"/>
                    <a:pt x="1954" y="9198"/>
                    <a:pt x="1750" y="9035"/>
                  </a:cubicBezTo>
                  <a:cubicBezTo>
                    <a:pt x="1465" y="8750"/>
                    <a:pt x="1180" y="8302"/>
                    <a:pt x="977" y="7692"/>
                  </a:cubicBezTo>
                  <a:cubicBezTo>
                    <a:pt x="773" y="7081"/>
                    <a:pt x="651" y="6349"/>
                    <a:pt x="651" y="5535"/>
                  </a:cubicBezTo>
                  <a:cubicBezTo>
                    <a:pt x="651" y="5291"/>
                    <a:pt x="692" y="5087"/>
                    <a:pt x="692" y="4843"/>
                  </a:cubicBezTo>
                  <a:cubicBezTo>
                    <a:pt x="773" y="3622"/>
                    <a:pt x="1099" y="2564"/>
                    <a:pt x="1547" y="1831"/>
                  </a:cubicBezTo>
                  <a:cubicBezTo>
                    <a:pt x="1791" y="1424"/>
                    <a:pt x="2035" y="1140"/>
                    <a:pt x="2279" y="977"/>
                  </a:cubicBezTo>
                  <a:cubicBezTo>
                    <a:pt x="2523" y="773"/>
                    <a:pt x="2768" y="692"/>
                    <a:pt x="2971" y="692"/>
                  </a:cubicBezTo>
                  <a:close/>
                  <a:moveTo>
                    <a:pt x="2971" y="0"/>
                  </a:moveTo>
                  <a:cubicBezTo>
                    <a:pt x="2564" y="0"/>
                    <a:pt x="2198" y="163"/>
                    <a:pt x="1872" y="407"/>
                  </a:cubicBezTo>
                  <a:cubicBezTo>
                    <a:pt x="1343" y="814"/>
                    <a:pt x="936" y="1424"/>
                    <a:pt x="611" y="2157"/>
                  </a:cubicBezTo>
                  <a:cubicBezTo>
                    <a:pt x="326" y="2930"/>
                    <a:pt x="82" y="3826"/>
                    <a:pt x="0" y="4802"/>
                  </a:cubicBezTo>
                  <a:cubicBezTo>
                    <a:pt x="0" y="5046"/>
                    <a:pt x="0" y="5291"/>
                    <a:pt x="0" y="5535"/>
                  </a:cubicBezTo>
                  <a:cubicBezTo>
                    <a:pt x="0" y="6674"/>
                    <a:pt x="204" y="7732"/>
                    <a:pt x="611" y="8546"/>
                  </a:cubicBezTo>
                  <a:cubicBezTo>
                    <a:pt x="773" y="8953"/>
                    <a:pt x="1018" y="9279"/>
                    <a:pt x="1302" y="9523"/>
                  </a:cubicBezTo>
                  <a:cubicBezTo>
                    <a:pt x="1587" y="9767"/>
                    <a:pt x="1954" y="9930"/>
                    <a:pt x="2320" y="9971"/>
                  </a:cubicBezTo>
                  <a:lnTo>
                    <a:pt x="2442" y="9971"/>
                  </a:lnTo>
                  <a:cubicBezTo>
                    <a:pt x="2849" y="9971"/>
                    <a:pt x="3215" y="9808"/>
                    <a:pt x="3581" y="9564"/>
                  </a:cubicBezTo>
                  <a:cubicBezTo>
                    <a:pt x="4070" y="9198"/>
                    <a:pt x="4477" y="8587"/>
                    <a:pt x="4802" y="7814"/>
                  </a:cubicBezTo>
                  <a:cubicBezTo>
                    <a:pt x="5128" y="7081"/>
                    <a:pt x="5331" y="6186"/>
                    <a:pt x="5413" y="5209"/>
                  </a:cubicBezTo>
                  <a:cubicBezTo>
                    <a:pt x="5413" y="4965"/>
                    <a:pt x="5413" y="4721"/>
                    <a:pt x="5413" y="4477"/>
                  </a:cubicBezTo>
                  <a:cubicBezTo>
                    <a:pt x="5413" y="3296"/>
                    <a:pt x="5209" y="2238"/>
                    <a:pt x="4843" y="1465"/>
                  </a:cubicBezTo>
                  <a:cubicBezTo>
                    <a:pt x="4640" y="1058"/>
                    <a:pt x="4395" y="733"/>
                    <a:pt x="4111" y="448"/>
                  </a:cubicBezTo>
                  <a:cubicBezTo>
                    <a:pt x="3826" y="203"/>
                    <a:pt x="3459" y="41"/>
                    <a:pt x="3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2390675" y="1910275"/>
              <a:ext cx="866850" cy="1118675"/>
            </a:xfrm>
            <a:custGeom>
              <a:avLst/>
              <a:gdLst/>
              <a:ahLst/>
              <a:cxnLst/>
              <a:rect l="l" t="t" r="r" b="b"/>
              <a:pathLst>
                <a:path w="34674" h="44747" extrusionOk="0">
                  <a:moveTo>
                    <a:pt x="20542" y="1"/>
                  </a:moveTo>
                  <a:cubicBezTo>
                    <a:pt x="16954" y="1"/>
                    <a:pt x="13117" y="564"/>
                    <a:pt x="9849" y="2096"/>
                  </a:cubicBezTo>
                  <a:cubicBezTo>
                    <a:pt x="1465" y="6043"/>
                    <a:pt x="3297" y="19799"/>
                    <a:pt x="3297" y="19799"/>
                  </a:cubicBezTo>
                  <a:cubicBezTo>
                    <a:pt x="3297" y="19799"/>
                    <a:pt x="5128" y="25700"/>
                    <a:pt x="3948" y="29526"/>
                  </a:cubicBezTo>
                  <a:cubicBezTo>
                    <a:pt x="2767" y="33311"/>
                    <a:pt x="0" y="36200"/>
                    <a:pt x="0" y="36200"/>
                  </a:cubicBezTo>
                  <a:lnTo>
                    <a:pt x="19168" y="44746"/>
                  </a:lnTo>
                  <a:cubicBezTo>
                    <a:pt x="19168" y="44746"/>
                    <a:pt x="19820" y="41979"/>
                    <a:pt x="20104" y="41206"/>
                  </a:cubicBezTo>
                  <a:cubicBezTo>
                    <a:pt x="20349" y="40433"/>
                    <a:pt x="22343" y="40148"/>
                    <a:pt x="22343" y="40148"/>
                  </a:cubicBezTo>
                  <a:cubicBezTo>
                    <a:pt x="22343" y="40148"/>
                    <a:pt x="25362" y="41619"/>
                    <a:pt x="26748" y="41619"/>
                  </a:cubicBezTo>
                  <a:cubicBezTo>
                    <a:pt x="26802" y="41619"/>
                    <a:pt x="26853" y="41617"/>
                    <a:pt x="26901" y="41613"/>
                  </a:cubicBezTo>
                  <a:cubicBezTo>
                    <a:pt x="28244" y="41450"/>
                    <a:pt x="27837" y="40799"/>
                    <a:pt x="28895" y="38845"/>
                  </a:cubicBezTo>
                  <a:cubicBezTo>
                    <a:pt x="29953" y="36851"/>
                    <a:pt x="33738" y="26758"/>
                    <a:pt x="33738" y="24683"/>
                  </a:cubicBezTo>
                  <a:cubicBezTo>
                    <a:pt x="33738" y="22566"/>
                    <a:pt x="32029" y="21264"/>
                    <a:pt x="32029" y="20206"/>
                  </a:cubicBezTo>
                  <a:cubicBezTo>
                    <a:pt x="32029" y="19148"/>
                    <a:pt x="33087" y="17724"/>
                    <a:pt x="33860" y="15485"/>
                  </a:cubicBezTo>
                  <a:cubicBezTo>
                    <a:pt x="34674" y="13247"/>
                    <a:pt x="34389" y="8526"/>
                    <a:pt x="34389" y="8526"/>
                  </a:cubicBezTo>
                  <a:cubicBezTo>
                    <a:pt x="34389" y="8526"/>
                    <a:pt x="34389" y="4578"/>
                    <a:pt x="32436" y="2625"/>
                  </a:cubicBezTo>
                  <a:cubicBezTo>
                    <a:pt x="31240" y="1404"/>
                    <a:pt x="26202" y="1"/>
                    <a:pt x="205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35"/>
            <p:cNvSpPr/>
            <p:nvPr/>
          </p:nvSpPr>
          <p:spPr>
            <a:xfrm>
              <a:off x="2431350" y="1943325"/>
              <a:ext cx="633900" cy="998125"/>
            </a:xfrm>
            <a:custGeom>
              <a:avLst/>
              <a:gdLst/>
              <a:ahLst/>
              <a:cxnLst/>
              <a:rect l="l" t="t" r="r" b="b"/>
              <a:pathLst>
                <a:path w="25356" h="39925" extrusionOk="0">
                  <a:moveTo>
                    <a:pt x="11233" y="1"/>
                  </a:moveTo>
                  <a:cubicBezTo>
                    <a:pt x="10257" y="285"/>
                    <a:pt x="9280" y="652"/>
                    <a:pt x="8385" y="1059"/>
                  </a:cubicBezTo>
                  <a:cubicBezTo>
                    <a:pt x="5576" y="2402"/>
                    <a:pt x="3949" y="4844"/>
                    <a:pt x="3013" y="7570"/>
                  </a:cubicBezTo>
                  <a:cubicBezTo>
                    <a:pt x="2077" y="10256"/>
                    <a:pt x="1832" y="13186"/>
                    <a:pt x="1832" y="15343"/>
                  </a:cubicBezTo>
                  <a:cubicBezTo>
                    <a:pt x="1832" y="16727"/>
                    <a:pt x="1914" y="17785"/>
                    <a:pt x="1995" y="18233"/>
                  </a:cubicBezTo>
                  <a:cubicBezTo>
                    <a:pt x="1995" y="18314"/>
                    <a:pt x="1995" y="18396"/>
                    <a:pt x="1995" y="18396"/>
                  </a:cubicBezTo>
                  <a:cubicBezTo>
                    <a:pt x="2117" y="18762"/>
                    <a:pt x="3053" y="21977"/>
                    <a:pt x="3053" y="25151"/>
                  </a:cubicBezTo>
                  <a:cubicBezTo>
                    <a:pt x="3053" y="26250"/>
                    <a:pt x="2931" y="27308"/>
                    <a:pt x="2646" y="28285"/>
                  </a:cubicBezTo>
                  <a:cubicBezTo>
                    <a:pt x="1995" y="30401"/>
                    <a:pt x="896" y="32192"/>
                    <a:pt x="1" y="33413"/>
                  </a:cubicBezTo>
                  <a:cubicBezTo>
                    <a:pt x="774" y="33616"/>
                    <a:pt x="1629" y="33861"/>
                    <a:pt x="2606" y="34227"/>
                  </a:cubicBezTo>
                  <a:cubicBezTo>
                    <a:pt x="5047" y="35163"/>
                    <a:pt x="9402" y="37320"/>
                    <a:pt x="13024" y="39355"/>
                  </a:cubicBezTo>
                  <a:lnTo>
                    <a:pt x="18396" y="38622"/>
                  </a:lnTo>
                  <a:cubicBezTo>
                    <a:pt x="18396" y="38622"/>
                    <a:pt x="18681" y="38744"/>
                    <a:pt x="19088" y="38907"/>
                  </a:cubicBezTo>
                  <a:cubicBezTo>
                    <a:pt x="19251" y="38866"/>
                    <a:pt x="19413" y="38785"/>
                    <a:pt x="19576" y="38744"/>
                  </a:cubicBezTo>
                  <a:cubicBezTo>
                    <a:pt x="20146" y="38541"/>
                    <a:pt x="20634" y="38500"/>
                    <a:pt x="20634" y="38500"/>
                  </a:cubicBezTo>
                  <a:lnTo>
                    <a:pt x="20716" y="38500"/>
                  </a:lnTo>
                  <a:cubicBezTo>
                    <a:pt x="20756" y="38500"/>
                    <a:pt x="20797" y="38500"/>
                    <a:pt x="20838" y="38541"/>
                  </a:cubicBezTo>
                  <a:cubicBezTo>
                    <a:pt x="20838" y="38541"/>
                    <a:pt x="20960" y="38582"/>
                    <a:pt x="21123" y="38663"/>
                  </a:cubicBezTo>
                  <a:cubicBezTo>
                    <a:pt x="21326" y="38744"/>
                    <a:pt x="21570" y="38866"/>
                    <a:pt x="21855" y="38988"/>
                  </a:cubicBezTo>
                  <a:cubicBezTo>
                    <a:pt x="22466" y="39233"/>
                    <a:pt x="23239" y="39518"/>
                    <a:pt x="23931" y="39721"/>
                  </a:cubicBezTo>
                  <a:cubicBezTo>
                    <a:pt x="24379" y="39843"/>
                    <a:pt x="24826" y="39925"/>
                    <a:pt x="25111" y="39925"/>
                  </a:cubicBezTo>
                  <a:lnTo>
                    <a:pt x="25355" y="39925"/>
                  </a:lnTo>
                  <a:cubicBezTo>
                    <a:pt x="25192" y="38459"/>
                    <a:pt x="20309" y="34552"/>
                    <a:pt x="20512" y="28977"/>
                  </a:cubicBezTo>
                  <a:cubicBezTo>
                    <a:pt x="20756" y="22872"/>
                    <a:pt x="19129" y="15099"/>
                    <a:pt x="19129" y="15099"/>
                  </a:cubicBezTo>
                  <a:cubicBezTo>
                    <a:pt x="19129" y="15099"/>
                    <a:pt x="19332" y="13186"/>
                    <a:pt x="15832" y="7326"/>
                  </a:cubicBezTo>
                  <a:cubicBezTo>
                    <a:pt x="14571" y="5210"/>
                    <a:pt x="13105" y="2524"/>
                    <a:pt x="112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2939050" y="2055250"/>
              <a:ext cx="304250" cy="177050"/>
            </a:xfrm>
            <a:custGeom>
              <a:avLst/>
              <a:gdLst/>
              <a:ahLst/>
              <a:cxnLst/>
              <a:rect l="l" t="t" r="r" b="b"/>
              <a:pathLst>
                <a:path w="12170" h="7082" extrusionOk="0">
                  <a:moveTo>
                    <a:pt x="7733" y="0"/>
                  </a:moveTo>
                  <a:cubicBezTo>
                    <a:pt x="1385" y="0"/>
                    <a:pt x="1" y="2605"/>
                    <a:pt x="1873" y="4233"/>
                  </a:cubicBezTo>
                  <a:lnTo>
                    <a:pt x="6594" y="4029"/>
                  </a:lnTo>
                  <a:lnTo>
                    <a:pt x="6594" y="4029"/>
                  </a:lnTo>
                  <a:cubicBezTo>
                    <a:pt x="6594" y="4029"/>
                    <a:pt x="3745" y="7082"/>
                    <a:pt x="7041" y="7082"/>
                  </a:cubicBezTo>
                  <a:cubicBezTo>
                    <a:pt x="9605" y="7082"/>
                    <a:pt x="11437" y="6593"/>
                    <a:pt x="12169" y="5535"/>
                  </a:cubicBezTo>
                  <a:cubicBezTo>
                    <a:pt x="12169" y="5169"/>
                    <a:pt x="12169" y="4843"/>
                    <a:pt x="12169" y="4518"/>
                  </a:cubicBezTo>
                  <a:cubicBezTo>
                    <a:pt x="12169" y="3989"/>
                    <a:pt x="12169" y="3541"/>
                    <a:pt x="12129" y="3256"/>
                  </a:cubicBezTo>
                  <a:cubicBezTo>
                    <a:pt x="12129" y="2930"/>
                    <a:pt x="12129" y="2727"/>
                    <a:pt x="12129" y="2727"/>
                  </a:cubicBezTo>
                  <a:cubicBezTo>
                    <a:pt x="12129" y="2727"/>
                    <a:pt x="12129" y="2686"/>
                    <a:pt x="12129" y="2564"/>
                  </a:cubicBezTo>
                  <a:cubicBezTo>
                    <a:pt x="12129" y="2442"/>
                    <a:pt x="12129" y="2279"/>
                    <a:pt x="12088" y="2116"/>
                  </a:cubicBezTo>
                  <a:cubicBezTo>
                    <a:pt x="12088" y="1791"/>
                    <a:pt x="12006" y="1343"/>
                    <a:pt x="11925" y="896"/>
                  </a:cubicBezTo>
                  <a:cubicBezTo>
                    <a:pt x="11274" y="367"/>
                    <a:pt x="10012" y="0"/>
                    <a:pt x="7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2382525" y="1901600"/>
              <a:ext cx="878075" cy="1136150"/>
            </a:xfrm>
            <a:custGeom>
              <a:avLst/>
              <a:gdLst/>
              <a:ahLst/>
              <a:cxnLst/>
              <a:rect l="l" t="t" r="r" b="b"/>
              <a:pathLst>
                <a:path w="35123" h="45446" extrusionOk="0">
                  <a:moveTo>
                    <a:pt x="20837" y="693"/>
                  </a:moveTo>
                  <a:cubicBezTo>
                    <a:pt x="23646" y="693"/>
                    <a:pt x="26291" y="1059"/>
                    <a:pt x="28407" y="1547"/>
                  </a:cubicBezTo>
                  <a:cubicBezTo>
                    <a:pt x="29424" y="1792"/>
                    <a:pt x="30361" y="2077"/>
                    <a:pt x="31052" y="2361"/>
                  </a:cubicBezTo>
                  <a:cubicBezTo>
                    <a:pt x="31744" y="2646"/>
                    <a:pt x="32273" y="2972"/>
                    <a:pt x="32517" y="3216"/>
                  </a:cubicBezTo>
                  <a:cubicBezTo>
                    <a:pt x="33413" y="4111"/>
                    <a:pt x="33901" y="5536"/>
                    <a:pt x="34145" y="6716"/>
                  </a:cubicBezTo>
                  <a:cubicBezTo>
                    <a:pt x="34267" y="7326"/>
                    <a:pt x="34308" y="7856"/>
                    <a:pt x="34349" y="8262"/>
                  </a:cubicBezTo>
                  <a:cubicBezTo>
                    <a:pt x="34390" y="8425"/>
                    <a:pt x="34390" y="8588"/>
                    <a:pt x="34390" y="8710"/>
                  </a:cubicBezTo>
                  <a:cubicBezTo>
                    <a:pt x="34390" y="8832"/>
                    <a:pt x="34390" y="8873"/>
                    <a:pt x="34390" y="8873"/>
                  </a:cubicBezTo>
                  <a:cubicBezTo>
                    <a:pt x="34390" y="8873"/>
                    <a:pt x="34390" y="9076"/>
                    <a:pt x="34390" y="9402"/>
                  </a:cubicBezTo>
                  <a:cubicBezTo>
                    <a:pt x="34430" y="9687"/>
                    <a:pt x="34430" y="10135"/>
                    <a:pt x="34430" y="10664"/>
                  </a:cubicBezTo>
                  <a:cubicBezTo>
                    <a:pt x="34430" y="11437"/>
                    <a:pt x="34390" y="12414"/>
                    <a:pt x="34308" y="13309"/>
                  </a:cubicBezTo>
                  <a:cubicBezTo>
                    <a:pt x="34227" y="14204"/>
                    <a:pt x="34105" y="15100"/>
                    <a:pt x="33901" y="15710"/>
                  </a:cubicBezTo>
                  <a:cubicBezTo>
                    <a:pt x="33494" y="16809"/>
                    <a:pt x="33047" y="17704"/>
                    <a:pt x="32680" y="18478"/>
                  </a:cubicBezTo>
                  <a:cubicBezTo>
                    <a:pt x="32314" y="19251"/>
                    <a:pt x="32029" y="19902"/>
                    <a:pt x="32029" y="20553"/>
                  </a:cubicBezTo>
                  <a:cubicBezTo>
                    <a:pt x="32029" y="20919"/>
                    <a:pt x="32151" y="21245"/>
                    <a:pt x="32314" y="21570"/>
                  </a:cubicBezTo>
                  <a:cubicBezTo>
                    <a:pt x="32843" y="22507"/>
                    <a:pt x="33738" y="23565"/>
                    <a:pt x="33738" y="25030"/>
                  </a:cubicBezTo>
                  <a:cubicBezTo>
                    <a:pt x="33738" y="25233"/>
                    <a:pt x="33698" y="25600"/>
                    <a:pt x="33576" y="26088"/>
                  </a:cubicBezTo>
                  <a:cubicBezTo>
                    <a:pt x="33209" y="27716"/>
                    <a:pt x="32273" y="30565"/>
                    <a:pt x="31297" y="33169"/>
                  </a:cubicBezTo>
                  <a:cubicBezTo>
                    <a:pt x="30808" y="34472"/>
                    <a:pt x="30320" y="35733"/>
                    <a:pt x="29913" y="36751"/>
                  </a:cubicBezTo>
                  <a:cubicBezTo>
                    <a:pt x="29506" y="37809"/>
                    <a:pt x="29140" y="38623"/>
                    <a:pt x="28895" y="39030"/>
                  </a:cubicBezTo>
                  <a:cubicBezTo>
                    <a:pt x="28366" y="40047"/>
                    <a:pt x="28204" y="40739"/>
                    <a:pt x="28041" y="41105"/>
                  </a:cubicBezTo>
                  <a:cubicBezTo>
                    <a:pt x="27919" y="41309"/>
                    <a:pt x="27878" y="41390"/>
                    <a:pt x="27756" y="41471"/>
                  </a:cubicBezTo>
                  <a:cubicBezTo>
                    <a:pt x="27675" y="41512"/>
                    <a:pt x="27512" y="41594"/>
                    <a:pt x="27227" y="41594"/>
                  </a:cubicBezTo>
                  <a:lnTo>
                    <a:pt x="27064" y="41594"/>
                  </a:lnTo>
                  <a:cubicBezTo>
                    <a:pt x="26779" y="41594"/>
                    <a:pt x="26372" y="41512"/>
                    <a:pt x="25884" y="41390"/>
                  </a:cubicBezTo>
                  <a:cubicBezTo>
                    <a:pt x="25192" y="41187"/>
                    <a:pt x="24419" y="40902"/>
                    <a:pt x="23808" y="40657"/>
                  </a:cubicBezTo>
                  <a:cubicBezTo>
                    <a:pt x="23523" y="40535"/>
                    <a:pt x="23279" y="40413"/>
                    <a:pt x="23076" y="40332"/>
                  </a:cubicBezTo>
                  <a:cubicBezTo>
                    <a:pt x="22913" y="40251"/>
                    <a:pt x="22791" y="40210"/>
                    <a:pt x="22791" y="40210"/>
                  </a:cubicBezTo>
                  <a:cubicBezTo>
                    <a:pt x="22750" y="40169"/>
                    <a:pt x="22669" y="40169"/>
                    <a:pt x="22587" y="40169"/>
                  </a:cubicBezTo>
                  <a:cubicBezTo>
                    <a:pt x="22587" y="40169"/>
                    <a:pt x="22099" y="40210"/>
                    <a:pt x="21529" y="40413"/>
                  </a:cubicBezTo>
                  <a:cubicBezTo>
                    <a:pt x="21244" y="40495"/>
                    <a:pt x="20960" y="40617"/>
                    <a:pt x="20715" y="40780"/>
                  </a:cubicBezTo>
                  <a:cubicBezTo>
                    <a:pt x="20430" y="40902"/>
                    <a:pt x="20227" y="41105"/>
                    <a:pt x="20105" y="41431"/>
                  </a:cubicBezTo>
                  <a:cubicBezTo>
                    <a:pt x="19942" y="41878"/>
                    <a:pt x="19739" y="42733"/>
                    <a:pt x="19535" y="43547"/>
                  </a:cubicBezTo>
                  <a:cubicBezTo>
                    <a:pt x="19430" y="43946"/>
                    <a:pt x="19336" y="44324"/>
                    <a:pt x="19269" y="44596"/>
                  </a:cubicBezTo>
                  <a:lnTo>
                    <a:pt x="19269" y="44596"/>
                  </a:lnTo>
                  <a:lnTo>
                    <a:pt x="898" y="36444"/>
                  </a:lnTo>
                  <a:lnTo>
                    <a:pt x="898" y="36444"/>
                  </a:lnTo>
                  <a:cubicBezTo>
                    <a:pt x="1673" y="35558"/>
                    <a:pt x="3627" y="33066"/>
                    <a:pt x="4599" y="29954"/>
                  </a:cubicBezTo>
                  <a:cubicBezTo>
                    <a:pt x="4884" y="28977"/>
                    <a:pt x="5006" y="27919"/>
                    <a:pt x="5006" y="26820"/>
                  </a:cubicBezTo>
                  <a:cubicBezTo>
                    <a:pt x="5006" y="23483"/>
                    <a:pt x="3948" y="20065"/>
                    <a:pt x="3948" y="20065"/>
                  </a:cubicBezTo>
                  <a:cubicBezTo>
                    <a:pt x="3948" y="20029"/>
                    <a:pt x="3948" y="19972"/>
                    <a:pt x="3948" y="19902"/>
                  </a:cubicBezTo>
                  <a:cubicBezTo>
                    <a:pt x="3867" y="19454"/>
                    <a:pt x="3785" y="18396"/>
                    <a:pt x="3785" y="17012"/>
                  </a:cubicBezTo>
                  <a:cubicBezTo>
                    <a:pt x="3785" y="14855"/>
                    <a:pt x="4030" y="11925"/>
                    <a:pt x="4966" y="9239"/>
                  </a:cubicBezTo>
                  <a:cubicBezTo>
                    <a:pt x="5902" y="6513"/>
                    <a:pt x="7529" y="4071"/>
                    <a:pt x="10338" y="2728"/>
                  </a:cubicBezTo>
                  <a:cubicBezTo>
                    <a:pt x="13512" y="1263"/>
                    <a:pt x="17297" y="693"/>
                    <a:pt x="20837" y="693"/>
                  </a:cubicBezTo>
                  <a:close/>
                  <a:moveTo>
                    <a:pt x="20837" y="1"/>
                  </a:moveTo>
                  <a:cubicBezTo>
                    <a:pt x="17215" y="1"/>
                    <a:pt x="13349" y="571"/>
                    <a:pt x="10053" y="2117"/>
                  </a:cubicBezTo>
                  <a:cubicBezTo>
                    <a:pt x="7000" y="3542"/>
                    <a:pt x="5291" y="6187"/>
                    <a:pt x="4314" y="8995"/>
                  </a:cubicBezTo>
                  <a:cubicBezTo>
                    <a:pt x="3338" y="11844"/>
                    <a:pt x="3093" y="14815"/>
                    <a:pt x="3093" y="17012"/>
                  </a:cubicBezTo>
                  <a:cubicBezTo>
                    <a:pt x="3093" y="18884"/>
                    <a:pt x="3297" y="20187"/>
                    <a:pt x="3297" y="20187"/>
                  </a:cubicBezTo>
                  <a:lnTo>
                    <a:pt x="3297" y="20268"/>
                  </a:lnTo>
                  <a:cubicBezTo>
                    <a:pt x="3297" y="20268"/>
                    <a:pt x="3297" y="20309"/>
                    <a:pt x="3338" y="20390"/>
                  </a:cubicBezTo>
                  <a:cubicBezTo>
                    <a:pt x="3541" y="21082"/>
                    <a:pt x="4355" y="24012"/>
                    <a:pt x="4355" y="26820"/>
                  </a:cubicBezTo>
                  <a:cubicBezTo>
                    <a:pt x="4355" y="27879"/>
                    <a:pt x="4233" y="28896"/>
                    <a:pt x="3948" y="29751"/>
                  </a:cubicBezTo>
                  <a:cubicBezTo>
                    <a:pt x="3378" y="31623"/>
                    <a:pt x="2402" y="33251"/>
                    <a:pt x="1588" y="34431"/>
                  </a:cubicBezTo>
                  <a:cubicBezTo>
                    <a:pt x="1181" y="35041"/>
                    <a:pt x="814" y="35489"/>
                    <a:pt x="530" y="35815"/>
                  </a:cubicBezTo>
                  <a:cubicBezTo>
                    <a:pt x="407" y="35977"/>
                    <a:pt x="285" y="36099"/>
                    <a:pt x="204" y="36221"/>
                  </a:cubicBezTo>
                  <a:lnTo>
                    <a:pt x="123" y="36303"/>
                  </a:lnTo>
                  <a:lnTo>
                    <a:pt x="82" y="36344"/>
                  </a:lnTo>
                  <a:cubicBezTo>
                    <a:pt x="1" y="36425"/>
                    <a:pt x="1" y="36506"/>
                    <a:pt x="1" y="36628"/>
                  </a:cubicBezTo>
                  <a:cubicBezTo>
                    <a:pt x="41" y="36751"/>
                    <a:pt x="123" y="36832"/>
                    <a:pt x="204" y="36873"/>
                  </a:cubicBezTo>
                  <a:lnTo>
                    <a:pt x="19372" y="45419"/>
                  </a:lnTo>
                  <a:cubicBezTo>
                    <a:pt x="19406" y="45436"/>
                    <a:pt x="19447" y="45446"/>
                    <a:pt x="19489" y="45446"/>
                  </a:cubicBezTo>
                  <a:cubicBezTo>
                    <a:pt x="19548" y="45446"/>
                    <a:pt x="19610" y="45426"/>
                    <a:pt x="19657" y="45378"/>
                  </a:cubicBezTo>
                  <a:cubicBezTo>
                    <a:pt x="19739" y="45338"/>
                    <a:pt x="19820" y="45256"/>
                    <a:pt x="19820" y="45175"/>
                  </a:cubicBezTo>
                  <a:cubicBezTo>
                    <a:pt x="19820" y="45175"/>
                    <a:pt x="19983" y="44483"/>
                    <a:pt x="20186" y="43710"/>
                  </a:cubicBezTo>
                  <a:cubicBezTo>
                    <a:pt x="20390" y="42896"/>
                    <a:pt x="20634" y="42041"/>
                    <a:pt x="20756" y="41675"/>
                  </a:cubicBezTo>
                  <a:cubicBezTo>
                    <a:pt x="20756" y="41594"/>
                    <a:pt x="20878" y="41471"/>
                    <a:pt x="21041" y="41349"/>
                  </a:cubicBezTo>
                  <a:cubicBezTo>
                    <a:pt x="21326" y="41187"/>
                    <a:pt x="21773" y="41024"/>
                    <a:pt x="22099" y="40942"/>
                  </a:cubicBezTo>
                  <a:cubicBezTo>
                    <a:pt x="22262" y="40902"/>
                    <a:pt x="22425" y="40861"/>
                    <a:pt x="22547" y="40861"/>
                  </a:cubicBezTo>
                  <a:lnTo>
                    <a:pt x="22574" y="40852"/>
                  </a:lnTo>
                  <a:lnTo>
                    <a:pt x="22574" y="40852"/>
                  </a:lnTo>
                  <a:cubicBezTo>
                    <a:pt x="22782" y="40948"/>
                    <a:pt x="23443" y="41251"/>
                    <a:pt x="24215" y="41553"/>
                  </a:cubicBezTo>
                  <a:cubicBezTo>
                    <a:pt x="24704" y="41716"/>
                    <a:pt x="25192" y="41919"/>
                    <a:pt x="25721" y="42041"/>
                  </a:cubicBezTo>
                  <a:cubicBezTo>
                    <a:pt x="26209" y="42204"/>
                    <a:pt x="26657" y="42285"/>
                    <a:pt x="27064" y="42285"/>
                  </a:cubicBezTo>
                  <a:lnTo>
                    <a:pt x="27268" y="42285"/>
                  </a:lnTo>
                  <a:cubicBezTo>
                    <a:pt x="27634" y="42245"/>
                    <a:pt x="27919" y="42163"/>
                    <a:pt x="28163" y="42000"/>
                  </a:cubicBezTo>
                  <a:cubicBezTo>
                    <a:pt x="28326" y="41878"/>
                    <a:pt x="28448" y="41756"/>
                    <a:pt x="28529" y="41553"/>
                  </a:cubicBezTo>
                  <a:cubicBezTo>
                    <a:pt x="28814" y="41064"/>
                    <a:pt x="28936" y="40413"/>
                    <a:pt x="29506" y="39355"/>
                  </a:cubicBezTo>
                  <a:cubicBezTo>
                    <a:pt x="29791" y="38826"/>
                    <a:pt x="30238" y="37809"/>
                    <a:pt x="30727" y="36547"/>
                  </a:cubicBezTo>
                  <a:cubicBezTo>
                    <a:pt x="31500" y="34675"/>
                    <a:pt x="32395" y="32192"/>
                    <a:pt x="33128" y="29995"/>
                  </a:cubicBezTo>
                  <a:cubicBezTo>
                    <a:pt x="33494" y="28896"/>
                    <a:pt x="33820" y="27879"/>
                    <a:pt x="34023" y="27024"/>
                  </a:cubicBezTo>
                  <a:cubicBezTo>
                    <a:pt x="34267" y="26169"/>
                    <a:pt x="34390" y="25477"/>
                    <a:pt x="34390" y="25030"/>
                  </a:cubicBezTo>
                  <a:cubicBezTo>
                    <a:pt x="34390" y="23850"/>
                    <a:pt x="33942" y="22954"/>
                    <a:pt x="33494" y="22222"/>
                  </a:cubicBezTo>
                  <a:cubicBezTo>
                    <a:pt x="33291" y="21855"/>
                    <a:pt x="33087" y="21530"/>
                    <a:pt x="32924" y="21245"/>
                  </a:cubicBezTo>
                  <a:cubicBezTo>
                    <a:pt x="32762" y="20960"/>
                    <a:pt x="32721" y="20716"/>
                    <a:pt x="32721" y="20553"/>
                  </a:cubicBezTo>
                  <a:cubicBezTo>
                    <a:pt x="32680" y="20146"/>
                    <a:pt x="32924" y="19536"/>
                    <a:pt x="33291" y="18762"/>
                  </a:cubicBezTo>
                  <a:cubicBezTo>
                    <a:pt x="33657" y="17989"/>
                    <a:pt x="34105" y="17094"/>
                    <a:pt x="34512" y="15954"/>
                  </a:cubicBezTo>
                  <a:cubicBezTo>
                    <a:pt x="34756" y="15222"/>
                    <a:pt x="34919" y="14326"/>
                    <a:pt x="35000" y="13350"/>
                  </a:cubicBezTo>
                  <a:cubicBezTo>
                    <a:pt x="35081" y="12414"/>
                    <a:pt x="35122" y="11478"/>
                    <a:pt x="35122" y="10664"/>
                  </a:cubicBezTo>
                  <a:cubicBezTo>
                    <a:pt x="35122" y="9606"/>
                    <a:pt x="35081" y="8873"/>
                    <a:pt x="35081" y="8832"/>
                  </a:cubicBezTo>
                  <a:lnTo>
                    <a:pt x="35081" y="8832"/>
                  </a:lnTo>
                  <a:lnTo>
                    <a:pt x="35081" y="8832"/>
                  </a:lnTo>
                  <a:cubicBezTo>
                    <a:pt x="35077" y="8631"/>
                    <a:pt x="35048" y="7708"/>
                    <a:pt x="34797" y="6594"/>
                  </a:cubicBezTo>
                  <a:cubicBezTo>
                    <a:pt x="34552" y="5332"/>
                    <a:pt x="34064" y="3786"/>
                    <a:pt x="33006" y="2728"/>
                  </a:cubicBezTo>
                  <a:cubicBezTo>
                    <a:pt x="32640" y="2361"/>
                    <a:pt x="32070" y="2036"/>
                    <a:pt x="31297" y="1751"/>
                  </a:cubicBezTo>
                  <a:cubicBezTo>
                    <a:pt x="29058" y="815"/>
                    <a:pt x="25111" y="1"/>
                    <a:pt x="208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2417125" y="1742250"/>
              <a:ext cx="1039825" cy="903125"/>
            </a:xfrm>
            <a:custGeom>
              <a:avLst/>
              <a:gdLst/>
              <a:ahLst/>
              <a:cxnLst/>
              <a:rect l="l" t="t" r="r" b="b"/>
              <a:pathLst>
                <a:path w="41593" h="36125" extrusionOk="0">
                  <a:moveTo>
                    <a:pt x="17525" y="0"/>
                  </a:moveTo>
                  <a:cubicBezTo>
                    <a:pt x="17069" y="0"/>
                    <a:pt x="16613" y="9"/>
                    <a:pt x="16157" y="26"/>
                  </a:cubicBezTo>
                  <a:cubicBezTo>
                    <a:pt x="8669" y="270"/>
                    <a:pt x="3175" y="2916"/>
                    <a:pt x="1587" y="7230"/>
                  </a:cubicBezTo>
                  <a:cubicBezTo>
                    <a:pt x="0" y="11584"/>
                    <a:pt x="2483" y="26805"/>
                    <a:pt x="2646" y="30875"/>
                  </a:cubicBezTo>
                  <a:cubicBezTo>
                    <a:pt x="2768" y="34944"/>
                    <a:pt x="5250" y="36125"/>
                    <a:pt x="8140" y="36125"/>
                  </a:cubicBezTo>
                  <a:cubicBezTo>
                    <a:pt x="11029" y="36125"/>
                    <a:pt x="13512" y="33601"/>
                    <a:pt x="14163" y="31404"/>
                  </a:cubicBezTo>
                  <a:cubicBezTo>
                    <a:pt x="14855" y="29165"/>
                    <a:pt x="15099" y="26927"/>
                    <a:pt x="15506" y="26398"/>
                  </a:cubicBezTo>
                  <a:cubicBezTo>
                    <a:pt x="15558" y="26322"/>
                    <a:pt x="15635" y="26290"/>
                    <a:pt x="15729" y="26290"/>
                  </a:cubicBezTo>
                  <a:cubicBezTo>
                    <a:pt x="16293" y="26290"/>
                    <a:pt x="17459" y="27456"/>
                    <a:pt x="17459" y="27456"/>
                  </a:cubicBezTo>
                  <a:cubicBezTo>
                    <a:pt x="17459" y="27456"/>
                    <a:pt x="18852" y="27854"/>
                    <a:pt x="19901" y="27854"/>
                  </a:cubicBezTo>
                  <a:cubicBezTo>
                    <a:pt x="20426" y="27854"/>
                    <a:pt x="20864" y="27755"/>
                    <a:pt x="21000" y="27456"/>
                  </a:cubicBezTo>
                  <a:cubicBezTo>
                    <a:pt x="21407" y="26520"/>
                    <a:pt x="20227" y="26276"/>
                    <a:pt x="21651" y="25747"/>
                  </a:cubicBezTo>
                  <a:cubicBezTo>
                    <a:pt x="23116" y="25218"/>
                    <a:pt x="26535" y="23102"/>
                    <a:pt x="26535" y="21026"/>
                  </a:cubicBezTo>
                  <a:cubicBezTo>
                    <a:pt x="26535" y="18910"/>
                    <a:pt x="22587" y="15369"/>
                    <a:pt x="24541" y="14840"/>
                  </a:cubicBezTo>
                  <a:cubicBezTo>
                    <a:pt x="25501" y="14585"/>
                    <a:pt x="27395" y="14519"/>
                    <a:pt x="29101" y="14519"/>
                  </a:cubicBezTo>
                  <a:cubicBezTo>
                    <a:pt x="30938" y="14519"/>
                    <a:pt x="32558" y="14596"/>
                    <a:pt x="32558" y="14596"/>
                  </a:cubicBezTo>
                  <a:cubicBezTo>
                    <a:pt x="32558" y="14596"/>
                    <a:pt x="28366" y="16549"/>
                    <a:pt x="30442" y="17485"/>
                  </a:cubicBezTo>
                  <a:cubicBezTo>
                    <a:pt x="30907" y="17682"/>
                    <a:pt x="31518" y="17779"/>
                    <a:pt x="32209" y="17779"/>
                  </a:cubicBezTo>
                  <a:cubicBezTo>
                    <a:pt x="34660" y="17779"/>
                    <a:pt x="38115" y="16565"/>
                    <a:pt x="39639" y="14311"/>
                  </a:cubicBezTo>
                  <a:cubicBezTo>
                    <a:pt x="41593" y="11421"/>
                    <a:pt x="38866" y="6863"/>
                    <a:pt x="35040" y="4340"/>
                  </a:cubicBezTo>
                  <a:cubicBezTo>
                    <a:pt x="31486" y="2009"/>
                    <a:pt x="24558" y="0"/>
                    <a:pt x="17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2435425" y="1733725"/>
              <a:ext cx="997100" cy="919800"/>
            </a:xfrm>
            <a:custGeom>
              <a:avLst/>
              <a:gdLst/>
              <a:ahLst/>
              <a:cxnLst/>
              <a:rect l="l" t="t" r="r" b="b"/>
              <a:pathLst>
                <a:path w="39884" h="36792" extrusionOk="0">
                  <a:moveTo>
                    <a:pt x="16893" y="692"/>
                  </a:moveTo>
                  <a:cubicBezTo>
                    <a:pt x="23823" y="692"/>
                    <a:pt x="30680" y="2709"/>
                    <a:pt x="34146" y="4966"/>
                  </a:cubicBezTo>
                  <a:cubicBezTo>
                    <a:pt x="35570" y="5902"/>
                    <a:pt x="36832" y="7164"/>
                    <a:pt x="37768" y="8507"/>
                  </a:cubicBezTo>
                  <a:cubicBezTo>
                    <a:pt x="38663" y="9809"/>
                    <a:pt x="39233" y="11233"/>
                    <a:pt x="39233" y="12454"/>
                  </a:cubicBezTo>
                  <a:cubicBezTo>
                    <a:pt x="39233" y="13187"/>
                    <a:pt x="39029" y="13879"/>
                    <a:pt x="38622" y="14489"/>
                  </a:cubicBezTo>
                  <a:cubicBezTo>
                    <a:pt x="37930" y="15507"/>
                    <a:pt x="36750" y="16361"/>
                    <a:pt x="35407" y="16931"/>
                  </a:cubicBezTo>
                  <a:cubicBezTo>
                    <a:pt x="34105" y="17501"/>
                    <a:pt x="32681" y="17786"/>
                    <a:pt x="31500" y="17786"/>
                  </a:cubicBezTo>
                  <a:cubicBezTo>
                    <a:pt x="30849" y="17786"/>
                    <a:pt x="30279" y="17664"/>
                    <a:pt x="29872" y="17501"/>
                  </a:cubicBezTo>
                  <a:cubicBezTo>
                    <a:pt x="29669" y="17419"/>
                    <a:pt x="29588" y="17338"/>
                    <a:pt x="29547" y="17297"/>
                  </a:cubicBezTo>
                  <a:lnTo>
                    <a:pt x="29465" y="17175"/>
                  </a:lnTo>
                  <a:cubicBezTo>
                    <a:pt x="29465" y="17134"/>
                    <a:pt x="29506" y="17053"/>
                    <a:pt x="29547" y="16972"/>
                  </a:cubicBezTo>
                  <a:cubicBezTo>
                    <a:pt x="29710" y="16605"/>
                    <a:pt x="30361" y="16158"/>
                    <a:pt x="30890" y="15791"/>
                  </a:cubicBezTo>
                  <a:cubicBezTo>
                    <a:pt x="31175" y="15629"/>
                    <a:pt x="31460" y="15507"/>
                    <a:pt x="31663" y="15384"/>
                  </a:cubicBezTo>
                  <a:cubicBezTo>
                    <a:pt x="31744" y="15344"/>
                    <a:pt x="31826" y="15303"/>
                    <a:pt x="31867" y="15262"/>
                  </a:cubicBezTo>
                  <a:lnTo>
                    <a:pt x="31948" y="15222"/>
                  </a:lnTo>
                  <a:cubicBezTo>
                    <a:pt x="32111" y="15181"/>
                    <a:pt x="32192" y="15018"/>
                    <a:pt x="32151" y="14855"/>
                  </a:cubicBezTo>
                  <a:cubicBezTo>
                    <a:pt x="32111" y="14693"/>
                    <a:pt x="31989" y="14611"/>
                    <a:pt x="31826" y="14571"/>
                  </a:cubicBezTo>
                  <a:cubicBezTo>
                    <a:pt x="31826" y="14571"/>
                    <a:pt x="30320" y="14530"/>
                    <a:pt x="28570" y="14530"/>
                  </a:cubicBezTo>
                  <a:cubicBezTo>
                    <a:pt x="27675" y="14530"/>
                    <a:pt x="26739" y="14530"/>
                    <a:pt x="25884" y="14571"/>
                  </a:cubicBezTo>
                  <a:cubicBezTo>
                    <a:pt x="25029" y="14652"/>
                    <a:pt x="24256" y="14733"/>
                    <a:pt x="23727" y="14855"/>
                  </a:cubicBezTo>
                  <a:cubicBezTo>
                    <a:pt x="23483" y="14937"/>
                    <a:pt x="23279" y="15059"/>
                    <a:pt x="23117" y="15222"/>
                  </a:cubicBezTo>
                  <a:cubicBezTo>
                    <a:pt x="22995" y="15384"/>
                    <a:pt x="22913" y="15629"/>
                    <a:pt x="22913" y="15832"/>
                  </a:cubicBezTo>
                  <a:cubicBezTo>
                    <a:pt x="22913" y="16239"/>
                    <a:pt x="23117" y="16687"/>
                    <a:pt x="23361" y="17134"/>
                  </a:cubicBezTo>
                  <a:cubicBezTo>
                    <a:pt x="23727" y="17826"/>
                    <a:pt x="24256" y="18600"/>
                    <a:pt x="24704" y="19373"/>
                  </a:cubicBezTo>
                  <a:cubicBezTo>
                    <a:pt x="25152" y="20105"/>
                    <a:pt x="25436" y="20838"/>
                    <a:pt x="25436" y="21367"/>
                  </a:cubicBezTo>
                  <a:cubicBezTo>
                    <a:pt x="25436" y="21774"/>
                    <a:pt x="25274" y="22262"/>
                    <a:pt x="24948" y="22710"/>
                  </a:cubicBezTo>
                  <a:cubicBezTo>
                    <a:pt x="24460" y="23402"/>
                    <a:pt x="23686" y="24094"/>
                    <a:pt x="22913" y="24623"/>
                  </a:cubicBezTo>
                  <a:cubicBezTo>
                    <a:pt x="22140" y="25193"/>
                    <a:pt x="21326" y="25599"/>
                    <a:pt x="20797" y="25762"/>
                  </a:cubicBezTo>
                  <a:cubicBezTo>
                    <a:pt x="20512" y="25884"/>
                    <a:pt x="20268" y="25966"/>
                    <a:pt x="20105" y="26129"/>
                  </a:cubicBezTo>
                  <a:cubicBezTo>
                    <a:pt x="20024" y="26169"/>
                    <a:pt x="19983" y="26251"/>
                    <a:pt x="19902" y="26373"/>
                  </a:cubicBezTo>
                  <a:cubicBezTo>
                    <a:pt x="19861" y="26454"/>
                    <a:pt x="19861" y="26576"/>
                    <a:pt x="19861" y="26658"/>
                  </a:cubicBezTo>
                  <a:cubicBezTo>
                    <a:pt x="19861" y="26861"/>
                    <a:pt x="19902" y="26983"/>
                    <a:pt x="19942" y="27105"/>
                  </a:cubicBezTo>
                  <a:cubicBezTo>
                    <a:pt x="19983" y="27227"/>
                    <a:pt x="20024" y="27309"/>
                    <a:pt x="20024" y="27390"/>
                  </a:cubicBezTo>
                  <a:cubicBezTo>
                    <a:pt x="20024" y="27472"/>
                    <a:pt x="20024" y="27553"/>
                    <a:pt x="19942" y="27675"/>
                  </a:cubicBezTo>
                  <a:cubicBezTo>
                    <a:pt x="19942" y="27675"/>
                    <a:pt x="19902" y="27756"/>
                    <a:pt x="19780" y="27797"/>
                  </a:cubicBezTo>
                  <a:cubicBezTo>
                    <a:pt x="19664" y="27826"/>
                    <a:pt x="19529" y="27855"/>
                    <a:pt x="19373" y="27855"/>
                  </a:cubicBezTo>
                  <a:cubicBezTo>
                    <a:pt x="19309" y="27855"/>
                    <a:pt x="19241" y="27850"/>
                    <a:pt x="19169" y="27838"/>
                  </a:cubicBezTo>
                  <a:cubicBezTo>
                    <a:pt x="19102" y="27843"/>
                    <a:pt x="19034" y="27846"/>
                    <a:pt x="18965" y="27846"/>
                  </a:cubicBezTo>
                  <a:cubicBezTo>
                    <a:pt x="18526" y="27846"/>
                    <a:pt x="18044" y="27745"/>
                    <a:pt x="17623" y="27675"/>
                  </a:cubicBezTo>
                  <a:cubicBezTo>
                    <a:pt x="17378" y="27594"/>
                    <a:pt x="17175" y="27553"/>
                    <a:pt x="17053" y="27512"/>
                  </a:cubicBezTo>
                  <a:cubicBezTo>
                    <a:pt x="16988" y="27496"/>
                    <a:pt x="16936" y="27486"/>
                    <a:pt x="16897" y="27480"/>
                  </a:cubicBezTo>
                  <a:lnTo>
                    <a:pt x="16897" y="27480"/>
                  </a:lnTo>
                  <a:cubicBezTo>
                    <a:pt x="16786" y="27375"/>
                    <a:pt x="16562" y="27169"/>
                    <a:pt x="16280" y="26942"/>
                  </a:cubicBezTo>
                  <a:cubicBezTo>
                    <a:pt x="16117" y="26780"/>
                    <a:pt x="15873" y="26658"/>
                    <a:pt x="15669" y="26536"/>
                  </a:cubicBezTo>
                  <a:cubicBezTo>
                    <a:pt x="15466" y="26413"/>
                    <a:pt x="15262" y="26291"/>
                    <a:pt x="14977" y="26291"/>
                  </a:cubicBezTo>
                  <a:cubicBezTo>
                    <a:pt x="14814" y="26291"/>
                    <a:pt x="14611" y="26373"/>
                    <a:pt x="14489" y="26536"/>
                  </a:cubicBezTo>
                  <a:cubicBezTo>
                    <a:pt x="14326" y="26739"/>
                    <a:pt x="14245" y="26983"/>
                    <a:pt x="14163" y="27349"/>
                  </a:cubicBezTo>
                  <a:cubicBezTo>
                    <a:pt x="13878" y="28326"/>
                    <a:pt x="13594" y="29995"/>
                    <a:pt x="13105" y="31623"/>
                  </a:cubicBezTo>
                  <a:cubicBezTo>
                    <a:pt x="12820" y="32681"/>
                    <a:pt x="12047" y="33820"/>
                    <a:pt x="11030" y="34675"/>
                  </a:cubicBezTo>
                  <a:cubicBezTo>
                    <a:pt x="10012" y="35530"/>
                    <a:pt x="8751" y="36099"/>
                    <a:pt x="7408" y="36099"/>
                  </a:cubicBezTo>
                  <a:cubicBezTo>
                    <a:pt x="6024" y="36099"/>
                    <a:pt x="4762" y="35814"/>
                    <a:pt x="3826" y="35082"/>
                  </a:cubicBezTo>
                  <a:cubicBezTo>
                    <a:pt x="2931" y="34349"/>
                    <a:pt x="2320" y="33169"/>
                    <a:pt x="2239" y="31175"/>
                  </a:cubicBezTo>
                  <a:cubicBezTo>
                    <a:pt x="2198" y="29588"/>
                    <a:pt x="1791" y="26454"/>
                    <a:pt x="1425" y="22873"/>
                  </a:cubicBezTo>
                  <a:cubicBezTo>
                    <a:pt x="1018" y="19332"/>
                    <a:pt x="652" y="15344"/>
                    <a:pt x="652" y="12251"/>
                  </a:cubicBezTo>
                  <a:cubicBezTo>
                    <a:pt x="652" y="10297"/>
                    <a:pt x="815" y="8629"/>
                    <a:pt x="1181" y="7693"/>
                  </a:cubicBezTo>
                  <a:cubicBezTo>
                    <a:pt x="1914" y="5617"/>
                    <a:pt x="3623" y="3949"/>
                    <a:pt x="6065" y="2728"/>
                  </a:cubicBezTo>
                  <a:cubicBezTo>
                    <a:pt x="8506" y="1547"/>
                    <a:pt x="11722" y="815"/>
                    <a:pt x="15425" y="693"/>
                  </a:cubicBezTo>
                  <a:lnTo>
                    <a:pt x="16687" y="693"/>
                  </a:lnTo>
                  <a:cubicBezTo>
                    <a:pt x="16755" y="692"/>
                    <a:pt x="16824" y="692"/>
                    <a:pt x="16893" y="692"/>
                  </a:cubicBezTo>
                  <a:close/>
                  <a:moveTo>
                    <a:pt x="15425" y="1"/>
                  </a:moveTo>
                  <a:cubicBezTo>
                    <a:pt x="11640" y="164"/>
                    <a:pt x="8344" y="896"/>
                    <a:pt x="5780" y="2158"/>
                  </a:cubicBezTo>
                  <a:cubicBezTo>
                    <a:pt x="3216" y="3379"/>
                    <a:pt x="1344" y="5210"/>
                    <a:pt x="530" y="7449"/>
                  </a:cubicBezTo>
                  <a:cubicBezTo>
                    <a:pt x="123" y="8588"/>
                    <a:pt x="1" y="10257"/>
                    <a:pt x="1" y="12251"/>
                  </a:cubicBezTo>
                  <a:cubicBezTo>
                    <a:pt x="1" y="15425"/>
                    <a:pt x="367" y="19373"/>
                    <a:pt x="733" y="22954"/>
                  </a:cubicBezTo>
                  <a:cubicBezTo>
                    <a:pt x="1140" y="26536"/>
                    <a:pt x="1507" y="29710"/>
                    <a:pt x="1547" y="31216"/>
                  </a:cubicBezTo>
                  <a:cubicBezTo>
                    <a:pt x="1629" y="33291"/>
                    <a:pt x="2320" y="34756"/>
                    <a:pt x="3419" y="35611"/>
                  </a:cubicBezTo>
                  <a:cubicBezTo>
                    <a:pt x="4518" y="36506"/>
                    <a:pt x="5943" y="36791"/>
                    <a:pt x="7408" y="36791"/>
                  </a:cubicBezTo>
                  <a:cubicBezTo>
                    <a:pt x="8954" y="36791"/>
                    <a:pt x="10379" y="36140"/>
                    <a:pt x="11477" y="35204"/>
                  </a:cubicBezTo>
                  <a:cubicBezTo>
                    <a:pt x="12617" y="34227"/>
                    <a:pt x="13431" y="33006"/>
                    <a:pt x="13756" y="31826"/>
                  </a:cubicBezTo>
                  <a:cubicBezTo>
                    <a:pt x="14123" y="30687"/>
                    <a:pt x="14326" y="29547"/>
                    <a:pt x="14530" y="28652"/>
                  </a:cubicBezTo>
                  <a:cubicBezTo>
                    <a:pt x="14652" y="28204"/>
                    <a:pt x="14733" y="27838"/>
                    <a:pt x="14814" y="27512"/>
                  </a:cubicBezTo>
                  <a:cubicBezTo>
                    <a:pt x="14881" y="27279"/>
                    <a:pt x="14947" y="27074"/>
                    <a:pt x="14992" y="26984"/>
                  </a:cubicBezTo>
                  <a:lnTo>
                    <a:pt x="14992" y="26984"/>
                  </a:lnTo>
                  <a:cubicBezTo>
                    <a:pt x="15048" y="26991"/>
                    <a:pt x="15196" y="27031"/>
                    <a:pt x="15344" y="27105"/>
                  </a:cubicBezTo>
                  <a:cubicBezTo>
                    <a:pt x="15588" y="27268"/>
                    <a:pt x="15873" y="27472"/>
                    <a:pt x="16117" y="27675"/>
                  </a:cubicBezTo>
                  <a:cubicBezTo>
                    <a:pt x="16239" y="27756"/>
                    <a:pt x="16320" y="27879"/>
                    <a:pt x="16402" y="27919"/>
                  </a:cubicBezTo>
                  <a:cubicBezTo>
                    <a:pt x="16442" y="28001"/>
                    <a:pt x="16483" y="28041"/>
                    <a:pt x="16483" y="28041"/>
                  </a:cubicBezTo>
                  <a:lnTo>
                    <a:pt x="16646" y="28123"/>
                  </a:lnTo>
                  <a:cubicBezTo>
                    <a:pt x="16646" y="28123"/>
                    <a:pt x="18070" y="28530"/>
                    <a:pt x="19169" y="28530"/>
                  </a:cubicBezTo>
                  <a:cubicBezTo>
                    <a:pt x="19454" y="28530"/>
                    <a:pt x="19739" y="28530"/>
                    <a:pt x="19983" y="28448"/>
                  </a:cubicBezTo>
                  <a:cubicBezTo>
                    <a:pt x="20227" y="28367"/>
                    <a:pt x="20471" y="28204"/>
                    <a:pt x="20593" y="27919"/>
                  </a:cubicBezTo>
                  <a:cubicBezTo>
                    <a:pt x="20675" y="27756"/>
                    <a:pt x="20716" y="27553"/>
                    <a:pt x="20716" y="27390"/>
                  </a:cubicBezTo>
                  <a:cubicBezTo>
                    <a:pt x="20716" y="27187"/>
                    <a:pt x="20634" y="26983"/>
                    <a:pt x="20593" y="26861"/>
                  </a:cubicBezTo>
                  <a:cubicBezTo>
                    <a:pt x="20553" y="26739"/>
                    <a:pt x="20512" y="26658"/>
                    <a:pt x="20512" y="26658"/>
                  </a:cubicBezTo>
                  <a:lnTo>
                    <a:pt x="20553" y="26658"/>
                  </a:lnTo>
                  <a:cubicBezTo>
                    <a:pt x="20593" y="26617"/>
                    <a:pt x="20716" y="26495"/>
                    <a:pt x="21041" y="26413"/>
                  </a:cubicBezTo>
                  <a:cubicBezTo>
                    <a:pt x="21814" y="26129"/>
                    <a:pt x="23035" y="25437"/>
                    <a:pt x="24134" y="24582"/>
                  </a:cubicBezTo>
                  <a:cubicBezTo>
                    <a:pt x="24663" y="24134"/>
                    <a:pt x="25152" y="23646"/>
                    <a:pt x="25518" y="23117"/>
                  </a:cubicBezTo>
                  <a:cubicBezTo>
                    <a:pt x="25884" y="22547"/>
                    <a:pt x="26128" y="21977"/>
                    <a:pt x="26128" y="21367"/>
                  </a:cubicBezTo>
                  <a:cubicBezTo>
                    <a:pt x="26128" y="20838"/>
                    <a:pt x="25925" y="20350"/>
                    <a:pt x="25681" y="19820"/>
                  </a:cubicBezTo>
                  <a:cubicBezTo>
                    <a:pt x="25314" y="19047"/>
                    <a:pt x="24785" y="18233"/>
                    <a:pt x="24338" y="17501"/>
                  </a:cubicBezTo>
                  <a:cubicBezTo>
                    <a:pt x="24134" y="17134"/>
                    <a:pt x="23931" y="16809"/>
                    <a:pt x="23809" y="16524"/>
                  </a:cubicBezTo>
                  <a:cubicBezTo>
                    <a:pt x="23686" y="16239"/>
                    <a:pt x="23605" y="15995"/>
                    <a:pt x="23605" y="15832"/>
                  </a:cubicBezTo>
                  <a:cubicBezTo>
                    <a:pt x="23605" y="15751"/>
                    <a:pt x="23646" y="15669"/>
                    <a:pt x="23646" y="15629"/>
                  </a:cubicBezTo>
                  <a:cubicBezTo>
                    <a:pt x="23686" y="15629"/>
                    <a:pt x="23768" y="15547"/>
                    <a:pt x="23890" y="15507"/>
                  </a:cubicBezTo>
                  <a:cubicBezTo>
                    <a:pt x="24338" y="15384"/>
                    <a:pt x="25070" y="15303"/>
                    <a:pt x="25925" y="15262"/>
                  </a:cubicBezTo>
                  <a:cubicBezTo>
                    <a:pt x="26739" y="15222"/>
                    <a:pt x="27675" y="15181"/>
                    <a:pt x="28570" y="15181"/>
                  </a:cubicBezTo>
                  <a:cubicBezTo>
                    <a:pt x="29289" y="15181"/>
                    <a:pt x="29979" y="15210"/>
                    <a:pt x="30544" y="15219"/>
                  </a:cubicBezTo>
                  <a:lnTo>
                    <a:pt x="30544" y="15219"/>
                  </a:lnTo>
                  <a:cubicBezTo>
                    <a:pt x="30457" y="15272"/>
                    <a:pt x="30368" y="15327"/>
                    <a:pt x="30279" y="15384"/>
                  </a:cubicBezTo>
                  <a:cubicBezTo>
                    <a:pt x="29954" y="15629"/>
                    <a:pt x="29588" y="15873"/>
                    <a:pt x="29303" y="16158"/>
                  </a:cubicBezTo>
                  <a:cubicBezTo>
                    <a:pt x="29181" y="16321"/>
                    <a:pt x="29058" y="16443"/>
                    <a:pt x="28936" y="16605"/>
                  </a:cubicBezTo>
                  <a:cubicBezTo>
                    <a:pt x="28855" y="16768"/>
                    <a:pt x="28814" y="16972"/>
                    <a:pt x="28814" y="17175"/>
                  </a:cubicBezTo>
                  <a:cubicBezTo>
                    <a:pt x="28774" y="17379"/>
                    <a:pt x="28855" y="17582"/>
                    <a:pt x="29018" y="17745"/>
                  </a:cubicBezTo>
                  <a:cubicBezTo>
                    <a:pt x="29140" y="17908"/>
                    <a:pt x="29343" y="18030"/>
                    <a:pt x="29588" y="18111"/>
                  </a:cubicBezTo>
                  <a:cubicBezTo>
                    <a:pt x="30117" y="18355"/>
                    <a:pt x="30768" y="18477"/>
                    <a:pt x="31500" y="18477"/>
                  </a:cubicBezTo>
                  <a:cubicBezTo>
                    <a:pt x="32803" y="18477"/>
                    <a:pt x="34308" y="18152"/>
                    <a:pt x="35692" y="17541"/>
                  </a:cubicBezTo>
                  <a:cubicBezTo>
                    <a:pt x="37076" y="16931"/>
                    <a:pt x="38378" y="16036"/>
                    <a:pt x="39192" y="14855"/>
                  </a:cubicBezTo>
                  <a:cubicBezTo>
                    <a:pt x="39680" y="14123"/>
                    <a:pt x="39884" y="13309"/>
                    <a:pt x="39884" y="12454"/>
                  </a:cubicBezTo>
                  <a:cubicBezTo>
                    <a:pt x="39884" y="11030"/>
                    <a:pt x="39273" y="9524"/>
                    <a:pt x="38337" y="8100"/>
                  </a:cubicBezTo>
                  <a:cubicBezTo>
                    <a:pt x="37361" y="6675"/>
                    <a:pt x="36018" y="5373"/>
                    <a:pt x="34512" y="4396"/>
                  </a:cubicBezTo>
                  <a:cubicBezTo>
                    <a:pt x="30808" y="1995"/>
                    <a:pt x="23809" y="1"/>
                    <a:pt x="16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2586000" y="2406000"/>
              <a:ext cx="59050" cy="52500"/>
            </a:xfrm>
            <a:custGeom>
              <a:avLst/>
              <a:gdLst/>
              <a:ahLst/>
              <a:cxnLst/>
              <a:rect l="l" t="t" r="r" b="b"/>
              <a:pathLst>
                <a:path w="2362" h="2100" extrusionOk="0">
                  <a:moveTo>
                    <a:pt x="1970" y="1"/>
                  </a:moveTo>
                  <a:cubicBezTo>
                    <a:pt x="1883" y="1"/>
                    <a:pt x="1792" y="31"/>
                    <a:pt x="1710" y="92"/>
                  </a:cubicBezTo>
                  <a:cubicBezTo>
                    <a:pt x="1303" y="581"/>
                    <a:pt x="815" y="1028"/>
                    <a:pt x="164" y="1476"/>
                  </a:cubicBezTo>
                  <a:cubicBezTo>
                    <a:pt x="42" y="1598"/>
                    <a:pt x="1" y="1801"/>
                    <a:pt x="82" y="1964"/>
                  </a:cubicBezTo>
                  <a:cubicBezTo>
                    <a:pt x="154" y="2060"/>
                    <a:pt x="253" y="2099"/>
                    <a:pt x="356" y="2099"/>
                  </a:cubicBezTo>
                  <a:cubicBezTo>
                    <a:pt x="429" y="2099"/>
                    <a:pt x="503" y="2079"/>
                    <a:pt x="571" y="2046"/>
                  </a:cubicBezTo>
                  <a:cubicBezTo>
                    <a:pt x="1222" y="1557"/>
                    <a:pt x="1792" y="1069"/>
                    <a:pt x="2239" y="581"/>
                  </a:cubicBezTo>
                  <a:cubicBezTo>
                    <a:pt x="2361" y="418"/>
                    <a:pt x="2361" y="214"/>
                    <a:pt x="2199" y="92"/>
                  </a:cubicBezTo>
                  <a:cubicBezTo>
                    <a:pt x="2138" y="31"/>
                    <a:pt x="2056" y="1"/>
                    <a:pt x="1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2671475" y="1981950"/>
              <a:ext cx="727475" cy="348225"/>
            </a:xfrm>
            <a:custGeom>
              <a:avLst/>
              <a:gdLst/>
              <a:ahLst/>
              <a:cxnLst/>
              <a:rect l="l" t="t" r="r" b="b"/>
              <a:pathLst>
                <a:path w="29099" h="13929" extrusionOk="0">
                  <a:moveTo>
                    <a:pt x="28714" y="0"/>
                  </a:moveTo>
                  <a:cubicBezTo>
                    <a:pt x="28604" y="0"/>
                    <a:pt x="28500" y="45"/>
                    <a:pt x="28448" y="124"/>
                  </a:cubicBezTo>
                  <a:cubicBezTo>
                    <a:pt x="28407" y="124"/>
                    <a:pt x="27593" y="1345"/>
                    <a:pt x="24256" y="2200"/>
                  </a:cubicBezTo>
                  <a:cubicBezTo>
                    <a:pt x="23890" y="2281"/>
                    <a:pt x="23483" y="2322"/>
                    <a:pt x="23035" y="2322"/>
                  </a:cubicBezTo>
                  <a:cubicBezTo>
                    <a:pt x="20756" y="2322"/>
                    <a:pt x="17337" y="1386"/>
                    <a:pt x="13349" y="1345"/>
                  </a:cubicBezTo>
                  <a:cubicBezTo>
                    <a:pt x="10785" y="1345"/>
                    <a:pt x="8018" y="1752"/>
                    <a:pt x="5128" y="3095"/>
                  </a:cubicBezTo>
                  <a:cubicBezTo>
                    <a:pt x="3745" y="3746"/>
                    <a:pt x="2727" y="4479"/>
                    <a:pt x="2035" y="5293"/>
                  </a:cubicBezTo>
                  <a:cubicBezTo>
                    <a:pt x="977" y="6554"/>
                    <a:pt x="652" y="7938"/>
                    <a:pt x="489" y="9322"/>
                  </a:cubicBezTo>
                  <a:cubicBezTo>
                    <a:pt x="326" y="10705"/>
                    <a:pt x="326" y="12130"/>
                    <a:pt x="41" y="13514"/>
                  </a:cubicBezTo>
                  <a:cubicBezTo>
                    <a:pt x="0" y="13676"/>
                    <a:pt x="123" y="13880"/>
                    <a:pt x="326" y="13920"/>
                  </a:cubicBezTo>
                  <a:cubicBezTo>
                    <a:pt x="347" y="13926"/>
                    <a:pt x="369" y="13928"/>
                    <a:pt x="391" y="13928"/>
                  </a:cubicBezTo>
                  <a:cubicBezTo>
                    <a:pt x="539" y="13928"/>
                    <a:pt x="698" y="13813"/>
                    <a:pt x="733" y="13636"/>
                  </a:cubicBezTo>
                  <a:cubicBezTo>
                    <a:pt x="1099" y="11682"/>
                    <a:pt x="937" y="9769"/>
                    <a:pt x="1384" y="8101"/>
                  </a:cubicBezTo>
                  <a:cubicBezTo>
                    <a:pt x="1588" y="7246"/>
                    <a:pt x="1954" y="6473"/>
                    <a:pt x="2564" y="5740"/>
                  </a:cubicBezTo>
                  <a:cubicBezTo>
                    <a:pt x="3175" y="5008"/>
                    <a:pt x="4070" y="4316"/>
                    <a:pt x="5413" y="3705"/>
                  </a:cubicBezTo>
                  <a:cubicBezTo>
                    <a:pt x="8181" y="2444"/>
                    <a:pt x="10867" y="2037"/>
                    <a:pt x="13349" y="2037"/>
                  </a:cubicBezTo>
                  <a:cubicBezTo>
                    <a:pt x="17215" y="2037"/>
                    <a:pt x="20593" y="2973"/>
                    <a:pt x="23035" y="3014"/>
                  </a:cubicBezTo>
                  <a:cubicBezTo>
                    <a:pt x="23523" y="3014"/>
                    <a:pt x="23971" y="2973"/>
                    <a:pt x="24419" y="2851"/>
                  </a:cubicBezTo>
                  <a:cubicBezTo>
                    <a:pt x="28000" y="1956"/>
                    <a:pt x="28936" y="572"/>
                    <a:pt x="28977" y="531"/>
                  </a:cubicBezTo>
                  <a:cubicBezTo>
                    <a:pt x="29099" y="368"/>
                    <a:pt x="29058" y="165"/>
                    <a:pt x="28895" y="43"/>
                  </a:cubicBezTo>
                  <a:cubicBezTo>
                    <a:pt x="28838" y="14"/>
                    <a:pt x="28775" y="0"/>
                    <a:pt x="28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2657225" y="2145625"/>
              <a:ext cx="358175" cy="400300"/>
            </a:xfrm>
            <a:custGeom>
              <a:avLst/>
              <a:gdLst/>
              <a:ahLst/>
              <a:cxnLst/>
              <a:rect l="l" t="t" r="r" b="b"/>
              <a:pathLst>
                <a:path w="14327" h="16012" extrusionOk="0">
                  <a:moveTo>
                    <a:pt x="13971" y="1"/>
                  </a:moveTo>
                  <a:cubicBezTo>
                    <a:pt x="13953" y="1"/>
                    <a:pt x="13936" y="3"/>
                    <a:pt x="13919" y="7"/>
                  </a:cubicBezTo>
                  <a:cubicBezTo>
                    <a:pt x="13838" y="7"/>
                    <a:pt x="10867" y="496"/>
                    <a:pt x="8628" y="4321"/>
                  </a:cubicBezTo>
                  <a:cubicBezTo>
                    <a:pt x="7489" y="6275"/>
                    <a:pt x="7001" y="8635"/>
                    <a:pt x="5983" y="10670"/>
                  </a:cubicBezTo>
                  <a:cubicBezTo>
                    <a:pt x="5495" y="11728"/>
                    <a:pt x="4844" y="12664"/>
                    <a:pt x="3948" y="13478"/>
                  </a:cubicBezTo>
                  <a:cubicBezTo>
                    <a:pt x="3053" y="14251"/>
                    <a:pt x="1873" y="14943"/>
                    <a:pt x="286" y="15350"/>
                  </a:cubicBezTo>
                  <a:cubicBezTo>
                    <a:pt x="123" y="15391"/>
                    <a:pt x="1" y="15594"/>
                    <a:pt x="41" y="15757"/>
                  </a:cubicBezTo>
                  <a:cubicBezTo>
                    <a:pt x="75" y="15927"/>
                    <a:pt x="222" y="16011"/>
                    <a:pt x="365" y="16011"/>
                  </a:cubicBezTo>
                  <a:cubicBezTo>
                    <a:pt x="393" y="16011"/>
                    <a:pt x="421" y="16008"/>
                    <a:pt x="448" y="16001"/>
                  </a:cubicBezTo>
                  <a:cubicBezTo>
                    <a:pt x="2158" y="15554"/>
                    <a:pt x="3419" y="14862"/>
                    <a:pt x="4396" y="13966"/>
                  </a:cubicBezTo>
                  <a:cubicBezTo>
                    <a:pt x="5861" y="12664"/>
                    <a:pt x="6675" y="10996"/>
                    <a:pt x="7285" y="9327"/>
                  </a:cubicBezTo>
                  <a:cubicBezTo>
                    <a:pt x="7937" y="7699"/>
                    <a:pt x="8425" y="6030"/>
                    <a:pt x="9198" y="4687"/>
                  </a:cubicBezTo>
                  <a:cubicBezTo>
                    <a:pt x="10256" y="2856"/>
                    <a:pt x="11477" y="1879"/>
                    <a:pt x="12413" y="1310"/>
                  </a:cubicBezTo>
                  <a:cubicBezTo>
                    <a:pt x="12902" y="1065"/>
                    <a:pt x="13309" y="903"/>
                    <a:pt x="13594" y="781"/>
                  </a:cubicBezTo>
                  <a:cubicBezTo>
                    <a:pt x="13716" y="740"/>
                    <a:pt x="13838" y="740"/>
                    <a:pt x="13919" y="699"/>
                  </a:cubicBezTo>
                  <a:lnTo>
                    <a:pt x="14001" y="699"/>
                  </a:lnTo>
                  <a:cubicBezTo>
                    <a:pt x="14204" y="658"/>
                    <a:pt x="14326" y="496"/>
                    <a:pt x="14285" y="292"/>
                  </a:cubicBezTo>
                  <a:cubicBezTo>
                    <a:pt x="14249" y="147"/>
                    <a:pt x="14115" y="1"/>
                    <a:pt x="139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2814925" y="2364375"/>
              <a:ext cx="487375" cy="66325"/>
            </a:xfrm>
            <a:custGeom>
              <a:avLst/>
              <a:gdLst/>
              <a:ahLst/>
              <a:cxnLst/>
              <a:rect l="l" t="t" r="r" b="b"/>
              <a:pathLst>
                <a:path w="19495" h="2653" extrusionOk="0">
                  <a:moveTo>
                    <a:pt x="345" y="1"/>
                  </a:moveTo>
                  <a:cubicBezTo>
                    <a:pt x="172" y="1"/>
                    <a:pt x="41" y="146"/>
                    <a:pt x="41" y="292"/>
                  </a:cubicBezTo>
                  <a:cubicBezTo>
                    <a:pt x="1" y="496"/>
                    <a:pt x="164" y="658"/>
                    <a:pt x="326" y="658"/>
                  </a:cubicBezTo>
                  <a:lnTo>
                    <a:pt x="19088" y="2653"/>
                  </a:lnTo>
                  <a:cubicBezTo>
                    <a:pt x="19291" y="2653"/>
                    <a:pt x="19454" y="2530"/>
                    <a:pt x="19454" y="2327"/>
                  </a:cubicBezTo>
                  <a:cubicBezTo>
                    <a:pt x="19495" y="2164"/>
                    <a:pt x="19373" y="2001"/>
                    <a:pt x="19169" y="1961"/>
                  </a:cubicBezTo>
                  <a:lnTo>
                    <a:pt x="408" y="7"/>
                  </a:lnTo>
                  <a:cubicBezTo>
                    <a:pt x="386" y="3"/>
                    <a:pt x="365" y="1"/>
                    <a:pt x="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2735575" y="2281825"/>
              <a:ext cx="160775" cy="314125"/>
            </a:xfrm>
            <a:custGeom>
              <a:avLst/>
              <a:gdLst/>
              <a:ahLst/>
              <a:cxnLst/>
              <a:rect l="l" t="t" r="r" b="b"/>
              <a:pathLst>
                <a:path w="6431" h="12565" extrusionOk="0">
                  <a:moveTo>
                    <a:pt x="3253" y="0"/>
                  </a:moveTo>
                  <a:cubicBezTo>
                    <a:pt x="2204" y="0"/>
                    <a:pt x="1341" y="1697"/>
                    <a:pt x="774" y="4815"/>
                  </a:cubicBezTo>
                  <a:cubicBezTo>
                    <a:pt x="0" y="9292"/>
                    <a:pt x="0" y="11652"/>
                    <a:pt x="1710" y="12303"/>
                  </a:cubicBezTo>
                  <a:cubicBezTo>
                    <a:pt x="2216" y="12496"/>
                    <a:pt x="2723" y="12564"/>
                    <a:pt x="3185" y="12564"/>
                  </a:cubicBezTo>
                  <a:cubicBezTo>
                    <a:pt x="4282" y="12564"/>
                    <a:pt x="5128" y="12181"/>
                    <a:pt x="5128" y="12181"/>
                  </a:cubicBezTo>
                  <a:lnTo>
                    <a:pt x="6186" y="7827"/>
                  </a:lnTo>
                  <a:cubicBezTo>
                    <a:pt x="6186" y="7827"/>
                    <a:pt x="6431" y="3228"/>
                    <a:pt x="4721" y="989"/>
                  </a:cubicBezTo>
                  <a:cubicBezTo>
                    <a:pt x="4203" y="322"/>
                    <a:pt x="3710" y="0"/>
                    <a:pt x="3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2734550" y="2272975"/>
              <a:ext cx="163825" cy="331700"/>
            </a:xfrm>
            <a:custGeom>
              <a:avLst/>
              <a:gdLst/>
              <a:ahLst/>
              <a:cxnLst/>
              <a:rect l="l" t="t" r="r" b="b"/>
              <a:pathLst>
                <a:path w="6553" h="13268" extrusionOk="0">
                  <a:moveTo>
                    <a:pt x="3297" y="0"/>
                  </a:moveTo>
                  <a:cubicBezTo>
                    <a:pt x="2931" y="0"/>
                    <a:pt x="2605" y="163"/>
                    <a:pt x="2320" y="407"/>
                  </a:cubicBezTo>
                  <a:cubicBezTo>
                    <a:pt x="1913" y="774"/>
                    <a:pt x="1547" y="1384"/>
                    <a:pt x="1262" y="2157"/>
                  </a:cubicBezTo>
                  <a:cubicBezTo>
                    <a:pt x="937" y="2931"/>
                    <a:pt x="693" y="3948"/>
                    <a:pt x="489" y="5128"/>
                  </a:cubicBezTo>
                  <a:cubicBezTo>
                    <a:pt x="163" y="6919"/>
                    <a:pt x="1" y="8384"/>
                    <a:pt x="1" y="9564"/>
                  </a:cubicBezTo>
                  <a:cubicBezTo>
                    <a:pt x="1" y="10460"/>
                    <a:pt x="82" y="11151"/>
                    <a:pt x="326" y="11721"/>
                  </a:cubicBezTo>
                  <a:cubicBezTo>
                    <a:pt x="611" y="12332"/>
                    <a:pt x="1059" y="12739"/>
                    <a:pt x="1629" y="12983"/>
                  </a:cubicBezTo>
                  <a:cubicBezTo>
                    <a:pt x="2158" y="13186"/>
                    <a:pt x="2727" y="13268"/>
                    <a:pt x="3216" y="13268"/>
                  </a:cubicBezTo>
                  <a:cubicBezTo>
                    <a:pt x="4396" y="13268"/>
                    <a:pt x="5291" y="12820"/>
                    <a:pt x="5291" y="12820"/>
                  </a:cubicBezTo>
                  <a:cubicBezTo>
                    <a:pt x="5454" y="12739"/>
                    <a:pt x="5535" y="12535"/>
                    <a:pt x="5454" y="12372"/>
                  </a:cubicBezTo>
                  <a:cubicBezTo>
                    <a:pt x="5395" y="12253"/>
                    <a:pt x="5270" y="12178"/>
                    <a:pt x="5143" y="12178"/>
                  </a:cubicBezTo>
                  <a:cubicBezTo>
                    <a:pt x="5097" y="12178"/>
                    <a:pt x="5050" y="12188"/>
                    <a:pt x="5006" y="12210"/>
                  </a:cubicBezTo>
                  <a:cubicBezTo>
                    <a:pt x="4925" y="12250"/>
                    <a:pt x="4152" y="12576"/>
                    <a:pt x="3216" y="12576"/>
                  </a:cubicBezTo>
                  <a:cubicBezTo>
                    <a:pt x="2768" y="12576"/>
                    <a:pt x="2320" y="12494"/>
                    <a:pt x="1873" y="12332"/>
                  </a:cubicBezTo>
                  <a:cubicBezTo>
                    <a:pt x="1425" y="12169"/>
                    <a:pt x="1181" y="11884"/>
                    <a:pt x="977" y="11477"/>
                  </a:cubicBezTo>
                  <a:cubicBezTo>
                    <a:pt x="774" y="11029"/>
                    <a:pt x="652" y="10378"/>
                    <a:pt x="652" y="9564"/>
                  </a:cubicBezTo>
                  <a:cubicBezTo>
                    <a:pt x="652" y="8465"/>
                    <a:pt x="855" y="7041"/>
                    <a:pt x="1181" y="5210"/>
                  </a:cubicBezTo>
                  <a:cubicBezTo>
                    <a:pt x="1425" y="3704"/>
                    <a:pt x="1791" y="2524"/>
                    <a:pt x="2158" y="1750"/>
                  </a:cubicBezTo>
                  <a:cubicBezTo>
                    <a:pt x="2361" y="1384"/>
                    <a:pt x="2565" y="1099"/>
                    <a:pt x="2768" y="936"/>
                  </a:cubicBezTo>
                  <a:cubicBezTo>
                    <a:pt x="2972" y="774"/>
                    <a:pt x="3134" y="692"/>
                    <a:pt x="3297" y="692"/>
                  </a:cubicBezTo>
                  <a:cubicBezTo>
                    <a:pt x="3419" y="692"/>
                    <a:pt x="3623" y="733"/>
                    <a:pt x="3826" y="896"/>
                  </a:cubicBezTo>
                  <a:cubicBezTo>
                    <a:pt x="4030" y="1018"/>
                    <a:pt x="4233" y="1262"/>
                    <a:pt x="4477" y="1588"/>
                  </a:cubicBezTo>
                  <a:cubicBezTo>
                    <a:pt x="5088" y="2361"/>
                    <a:pt x="5454" y="3500"/>
                    <a:pt x="5658" y="4640"/>
                  </a:cubicBezTo>
                  <a:cubicBezTo>
                    <a:pt x="5861" y="5739"/>
                    <a:pt x="5902" y="6838"/>
                    <a:pt x="5902" y="7529"/>
                  </a:cubicBezTo>
                  <a:cubicBezTo>
                    <a:pt x="5902" y="7733"/>
                    <a:pt x="5861" y="7896"/>
                    <a:pt x="5861" y="7977"/>
                  </a:cubicBezTo>
                  <a:cubicBezTo>
                    <a:pt x="5861" y="8099"/>
                    <a:pt x="5861" y="8181"/>
                    <a:pt x="5861" y="8181"/>
                  </a:cubicBezTo>
                  <a:cubicBezTo>
                    <a:pt x="5861" y="8343"/>
                    <a:pt x="5983" y="8506"/>
                    <a:pt x="6187" y="8506"/>
                  </a:cubicBezTo>
                  <a:cubicBezTo>
                    <a:pt x="6208" y="8510"/>
                    <a:pt x="6229" y="8512"/>
                    <a:pt x="6250" y="8512"/>
                  </a:cubicBezTo>
                  <a:cubicBezTo>
                    <a:pt x="6423" y="8512"/>
                    <a:pt x="6553" y="8367"/>
                    <a:pt x="6553" y="8221"/>
                  </a:cubicBezTo>
                  <a:cubicBezTo>
                    <a:pt x="6553" y="8221"/>
                    <a:pt x="6553" y="7936"/>
                    <a:pt x="6553" y="7529"/>
                  </a:cubicBezTo>
                  <a:cubicBezTo>
                    <a:pt x="6553" y="6838"/>
                    <a:pt x="6512" y="5698"/>
                    <a:pt x="6309" y="4518"/>
                  </a:cubicBezTo>
                  <a:cubicBezTo>
                    <a:pt x="6105" y="3338"/>
                    <a:pt x="5739" y="2076"/>
                    <a:pt x="5047" y="1140"/>
                  </a:cubicBezTo>
                  <a:cubicBezTo>
                    <a:pt x="4762" y="814"/>
                    <a:pt x="4477" y="530"/>
                    <a:pt x="4192" y="326"/>
                  </a:cubicBezTo>
                  <a:cubicBezTo>
                    <a:pt x="3908" y="123"/>
                    <a:pt x="3623" y="0"/>
                    <a:pt x="3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1585875" y="4992575"/>
              <a:ext cx="2500875" cy="466000"/>
            </a:xfrm>
            <a:custGeom>
              <a:avLst/>
              <a:gdLst/>
              <a:ahLst/>
              <a:cxnLst/>
              <a:rect l="l" t="t" r="r" b="b"/>
              <a:pathLst>
                <a:path w="100035" h="18640" extrusionOk="0">
                  <a:moveTo>
                    <a:pt x="46314" y="0"/>
                  </a:moveTo>
                  <a:cubicBezTo>
                    <a:pt x="45378" y="0"/>
                    <a:pt x="41064" y="1425"/>
                    <a:pt x="31460" y="3541"/>
                  </a:cubicBezTo>
                  <a:cubicBezTo>
                    <a:pt x="29832" y="3892"/>
                    <a:pt x="27988" y="4039"/>
                    <a:pt x="26046" y="4039"/>
                  </a:cubicBezTo>
                  <a:cubicBezTo>
                    <a:pt x="16528" y="4039"/>
                    <a:pt x="4681" y="529"/>
                    <a:pt x="4681" y="529"/>
                  </a:cubicBezTo>
                  <a:cubicBezTo>
                    <a:pt x="4681" y="529"/>
                    <a:pt x="1" y="3988"/>
                    <a:pt x="1" y="10459"/>
                  </a:cubicBezTo>
                  <a:cubicBezTo>
                    <a:pt x="1" y="14529"/>
                    <a:pt x="367" y="17948"/>
                    <a:pt x="855" y="18639"/>
                  </a:cubicBezTo>
                  <a:lnTo>
                    <a:pt x="100034" y="18639"/>
                  </a:lnTo>
                  <a:cubicBezTo>
                    <a:pt x="98447" y="17093"/>
                    <a:pt x="94255" y="13390"/>
                    <a:pt x="89046" y="12169"/>
                  </a:cubicBezTo>
                  <a:cubicBezTo>
                    <a:pt x="82290" y="10541"/>
                    <a:pt x="52866" y="7204"/>
                    <a:pt x="52866" y="7204"/>
                  </a:cubicBezTo>
                  <a:lnTo>
                    <a:pt x="51442" y="1302"/>
                  </a:lnTo>
                  <a:cubicBezTo>
                    <a:pt x="51442" y="1302"/>
                    <a:pt x="47291" y="0"/>
                    <a:pt x="46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1577750" y="4984425"/>
              <a:ext cx="2518150" cy="483300"/>
            </a:xfrm>
            <a:custGeom>
              <a:avLst/>
              <a:gdLst/>
              <a:ahLst/>
              <a:cxnLst/>
              <a:rect l="l" t="t" r="r" b="b"/>
              <a:pathLst>
                <a:path w="100726" h="19332" extrusionOk="0">
                  <a:moveTo>
                    <a:pt x="46639" y="652"/>
                  </a:moveTo>
                  <a:cubicBezTo>
                    <a:pt x="46842" y="652"/>
                    <a:pt x="47249" y="733"/>
                    <a:pt x="47778" y="855"/>
                  </a:cubicBezTo>
                  <a:cubicBezTo>
                    <a:pt x="48552" y="1018"/>
                    <a:pt x="49528" y="1303"/>
                    <a:pt x="50302" y="1547"/>
                  </a:cubicBezTo>
                  <a:cubicBezTo>
                    <a:pt x="50809" y="1681"/>
                    <a:pt x="51246" y="1797"/>
                    <a:pt x="51487" y="1861"/>
                  </a:cubicBezTo>
                  <a:lnTo>
                    <a:pt x="51487" y="1861"/>
                  </a:lnTo>
                  <a:lnTo>
                    <a:pt x="52866" y="7611"/>
                  </a:lnTo>
                  <a:cubicBezTo>
                    <a:pt x="52906" y="7733"/>
                    <a:pt x="53028" y="7855"/>
                    <a:pt x="53151" y="7855"/>
                  </a:cubicBezTo>
                  <a:cubicBezTo>
                    <a:pt x="53151" y="7855"/>
                    <a:pt x="53639" y="7896"/>
                    <a:pt x="54453" y="8018"/>
                  </a:cubicBezTo>
                  <a:cubicBezTo>
                    <a:pt x="57302" y="8343"/>
                    <a:pt x="64546" y="9198"/>
                    <a:pt x="71830" y="10134"/>
                  </a:cubicBezTo>
                  <a:cubicBezTo>
                    <a:pt x="79075" y="11070"/>
                    <a:pt x="86359" y="12128"/>
                    <a:pt x="89290" y="12820"/>
                  </a:cubicBezTo>
                  <a:cubicBezTo>
                    <a:pt x="93862" y="13909"/>
                    <a:pt x="97658" y="16907"/>
                    <a:pt x="99523" y="18640"/>
                  </a:cubicBezTo>
                  <a:lnTo>
                    <a:pt x="1383" y="18640"/>
                  </a:lnTo>
                  <a:cubicBezTo>
                    <a:pt x="1314" y="18474"/>
                    <a:pt x="1237" y="18221"/>
                    <a:pt x="1180" y="17907"/>
                  </a:cubicBezTo>
                  <a:cubicBezTo>
                    <a:pt x="895" y="16483"/>
                    <a:pt x="651" y="13838"/>
                    <a:pt x="651" y="10785"/>
                  </a:cubicBezTo>
                  <a:cubicBezTo>
                    <a:pt x="651" y="7652"/>
                    <a:pt x="1791" y="5210"/>
                    <a:pt x="2930" y="3582"/>
                  </a:cubicBezTo>
                  <a:cubicBezTo>
                    <a:pt x="3500" y="2768"/>
                    <a:pt x="4070" y="2158"/>
                    <a:pt x="4517" y="1710"/>
                  </a:cubicBezTo>
                  <a:cubicBezTo>
                    <a:pt x="4721" y="1506"/>
                    <a:pt x="4884" y="1344"/>
                    <a:pt x="5006" y="1262"/>
                  </a:cubicBezTo>
                  <a:lnTo>
                    <a:pt x="5052" y="1227"/>
                  </a:lnTo>
                  <a:lnTo>
                    <a:pt x="5052" y="1227"/>
                  </a:lnTo>
                  <a:cubicBezTo>
                    <a:pt x="6529" y="1642"/>
                    <a:pt x="17422" y="4681"/>
                    <a:pt x="26372" y="4681"/>
                  </a:cubicBezTo>
                  <a:cubicBezTo>
                    <a:pt x="28325" y="4681"/>
                    <a:pt x="30197" y="4518"/>
                    <a:pt x="31866" y="4192"/>
                  </a:cubicBezTo>
                  <a:cubicBezTo>
                    <a:pt x="36668" y="3134"/>
                    <a:pt x="40127" y="2239"/>
                    <a:pt x="42529" y="1628"/>
                  </a:cubicBezTo>
                  <a:cubicBezTo>
                    <a:pt x="43749" y="1344"/>
                    <a:pt x="44686" y="1099"/>
                    <a:pt x="45337" y="896"/>
                  </a:cubicBezTo>
                  <a:cubicBezTo>
                    <a:pt x="46029" y="733"/>
                    <a:pt x="46476" y="652"/>
                    <a:pt x="46639" y="652"/>
                  </a:cubicBezTo>
                  <a:close/>
                  <a:moveTo>
                    <a:pt x="46639" y="1"/>
                  </a:moveTo>
                  <a:cubicBezTo>
                    <a:pt x="46354" y="1"/>
                    <a:pt x="45906" y="82"/>
                    <a:pt x="45174" y="245"/>
                  </a:cubicBezTo>
                  <a:cubicBezTo>
                    <a:pt x="43098" y="774"/>
                    <a:pt x="38907" y="1954"/>
                    <a:pt x="31703" y="3501"/>
                  </a:cubicBezTo>
                  <a:cubicBezTo>
                    <a:pt x="30116" y="3867"/>
                    <a:pt x="28285" y="3989"/>
                    <a:pt x="26372" y="3989"/>
                  </a:cubicBezTo>
                  <a:cubicBezTo>
                    <a:pt x="21651" y="3989"/>
                    <a:pt x="16320" y="3134"/>
                    <a:pt x="12169" y="2280"/>
                  </a:cubicBezTo>
                  <a:cubicBezTo>
                    <a:pt x="10093" y="1832"/>
                    <a:pt x="8343" y="1384"/>
                    <a:pt x="7081" y="1059"/>
                  </a:cubicBezTo>
                  <a:cubicBezTo>
                    <a:pt x="6471" y="896"/>
                    <a:pt x="5942" y="774"/>
                    <a:pt x="5616" y="652"/>
                  </a:cubicBezTo>
                  <a:cubicBezTo>
                    <a:pt x="5291" y="570"/>
                    <a:pt x="5087" y="530"/>
                    <a:pt x="5087" y="530"/>
                  </a:cubicBezTo>
                  <a:cubicBezTo>
                    <a:pt x="5054" y="513"/>
                    <a:pt x="5013" y="503"/>
                    <a:pt x="4971" y="503"/>
                  </a:cubicBezTo>
                  <a:cubicBezTo>
                    <a:pt x="4912" y="503"/>
                    <a:pt x="4850" y="523"/>
                    <a:pt x="4802" y="570"/>
                  </a:cubicBezTo>
                  <a:cubicBezTo>
                    <a:pt x="4762" y="570"/>
                    <a:pt x="3581" y="1466"/>
                    <a:pt x="2401" y="3216"/>
                  </a:cubicBezTo>
                  <a:cubicBezTo>
                    <a:pt x="1180" y="4925"/>
                    <a:pt x="0" y="7489"/>
                    <a:pt x="0" y="10785"/>
                  </a:cubicBezTo>
                  <a:cubicBezTo>
                    <a:pt x="0" y="12861"/>
                    <a:pt x="82" y="14692"/>
                    <a:pt x="244" y="16157"/>
                  </a:cubicBezTo>
                  <a:cubicBezTo>
                    <a:pt x="326" y="16890"/>
                    <a:pt x="407" y="17541"/>
                    <a:pt x="529" y="18029"/>
                  </a:cubicBezTo>
                  <a:cubicBezTo>
                    <a:pt x="611" y="18518"/>
                    <a:pt x="733" y="18884"/>
                    <a:pt x="895" y="19169"/>
                  </a:cubicBezTo>
                  <a:cubicBezTo>
                    <a:pt x="936" y="19250"/>
                    <a:pt x="1058" y="19332"/>
                    <a:pt x="1180" y="19332"/>
                  </a:cubicBezTo>
                  <a:lnTo>
                    <a:pt x="100359" y="19332"/>
                  </a:lnTo>
                  <a:cubicBezTo>
                    <a:pt x="100481" y="19332"/>
                    <a:pt x="100603" y="19210"/>
                    <a:pt x="100644" y="19088"/>
                  </a:cubicBezTo>
                  <a:cubicBezTo>
                    <a:pt x="100725" y="18965"/>
                    <a:pt x="100685" y="18843"/>
                    <a:pt x="100563" y="18721"/>
                  </a:cubicBezTo>
                  <a:cubicBezTo>
                    <a:pt x="98975" y="17134"/>
                    <a:pt x="94784" y="13431"/>
                    <a:pt x="89412" y="12169"/>
                  </a:cubicBezTo>
                  <a:cubicBezTo>
                    <a:pt x="86034" y="11355"/>
                    <a:pt x="76999" y="10093"/>
                    <a:pt x="68819" y="9076"/>
                  </a:cubicBezTo>
                  <a:cubicBezTo>
                    <a:pt x="61526" y="8137"/>
                    <a:pt x="54907" y="7391"/>
                    <a:pt x="53504" y="7234"/>
                  </a:cubicBezTo>
                  <a:lnTo>
                    <a:pt x="53504" y="7234"/>
                  </a:lnTo>
                  <a:lnTo>
                    <a:pt x="52092" y="1547"/>
                  </a:lnTo>
                  <a:cubicBezTo>
                    <a:pt x="52052" y="1425"/>
                    <a:pt x="51970" y="1303"/>
                    <a:pt x="51848" y="1303"/>
                  </a:cubicBezTo>
                  <a:cubicBezTo>
                    <a:pt x="51848" y="1303"/>
                    <a:pt x="50831" y="977"/>
                    <a:pt x="49651" y="652"/>
                  </a:cubicBezTo>
                  <a:cubicBezTo>
                    <a:pt x="49081" y="489"/>
                    <a:pt x="48470" y="326"/>
                    <a:pt x="47941" y="204"/>
                  </a:cubicBezTo>
                  <a:cubicBezTo>
                    <a:pt x="47412" y="82"/>
                    <a:pt x="46965" y="1"/>
                    <a:pt x="46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35"/>
            <p:cNvSpPr/>
            <p:nvPr/>
          </p:nvSpPr>
          <p:spPr>
            <a:xfrm>
              <a:off x="1598100" y="2881400"/>
              <a:ext cx="1406100" cy="2341600"/>
            </a:xfrm>
            <a:custGeom>
              <a:avLst/>
              <a:gdLst/>
              <a:ahLst/>
              <a:cxnLst/>
              <a:rect l="l" t="t" r="r" b="b"/>
              <a:pathLst>
                <a:path w="56244" h="93664" extrusionOk="0">
                  <a:moveTo>
                    <a:pt x="27796" y="0"/>
                  </a:moveTo>
                  <a:cubicBezTo>
                    <a:pt x="27796" y="0"/>
                    <a:pt x="27593" y="122"/>
                    <a:pt x="27308" y="326"/>
                  </a:cubicBezTo>
                  <a:cubicBezTo>
                    <a:pt x="25436" y="1588"/>
                    <a:pt x="18639" y="6308"/>
                    <a:pt x="13471" y="10378"/>
                  </a:cubicBezTo>
                  <a:cubicBezTo>
                    <a:pt x="7448" y="15099"/>
                    <a:pt x="7041" y="23890"/>
                    <a:pt x="6796" y="30686"/>
                  </a:cubicBezTo>
                  <a:cubicBezTo>
                    <a:pt x="6512" y="37523"/>
                    <a:pt x="2116" y="80011"/>
                    <a:pt x="1058" y="85261"/>
                  </a:cubicBezTo>
                  <a:cubicBezTo>
                    <a:pt x="0" y="90511"/>
                    <a:pt x="9401" y="91854"/>
                    <a:pt x="18477" y="93156"/>
                  </a:cubicBezTo>
                  <a:cubicBezTo>
                    <a:pt x="20817" y="93504"/>
                    <a:pt x="23335" y="93664"/>
                    <a:pt x="25880" y="93664"/>
                  </a:cubicBezTo>
                  <a:cubicBezTo>
                    <a:pt x="33159" y="93664"/>
                    <a:pt x="40657" y="92359"/>
                    <a:pt x="44848" y="90430"/>
                  </a:cubicBezTo>
                  <a:cubicBezTo>
                    <a:pt x="50505" y="87784"/>
                    <a:pt x="51807" y="87906"/>
                    <a:pt x="51807" y="85058"/>
                  </a:cubicBezTo>
                  <a:cubicBezTo>
                    <a:pt x="51807" y="82168"/>
                    <a:pt x="51930" y="75575"/>
                    <a:pt x="51930" y="75046"/>
                  </a:cubicBezTo>
                  <a:cubicBezTo>
                    <a:pt x="51930" y="74558"/>
                    <a:pt x="55999" y="42366"/>
                    <a:pt x="55755" y="32924"/>
                  </a:cubicBezTo>
                  <a:cubicBezTo>
                    <a:pt x="55470" y="23483"/>
                    <a:pt x="56243" y="18355"/>
                    <a:pt x="54046" y="13634"/>
                  </a:cubicBezTo>
                  <a:cubicBezTo>
                    <a:pt x="51807" y="8913"/>
                    <a:pt x="46151" y="5250"/>
                    <a:pt x="38662" y="2768"/>
                  </a:cubicBezTo>
                  <a:cubicBezTo>
                    <a:pt x="31174" y="245"/>
                    <a:pt x="27796" y="0"/>
                    <a:pt x="27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35"/>
            <p:cNvSpPr/>
            <p:nvPr/>
          </p:nvSpPr>
          <p:spPr>
            <a:xfrm>
              <a:off x="1631675" y="2921075"/>
              <a:ext cx="1264675" cy="2293325"/>
            </a:xfrm>
            <a:custGeom>
              <a:avLst/>
              <a:gdLst/>
              <a:ahLst/>
              <a:cxnLst/>
              <a:rect l="l" t="t" r="r" b="b"/>
              <a:pathLst>
                <a:path w="50587" h="91733" extrusionOk="0">
                  <a:moveTo>
                    <a:pt x="24744" y="1"/>
                  </a:moveTo>
                  <a:cubicBezTo>
                    <a:pt x="21976" y="1913"/>
                    <a:pt x="16604" y="5698"/>
                    <a:pt x="12331" y="9035"/>
                  </a:cubicBezTo>
                  <a:cubicBezTo>
                    <a:pt x="9401" y="11355"/>
                    <a:pt x="7814" y="14652"/>
                    <a:pt x="6959" y="18233"/>
                  </a:cubicBezTo>
                  <a:cubicBezTo>
                    <a:pt x="6064" y="21855"/>
                    <a:pt x="5901" y="25721"/>
                    <a:pt x="5779" y="29140"/>
                  </a:cubicBezTo>
                  <a:cubicBezTo>
                    <a:pt x="5698" y="31704"/>
                    <a:pt x="5006" y="39273"/>
                    <a:pt x="4110" y="48023"/>
                  </a:cubicBezTo>
                  <a:cubicBezTo>
                    <a:pt x="3256" y="56773"/>
                    <a:pt x="2198" y="66703"/>
                    <a:pt x="1343" y="73947"/>
                  </a:cubicBezTo>
                  <a:cubicBezTo>
                    <a:pt x="814" y="78790"/>
                    <a:pt x="326" y="82412"/>
                    <a:pt x="41" y="83755"/>
                  </a:cubicBezTo>
                  <a:cubicBezTo>
                    <a:pt x="0" y="84000"/>
                    <a:pt x="0" y="84244"/>
                    <a:pt x="0" y="84447"/>
                  </a:cubicBezTo>
                  <a:cubicBezTo>
                    <a:pt x="0" y="85505"/>
                    <a:pt x="448" y="86319"/>
                    <a:pt x="1384" y="87093"/>
                  </a:cubicBezTo>
                  <a:cubicBezTo>
                    <a:pt x="2279" y="87825"/>
                    <a:pt x="3622" y="88436"/>
                    <a:pt x="5250" y="88965"/>
                  </a:cubicBezTo>
                  <a:cubicBezTo>
                    <a:pt x="8506" y="89982"/>
                    <a:pt x="12860" y="90633"/>
                    <a:pt x="17174" y="91244"/>
                  </a:cubicBezTo>
                  <a:cubicBezTo>
                    <a:pt x="19494" y="91569"/>
                    <a:pt x="21976" y="91732"/>
                    <a:pt x="24459" y="91732"/>
                  </a:cubicBezTo>
                  <a:lnTo>
                    <a:pt x="24744" y="91732"/>
                  </a:lnTo>
                  <a:lnTo>
                    <a:pt x="50587" y="70529"/>
                  </a:lnTo>
                  <a:cubicBezTo>
                    <a:pt x="50587" y="70529"/>
                    <a:pt x="50587" y="70529"/>
                    <a:pt x="50587" y="70488"/>
                  </a:cubicBezTo>
                  <a:cubicBezTo>
                    <a:pt x="47738" y="64913"/>
                    <a:pt x="44848" y="59174"/>
                    <a:pt x="42569" y="54616"/>
                  </a:cubicBezTo>
                  <a:cubicBezTo>
                    <a:pt x="42569" y="54779"/>
                    <a:pt x="42447" y="54901"/>
                    <a:pt x="42284" y="54901"/>
                  </a:cubicBezTo>
                  <a:cubicBezTo>
                    <a:pt x="40941" y="55186"/>
                    <a:pt x="39558" y="55267"/>
                    <a:pt x="38255" y="55267"/>
                  </a:cubicBezTo>
                  <a:cubicBezTo>
                    <a:pt x="33494" y="55267"/>
                    <a:pt x="29465" y="53924"/>
                    <a:pt x="29465" y="53884"/>
                  </a:cubicBezTo>
                  <a:cubicBezTo>
                    <a:pt x="29302" y="53843"/>
                    <a:pt x="29180" y="53640"/>
                    <a:pt x="29261" y="53477"/>
                  </a:cubicBezTo>
                  <a:cubicBezTo>
                    <a:pt x="29302" y="53314"/>
                    <a:pt x="29424" y="53233"/>
                    <a:pt x="29587" y="53233"/>
                  </a:cubicBezTo>
                  <a:cubicBezTo>
                    <a:pt x="29587" y="53233"/>
                    <a:pt x="29628" y="53233"/>
                    <a:pt x="29668" y="53273"/>
                  </a:cubicBezTo>
                  <a:cubicBezTo>
                    <a:pt x="29668" y="53273"/>
                    <a:pt x="29750" y="53273"/>
                    <a:pt x="29872" y="53314"/>
                  </a:cubicBezTo>
                  <a:cubicBezTo>
                    <a:pt x="29953" y="53355"/>
                    <a:pt x="30157" y="53395"/>
                    <a:pt x="30360" y="53477"/>
                  </a:cubicBezTo>
                  <a:cubicBezTo>
                    <a:pt x="30808" y="53599"/>
                    <a:pt x="31418" y="53762"/>
                    <a:pt x="32232" y="53924"/>
                  </a:cubicBezTo>
                  <a:cubicBezTo>
                    <a:pt x="33779" y="54291"/>
                    <a:pt x="35936" y="54616"/>
                    <a:pt x="38255" y="54616"/>
                  </a:cubicBezTo>
                  <a:cubicBezTo>
                    <a:pt x="39517" y="54616"/>
                    <a:pt x="40860" y="54494"/>
                    <a:pt x="42162" y="54250"/>
                  </a:cubicBezTo>
                  <a:lnTo>
                    <a:pt x="42244" y="54250"/>
                  </a:lnTo>
                  <a:cubicBezTo>
                    <a:pt x="42284" y="54250"/>
                    <a:pt x="42366" y="54250"/>
                    <a:pt x="42406" y="54291"/>
                  </a:cubicBezTo>
                  <a:cubicBezTo>
                    <a:pt x="42162" y="53843"/>
                    <a:pt x="41959" y="53355"/>
                    <a:pt x="41715" y="52907"/>
                  </a:cubicBezTo>
                  <a:lnTo>
                    <a:pt x="41633" y="52907"/>
                  </a:lnTo>
                  <a:cubicBezTo>
                    <a:pt x="41552" y="52907"/>
                    <a:pt x="41470" y="52907"/>
                    <a:pt x="41430" y="52866"/>
                  </a:cubicBezTo>
                  <a:cubicBezTo>
                    <a:pt x="35366" y="48186"/>
                    <a:pt x="34104" y="45337"/>
                    <a:pt x="34064" y="45297"/>
                  </a:cubicBezTo>
                  <a:cubicBezTo>
                    <a:pt x="34023" y="45093"/>
                    <a:pt x="34104" y="44890"/>
                    <a:pt x="34267" y="44849"/>
                  </a:cubicBezTo>
                  <a:cubicBezTo>
                    <a:pt x="34308" y="44808"/>
                    <a:pt x="34348" y="44808"/>
                    <a:pt x="34389" y="44808"/>
                  </a:cubicBezTo>
                  <a:cubicBezTo>
                    <a:pt x="34511" y="44808"/>
                    <a:pt x="34633" y="44890"/>
                    <a:pt x="34715" y="45012"/>
                  </a:cubicBezTo>
                  <a:lnTo>
                    <a:pt x="34715" y="45052"/>
                  </a:lnTo>
                  <a:lnTo>
                    <a:pt x="34755" y="45134"/>
                  </a:lnTo>
                  <a:cubicBezTo>
                    <a:pt x="34796" y="45215"/>
                    <a:pt x="34877" y="45337"/>
                    <a:pt x="34959" y="45459"/>
                  </a:cubicBezTo>
                  <a:cubicBezTo>
                    <a:pt x="35162" y="45785"/>
                    <a:pt x="35488" y="46273"/>
                    <a:pt x="36017" y="46924"/>
                  </a:cubicBezTo>
                  <a:cubicBezTo>
                    <a:pt x="36953" y="48064"/>
                    <a:pt x="38540" y="49733"/>
                    <a:pt x="41145" y="51767"/>
                  </a:cubicBezTo>
                  <a:cubicBezTo>
                    <a:pt x="39313" y="48064"/>
                    <a:pt x="38093" y="45581"/>
                    <a:pt x="37970" y="45256"/>
                  </a:cubicBezTo>
                  <a:cubicBezTo>
                    <a:pt x="37686" y="44320"/>
                    <a:pt x="36872" y="41145"/>
                    <a:pt x="36872" y="37930"/>
                  </a:cubicBezTo>
                  <a:cubicBezTo>
                    <a:pt x="36872" y="36709"/>
                    <a:pt x="36994" y="35489"/>
                    <a:pt x="37319" y="34349"/>
                  </a:cubicBezTo>
                  <a:cubicBezTo>
                    <a:pt x="38499" y="30442"/>
                    <a:pt x="42203" y="25436"/>
                    <a:pt x="42203" y="25436"/>
                  </a:cubicBezTo>
                  <a:lnTo>
                    <a:pt x="47494" y="15832"/>
                  </a:lnTo>
                  <a:cubicBezTo>
                    <a:pt x="44685" y="11233"/>
                    <a:pt x="39029" y="4844"/>
                    <a:pt x="39029" y="4844"/>
                  </a:cubicBezTo>
                  <a:cubicBezTo>
                    <a:pt x="39029" y="4844"/>
                    <a:pt x="39558" y="4681"/>
                    <a:pt x="39720" y="4314"/>
                  </a:cubicBezTo>
                  <a:cubicBezTo>
                    <a:pt x="34877" y="2483"/>
                    <a:pt x="26901" y="489"/>
                    <a:pt x="247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35"/>
            <p:cNvSpPr/>
            <p:nvPr/>
          </p:nvSpPr>
          <p:spPr>
            <a:xfrm>
              <a:off x="2061025" y="3553925"/>
              <a:ext cx="189250" cy="494225"/>
            </a:xfrm>
            <a:custGeom>
              <a:avLst/>
              <a:gdLst/>
              <a:ahLst/>
              <a:cxnLst/>
              <a:rect l="l" t="t" r="r" b="b"/>
              <a:pathLst>
                <a:path w="7570" h="19769" extrusionOk="0">
                  <a:moveTo>
                    <a:pt x="326" y="0"/>
                  </a:moveTo>
                  <a:cubicBezTo>
                    <a:pt x="122" y="41"/>
                    <a:pt x="0" y="204"/>
                    <a:pt x="0" y="367"/>
                  </a:cubicBezTo>
                  <a:cubicBezTo>
                    <a:pt x="0" y="407"/>
                    <a:pt x="1221" y="12087"/>
                    <a:pt x="6919" y="19616"/>
                  </a:cubicBezTo>
                  <a:cubicBezTo>
                    <a:pt x="6968" y="19715"/>
                    <a:pt x="7077" y="19769"/>
                    <a:pt x="7182" y="19769"/>
                  </a:cubicBezTo>
                  <a:cubicBezTo>
                    <a:pt x="7251" y="19769"/>
                    <a:pt x="7318" y="19746"/>
                    <a:pt x="7366" y="19698"/>
                  </a:cubicBezTo>
                  <a:cubicBezTo>
                    <a:pt x="7529" y="19576"/>
                    <a:pt x="7570" y="19372"/>
                    <a:pt x="7448" y="19209"/>
                  </a:cubicBezTo>
                  <a:cubicBezTo>
                    <a:pt x="4680" y="15587"/>
                    <a:pt x="2971" y="10826"/>
                    <a:pt x="1994" y="7000"/>
                  </a:cubicBezTo>
                  <a:cubicBezTo>
                    <a:pt x="1465" y="5087"/>
                    <a:pt x="1140" y="3419"/>
                    <a:pt x="936" y="2239"/>
                  </a:cubicBezTo>
                  <a:cubicBezTo>
                    <a:pt x="855" y="1628"/>
                    <a:pt x="773" y="1140"/>
                    <a:pt x="733" y="814"/>
                  </a:cubicBezTo>
                  <a:cubicBezTo>
                    <a:pt x="692" y="489"/>
                    <a:pt x="692" y="326"/>
                    <a:pt x="692" y="326"/>
                  </a:cubicBezTo>
                  <a:cubicBezTo>
                    <a:pt x="651" y="122"/>
                    <a:pt x="489" y="0"/>
                    <a:pt x="3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35"/>
            <p:cNvSpPr/>
            <p:nvPr/>
          </p:nvSpPr>
          <p:spPr>
            <a:xfrm>
              <a:off x="2482225" y="4041475"/>
              <a:ext cx="199450" cy="202600"/>
            </a:xfrm>
            <a:custGeom>
              <a:avLst/>
              <a:gdLst/>
              <a:ahLst/>
              <a:cxnLst/>
              <a:rect l="l" t="t" r="r" b="b"/>
              <a:pathLst>
                <a:path w="7978" h="8104" extrusionOk="0">
                  <a:moveTo>
                    <a:pt x="381" y="1"/>
                  </a:moveTo>
                  <a:cubicBezTo>
                    <a:pt x="335" y="1"/>
                    <a:pt x="289" y="11"/>
                    <a:pt x="245" y="33"/>
                  </a:cubicBezTo>
                  <a:cubicBezTo>
                    <a:pt x="82" y="74"/>
                    <a:pt x="1" y="277"/>
                    <a:pt x="42" y="481"/>
                  </a:cubicBezTo>
                  <a:cubicBezTo>
                    <a:pt x="82" y="521"/>
                    <a:pt x="1344" y="3370"/>
                    <a:pt x="7408" y="8050"/>
                  </a:cubicBezTo>
                  <a:cubicBezTo>
                    <a:pt x="7458" y="8084"/>
                    <a:pt x="7530" y="8104"/>
                    <a:pt x="7602" y="8104"/>
                  </a:cubicBezTo>
                  <a:cubicBezTo>
                    <a:pt x="7704" y="8104"/>
                    <a:pt x="7808" y="8064"/>
                    <a:pt x="7855" y="7969"/>
                  </a:cubicBezTo>
                  <a:cubicBezTo>
                    <a:pt x="7977" y="7806"/>
                    <a:pt x="7937" y="7603"/>
                    <a:pt x="7815" y="7481"/>
                  </a:cubicBezTo>
                  <a:cubicBezTo>
                    <a:pt x="4803" y="5201"/>
                    <a:pt x="3012" y="3370"/>
                    <a:pt x="1995" y="2108"/>
                  </a:cubicBezTo>
                  <a:cubicBezTo>
                    <a:pt x="1466" y="1457"/>
                    <a:pt x="1140" y="969"/>
                    <a:pt x="937" y="643"/>
                  </a:cubicBezTo>
                  <a:cubicBezTo>
                    <a:pt x="855" y="521"/>
                    <a:pt x="774" y="399"/>
                    <a:pt x="733" y="318"/>
                  </a:cubicBezTo>
                  <a:lnTo>
                    <a:pt x="693" y="236"/>
                  </a:lnTo>
                  <a:lnTo>
                    <a:pt x="693" y="196"/>
                  </a:lnTo>
                  <a:cubicBezTo>
                    <a:pt x="633" y="77"/>
                    <a:pt x="508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35"/>
            <p:cNvSpPr/>
            <p:nvPr/>
          </p:nvSpPr>
          <p:spPr>
            <a:xfrm>
              <a:off x="2361150" y="4252250"/>
              <a:ext cx="335775" cy="50525"/>
            </a:xfrm>
            <a:custGeom>
              <a:avLst/>
              <a:gdLst/>
              <a:ahLst/>
              <a:cxnLst/>
              <a:rect l="l" t="t" r="r" b="b"/>
              <a:pathLst>
                <a:path w="13431" h="2021" extrusionOk="0">
                  <a:moveTo>
                    <a:pt x="378" y="0"/>
                  </a:moveTo>
                  <a:cubicBezTo>
                    <a:pt x="245" y="0"/>
                    <a:pt x="114" y="103"/>
                    <a:pt x="82" y="230"/>
                  </a:cubicBezTo>
                  <a:cubicBezTo>
                    <a:pt x="1" y="393"/>
                    <a:pt x="123" y="596"/>
                    <a:pt x="286" y="637"/>
                  </a:cubicBezTo>
                  <a:cubicBezTo>
                    <a:pt x="286" y="677"/>
                    <a:pt x="4315" y="2020"/>
                    <a:pt x="9076" y="2020"/>
                  </a:cubicBezTo>
                  <a:cubicBezTo>
                    <a:pt x="10379" y="2020"/>
                    <a:pt x="11762" y="1939"/>
                    <a:pt x="13105" y="1654"/>
                  </a:cubicBezTo>
                  <a:cubicBezTo>
                    <a:pt x="13309" y="1654"/>
                    <a:pt x="13431" y="1451"/>
                    <a:pt x="13390" y="1288"/>
                  </a:cubicBezTo>
                  <a:cubicBezTo>
                    <a:pt x="13355" y="1111"/>
                    <a:pt x="13227" y="995"/>
                    <a:pt x="13060" y="995"/>
                  </a:cubicBezTo>
                  <a:cubicBezTo>
                    <a:pt x="13035" y="995"/>
                    <a:pt x="13010" y="998"/>
                    <a:pt x="12983" y="1003"/>
                  </a:cubicBezTo>
                  <a:cubicBezTo>
                    <a:pt x="11681" y="1247"/>
                    <a:pt x="10338" y="1369"/>
                    <a:pt x="9076" y="1369"/>
                  </a:cubicBezTo>
                  <a:cubicBezTo>
                    <a:pt x="6757" y="1369"/>
                    <a:pt x="4600" y="1044"/>
                    <a:pt x="3053" y="677"/>
                  </a:cubicBezTo>
                  <a:cubicBezTo>
                    <a:pt x="2239" y="515"/>
                    <a:pt x="1629" y="352"/>
                    <a:pt x="1181" y="230"/>
                  </a:cubicBezTo>
                  <a:cubicBezTo>
                    <a:pt x="978" y="148"/>
                    <a:pt x="774" y="108"/>
                    <a:pt x="693" y="67"/>
                  </a:cubicBezTo>
                  <a:cubicBezTo>
                    <a:pt x="571" y="26"/>
                    <a:pt x="489" y="26"/>
                    <a:pt x="489" y="26"/>
                  </a:cubicBezTo>
                  <a:cubicBezTo>
                    <a:pt x="454" y="8"/>
                    <a:pt x="416" y="0"/>
                    <a:pt x="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35"/>
            <p:cNvSpPr/>
            <p:nvPr/>
          </p:nvSpPr>
          <p:spPr>
            <a:xfrm>
              <a:off x="2311300" y="4874800"/>
              <a:ext cx="481275" cy="353625"/>
            </a:xfrm>
            <a:custGeom>
              <a:avLst/>
              <a:gdLst/>
              <a:ahLst/>
              <a:cxnLst/>
              <a:rect l="l" t="t" r="r" b="b"/>
              <a:pathLst>
                <a:path w="19251" h="14145" extrusionOk="0">
                  <a:moveTo>
                    <a:pt x="18884" y="1"/>
                  </a:moveTo>
                  <a:cubicBezTo>
                    <a:pt x="18777" y="1"/>
                    <a:pt x="18673" y="54"/>
                    <a:pt x="18599" y="153"/>
                  </a:cubicBezTo>
                  <a:cubicBezTo>
                    <a:pt x="16035" y="3409"/>
                    <a:pt x="11437" y="6746"/>
                    <a:pt x="7489" y="9269"/>
                  </a:cubicBezTo>
                  <a:cubicBezTo>
                    <a:pt x="5495" y="10531"/>
                    <a:pt x="3663" y="11589"/>
                    <a:pt x="2361" y="12322"/>
                  </a:cubicBezTo>
                  <a:cubicBezTo>
                    <a:pt x="1710" y="12728"/>
                    <a:pt x="1181" y="13013"/>
                    <a:pt x="815" y="13217"/>
                  </a:cubicBezTo>
                  <a:cubicBezTo>
                    <a:pt x="408" y="13380"/>
                    <a:pt x="204" y="13502"/>
                    <a:pt x="204" y="13502"/>
                  </a:cubicBezTo>
                  <a:cubicBezTo>
                    <a:pt x="41" y="13583"/>
                    <a:pt x="1" y="13787"/>
                    <a:pt x="82" y="13949"/>
                  </a:cubicBezTo>
                  <a:cubicBezTo>
                    <a:pt x="142" y="14069"/>
                    <a:pt x="267" y="14144"/>
                    <a:pt x="393" y="14144"/>
                  </a:cubicBezTo>
                  <a:cubicBezTo>
                    <a:pt x="440" y="14144"/>
                    <a:pt x="486" y="14134"/>
                    <a:pt x="530" y="14112"/>
                  </a:cubicBezTo>
                  <a:cubicBezTo>
                    <a:pt x="530" y="14112"/>
                    <a:pt x="3867" y="12403"/>
                    <a:pt x="7855" y="9839"/>
                  </a:cubicBezTo>
                  <a:cubicBezTo>
                    <a:pt x="11844" y="7316"/>
                    <a:pt x="16442" y="3938"/>
                    <a:pt x="19128" y="560"/>
                  </a:cubicBezTo>
                  <a:cubicBezTo>
                    <a:pt x="19250" y="397"/>
                    <a:pt x="19210" y="194"/>
                    <a:pt x="19088" y="72"/>
                  </a:cubicBezTo>
                  <a:cubicBezTo>
                    <a:pt x="19023" y="23"/>
                    <a:pt x="18953" y="1"/>
                    <a:pt x="188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35"/>
            <p:cNvSpPr/>
            <p:nvPr/>
          </p:nvSpPr>
          <p:spPr>
            <a:xfrm>
              <a:off x="1614375" y="2872825"/>
              <a:ext cx="1385750" cy="2358850"/>
            </a:xfrm>
            <a:custGeom>
              <a:avLst/>
              <a:gdLst/>
              <a:ahLst/>
              <a:cxnLst/>
              <a:rect l="l" t="t" r="r" b="b"/>
              <a:pathLst>
                <a:path w="55430" h="94354" extrusionOk="0">
                  <a:moveTo>
                    <a:pt x="27219" y="694"/>
                  </a:moveTo>
                  <a:cubicBezTo>
                    <a:pt x="27233" y="699"/>
                    <a:pt x="27249" y="704"/>
                    <a:pt x="27267" y="710"/>
                  </a:cubicBezTo>
                  <a:cubicBezTo>
                    <a:pt x="28000" y="791"/>
                    <a:pt x="31378" y="1239"/>
                    <a:pt x="37930" y="3396"/>
                  </a:cubicBezTo>
                  <a:cubicBezTo>
                    <a:pt x="45337" y="5878"/>
                    <a:pt x="50912" y="9541"/>
                    <a:pt x="53069" y="14140"/>
                  </a:cubicBezTo>
                  <a:cubicBezTo>
                    <a:pt x="54575" y="17355"/>
                    <a:pt x="54697" y="20773"/>
                    <a:pt x="54697" y="25779"/>
                  </a:cubicBezTo>
                  <a:cubicBezTo>
                    <a:pt x="54697" y="26430"/>
                    <a:pt x="54697" y="27081"/>
                    <a:pt x="54697" y="27773"/>
                  </a:cubicBezTo>
                  <a:cubicBezTo>
                    <a:pt x="54697" y="29442"/>
                    <a:pt x="54697" y="31273"/>
                    <a:pt x="54738" y="33267"/>
                  </a:cubicBezTo>
                  <a:cubicBezTo>
                    <a:pt x="54738" y="33593"/>
                    <a:pt x="54738" y="33878"/>
                    <a:pt x="54738" y="34244"/>
                  </a:cubicBezTo>
                  <a:cubicBezTo>
                    <a:pt x="54778" y="39413"/>
                    <a:pt x="53802" y="49587"/>
                    <a:pt x="52866" y="58500"/>
                  </a:cubicBezTo>
                  <a:cubicBezTo>
                    <a:pt x="52377" y="62976"/>
                    <a:pt x="51889" y="67128"/>
                    <a:pt x="51523" y="70180"/>
                  </a:cubicBezTo>
                  <a:cubicBezTo>
                    <a:pt x="51360" y="71726"/>
                    <a:pt x="51197" y="72988"/>
                    <a:pt x="51116" y="73883"/>
                  </a:cubicBezTo>
                  <a:cubicBezTo>
                    <a:pt x="51034" y="74331"/>
                    <a:pt x="50994" y="74697"/>
                    <a:pt x="50994" y="74941"/>
                  </a:cubicBezTo>
                  <a:cubicBezTo>
                    <a:pt x="50953" y="75063"/>
                    <a:pt x="50953" y="75145"/>
                    <a:pt x="50953" y="75226"/>
                  </a:cubicBezTo>
                  <a:cubicBezTo>
                    <a:pt x="50953" y="75308"/>
                    <a:pt x="50953" y="75348"/>
                    <a:pt x="50953" y="75389"/>
                  </a:cubicBezTo>
                  <a:cubicBezTo>
                    <a:pt x="50953" y="75918"/>
                    <a:pt x="50790" y="82470"/>
                    <a:pt x="50790" y="85401"/>
                  </a:cubicBezTo>
                  <a:cubicBezTo>
                    <a:pt x="50790" y="86092"/>
                    <a:pt x="50709" y="86540"/>
                    <a:pt x="50546" y="86906"/>
                  </a:cubicBezTo>
                  <a:cubicBezTo>
                    <a:pt x="50424" y="87191"/>
                    <a:pt x="50220" y="87435"/>
                    <a:pt x="49936" y="87639"/>
                  </a:cubicBezTo>
                  <a:cubicBezTo>
                    <a:pt x="49040" y="88371"/>
                    <a:pt x="47250" y="88982"/>
                    <a:pt x="44034" y="90447"/>
                  </a:cubicBezTo>
                  <a:cubicBezTo>
                    <a:pt x="39924" y="92360"/>
                    <a:pt x="32436" y="93662"/>
                    <a:pt x="25151" y="93662"/>
                  </a:cubicBezTo>
                  <a:cubicBezTo>
                    <a:pt x="22668" y="93662"/>
                    <a:pt x="20186" y="93499"/>
                    <a:pt x="17866" y="93174"/>
                  </a:cubicBezTo>
                  <a:cubicBezTo>
                    <a:pt x="13552" y="92563"/>
                    <a:pt x="9198" y="91912"/>
                    <a:pt x="5942" y="90895"/>
                  </a:cubicBezTo>
                  <a:cubicBezTo>
                    <a:pt x="4314" y="90366"/>
                    <a:pt x="2971" y="89755"/>
                    <a:pt x="2076" y="89023"/>
                  </a:cubicBezTo>
                  <a:cubicBezTo>
                    <a:pt x="1140" y="88249"/>
                    <a:pt x="692" y="87435"/>
                    <a:pt x="692" y="86377"/>
                  </a:cubicBezTo>
                  <a:cubicBezTo>
                    <a:pt x="692" y="86174"/>
                    <a:pt x="692" y="85930"/>
                    <a:pt x="733" y="85685"/>
                  </a:cubicBezTo>
                  <a:cubicBezTo>
                    <a:pt x="1018" y="84342"/>
                    <a:pt x="1506" y="80720"/>
                    <a:pt x="2035" y="75877"/>
                  </a:cubicBezTo>
                  <a:cubicBezTo>
                    <a:pt x="2890" y="68633"/>
                    <a:pt x="3948" y="58703"/>
                    <a:pt x="4802" y="49953"/>
                  </a:cubicBezTo>
                  <a:cubicBezTo>
                    <a:pt x="5698" y="41203"/>
                    <a:pt x="6390" y="33634"/>
                    <a:pt x="6471" y="31070"/>
                  </a:cubicBezTo>
                  <a:cubicBezTo>
                    <a:pt x="6593" y="27651"/>
                    <a:pt x="6756" y="23785"/>
                    <a:pt x="7651" y="20163"/>
                  </a:cubicBezTo>
                  <a:cubicBezTo>
                    <a:pt x="8506" y="16582"/>
                    <a:pt x="10093" y="13285"/>
                    <a:pt x="13023" y="10965"/>
                  </a:cubicBezTo>
                  <a:cubicBezTo>
                    <a:pt x="18192" y="6936"/>
                    <a:pt x="24988" y="2215"/>
                    <a:pt x="26860" y="954"/>
                  </a:cubicBezTo>
                  <a:cubicBezTo>
                    <a:pt x="27021" y="839"/>
                    <a:pt x="27143" y="750"/>
                    <a:pt x="27219" y="694"/>
                  </a:cubicBezTo>
                  <a:close/>
                  <a:moveTo>
                    <a:pt x="27075" y="1"/>
                  </a:moveTo>
                  <a:cubicBezTo>
                    <a:pt x="27020" y="1"/>
                    <a:pt x="26970" y="30"/>
                    <a:pt x="26942" y="59"/>
                  </a:cubicBezTo>
                  <a:cubicBezTo>
                    <a:pt x="26942" y="59"/>
                    <a:pt x="26779" y="181"/>
                    <a:pt x="26453" y="384"/>
                  </a:cubicBezTo>
                  <a:cubicBezTo>
                    <a:pt x="24622" y="1646"/>
                    <a:pt x="17785" y="6367"/>
                    <a:pt x="12616" y="10436"/>
                  </a:cubicBezTo>
                  <a:cubicBezTo>
                    <a:pt x="9523" y="12878"/>
                    <a:pt x="7895" y="16337"/>
                    <a:pt x="7000" y="20000"/>
                  </a:cubicBezTo>
                  <a:cubicBezTo>
                    <a:pt x="6105" y="23704"/>
                    <a:pt x="5942" y="27611"/>
                    <a:pt x="5779" y="31029"/>
                  </a:cubicBezTo>
                  <a:cubicBezTo>
                    <a:pt x="5657" y="34407"/>
                    <a:pt x="4477" y="46779"/>
                    <a:pt x="3215" y="58866"/>
                  </a:cubicBezTo>
                  <a:cubicBezTo>
                    <a:pt x="2605" y="64930"/>
                    <a:pt x="1954" y="70953"/>
                    <a:pt x="1384" y="75796"/>
                  </a:cubicBezTo>
                  <a:cubicBezTo>
                    <a:pt x="814" y="80598"/>
                    <a:pt x="326" y="84261"/>
                    <a:pt x="82" y="85563"/>
                  </a:cubicBezTo>
                  <a:cubicBezTo>
                    <a:pt x="41" y="85848"/>
                    <a:pt x="0" y="86133"/>
                    <a:pt x="0" y="86377"/>
                  </a:cubicBezTo>
                  <a:cubicBezTo>
                    <a:pt x="0" y="87680"/>
                    <a:pt x="611" y="88697"/>
                    <a:pt x="1628" y="89552"/>
                  </a:cubicBezTo>
                  <a:cubicBezTo>
                    <a:pt x="3175" y="90773"/>
                    <a:pt x="5576" y="91587"/>
                    <a:pt x="8425" y="92278"/>
                  </a:cubicBezTo>
                  <a:cubicBezTo>
                    <a:pt x="11273" y="92930"/>
                    <a:pt x="14529" y="93377"/>
                    <a:pt x="17744" y="93866"/>
                  </a:cubicBezTo>
                  <a:cubicBezTo>
                    <a:pt x="20105" y="94191"/>
                    <a:pt x="22628" y="94354"/>
                    <a:pt x="25151" y="94354"/>
                  </a:cubicBezTo>
                  <a:cubicBezTo>
                    <a:pt x="32517" y="94354"/>
                    <a:pt x="40046" y="93052"/>
                    <a:pt x="44319" y="91058"/>
                  </a:cubicBezTo>
                  <a:cubicBezTo>
                    <a:pt x="47127" y="89755"/>
                    <a:pt x="48877" y="89145"/>
                    <a:pt x="49976" y="88453"/>
                  </a:cubicBezTo>
                  <a:cubicBezTo>
                    <a:pt x="50505" y="88127"/>
                    <a:pt x="50912" y="87720"/>
                    <a:pt x="51156" y="87232"/>
                  </a:cubicBezTo>
                  <a:cubicBezTo>
                    <a:pt x="51401" y="86703"/>
                    <a:pt x="51482" y="86133"/>
                    <a:pt x="51482" y="85401"/>
                  </a:cubicBezTo>
                  <a:cubicBezTo>
                    <a:pt x="51482" y="82568"/>
                    <a:pt x="51599" y="76216"/>
                    <a:pt x="51604" y="75430"/>
                  </a:cubicBezTo>
                  <a:lnTo>
                    <a:pt x="51604" y="75430"/>
                  </a:lnTo>
                  <a:lnTo>
                    <a:pt x="51604" y="75430"/>
                  </a:lnTo>
                  <a:cubicBezTo>
                    <a:pt x="51604" y="75389"/>
                    <a:pt x="51645" y="75226"/>
                    <a:pt x="51645" y="74982"/>
                  </a:cubicBezTo>
                  <a:cubicBezTo>
                    <a:pt x="51889" y="72988"/>
                    <a:pt x="52825" y="65255"/>
                    <a:pt x="53720" y="56790"/>
                  </a:cubicBezTo>
                  <a:cubicBezTo>
                    <a:pt x="54616" y="48325"/>
                    <a:pt x="55430" y="39169"/>
                    <a:pt x="55430" y="34244"/>
                  </a:cubicBezTo>
                  <a:cubicBezTo>
                    <a:pt x="55430" y="33878"/>
                    <a:pt x="55430" y="33552"/>
                    <a:pt x="55430" y="33267"/>
                  </a:cubicBezTo>
                  <a:cubicBezTo>
                    <a:pt x="55348" y="31273"/>
                    <a:pt x="55348" y="29442"/>
                    <a:pt x="55348" y="27773"/>
                  </a:cubicBezTo>
                  <a:cubicBezTo>
                    <a:pt x="55348" y="27081"/>
                    <a:pt x="55348" y="26430"/>
                    <a:pt x="55348" y="25779"/>
                  </a:cubicBezTo>
                  <a:cubicBezTo>
                    <a:pt x="55348" y="20773"/>
                    <a:pt x="55267" y="17233"/>
                    <a:pt x="53680" y="13855"/>
                  </a:cubicBezTo>
                  <a:cubicBezTo>
                    <a:pt x="51360" y="8971"/>
                    <a:pt x="45662" y="5268"/>
                    <a:pt x="38133" y="2785"/>
                  </a:cubicBezTo>
                  <a:cubicBezTo>
                    <a:pt x="30645" y="262"/>
                    <a:pt x="27186" y="18"/>
                    <a:pt x="27145" y="18"/>
                  </a:cubicBezTo>
                  <a:cubicBezTo>
                    <a:pt x="27121" y="6"/>
                    <a:pt x="27097" y="1"/>
                    <a:pt x="270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35"/>
            <p:cNvSpPr/>
            <p:nvPr/>
          </p:nvSpPr>
          <p:spPr>
            <a:xfrm>
              <a:off x="2237025" y="2767550"/>
              <a:ext cx="724450" cy="471000"/>
            </a:xfrm>
            <a:custGeom>
              <a:avLst/>
              <a:gdLst/>
              <a:ahLst/>
              <a:cxnLst/>
              <a:rect l="l" t="t" r="r" b="b"/>
              <a:pathLst>
                <a:path w="28978" h="18840" extrusionOk="0">
                  <a:moveTo>
                    <a:pt x="4563" y="0"/>
                  </a:moveTo>
                  <a:cubicBezTo>
                    <a:pt x="3887" y="0"/>
                    <a:pt x="3541" y="78"/>
                    <a:pt x="3541" y="78"/>
                  </a:cubicBezTo>
                  <a:lnTo>
                    <a:pt x="1" y="5979"/>
                  </a:lnTo>
                  <a:cubicBezTo>
                    <a:pt x="1" y="5979"/>
                    <a:pt x="10623" y="8502"/>
                    <a:pt x="16117" y="10700"/>
                  </a:cubicBezTo>
                  <a:cubicBezTo>
                    <a:pt x="21652" y="12938"/>
                    <a:pt x="28977" y="18839"/>
                    <a:pt x="28977" y="18839"/>
                  </a:cubicBezTo>
                  <a:cubicBezTo>
                    <a:pt x="28977" y="18839"/>
                    <a:pt x="27797" y="12165"/>
                    <a:pt x="26780" y="10455"/>
                  </a:cubicBezTo>
                  <a:cubicBezTo>
                    <a:pt x="25721" y="8746"/>
                    <a:pt x="14815" y="2967"/>
                    <a:pt x="10379" y="1258"/>
                  </a:cubicBezTo>
                  <a:cubicBezTo>
                    <a:pt x="7614" y="202"/>
                    <a:pt x="5656" y="0"/>
                    <a:pt x="45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35"/>
            <p:cNvSpPr/>
            <p:nvPr/>
          </p:nvSpPr>
          <p:spPr>
            <a:xfrm>
              <a:off x="2237025" y="2767450"/>
              <a:ext cx="532150" cy="315425"/>
            </a:xfrm>
            <a:custGeom>
              <a:avLst/>
              <a:gdLst/>
              <a:ahLst/>
              <a:cxnLst/>
              <a:rect l="l" t="t" r="r" b="b"/>
              <a:pathLst>
                <a:path w="21286" h="12617" extrusionOk="0">
                  <a:moveTo>
                    <a:pt x="4559" y="0"/>
                  </a:moveTo>
                  <a:cubicBezTo>
                    <a:pt x="3867" y="0"/>
                    <a:pt x="3541" y="82"/>
                    <a:pt x="3541" y="82"/>
                  </a:cubicBezTo>
                  <a:lnTo>
                    <a:pt x="1" y="5983"/>
                  </a:lnTo>
                  <a:cubicBezTo>
                    <a:pt x="1" y="5983"/>
                    <a:pt x="204" y="6023"/>
                    <a:pt x="530" y="6146"/>
                  </a:cubicBezTo>
                  <a:cubicBezTo>
                    <a:pt x="2768" y="6675"/>
                    <a:pt x="11355" y="8791"/>
                    <a:pt x="16117" y="10704"/>
                  </a:cubicBezTo>
                  <a:cubicBezTo>
                    <a:pt x="16158" y="10704"/>
                    <a:pt x="16158" y="10744"/>
                    <a:pt x="16158" y="10744"/>
                  </a:cubicBezTo>
                  <a:cubicBezTo>
                    <a:pt x="17256" y="11192"/>
                    <a:pt x="18477" y="11802"/>
                    <a:pt x="19658" y="12454"/>
                  </a:cubicBezTo>
                  <a:cubicBezTo>
                    <a:pt x="19739" y="12494"/>
                    <a:pt x="19820" y="12576"/>
                    <a:pt x="19902" y="12616"/>
                  </a:cubicBezTo>
                  <a:cubicBezTo>
                    <a:pt x="20471" y="12372"/>
                    <a:pt x="20838" y="12006"/>
                    <a:pt x="20919" y="11518"/>
                  </a:cubicBezTo>
                  <a:cubicBezTo>
                    <a:pt x="21285" y="8384"/>
                    <a:pt x="15995" y="3948"/>
                    <a:pt x="15710" y="3704"/>
                  </a:cubicBezTo>
                  <a:cubicBezTo>
                    <a:pt x="14570" y="3134"/>
                    <a:pt x="13512" y="2605"/>
                    <a:pt x="12536" y="2198"/>
                  </a:cubicBezTo>
                  <a:cubicBezTo>
                    <a:pt x="11722" y="1832"/>
                    <a:pt x="10989" y="1506"/>
                    <a:pt x="10379" y="1262"/>
                  </a:cubicBezTo>
                  <a:cubicBezTo>
                    <a:pt x="7611" y="204"/>
                    <a:pt x="5658" y="0"/>
                    <a:pt x="45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35"/>
            <p:cNvSpPr/>
            <p:nvPr/>
          </p:nvSpPr>
          <p:spPr>
            <a:xfrm>
              <a:off x="2227875" y="2759300"/>
              <a:ext cx="742750" cy="488050"/>
            </a:xfrm>
            <a:custGeom>
              <a:avLst/>
              <a:gdLst/>
              <a:ahLst/>
              <a:cxnLst/>
              <a:rect l="l" t="t" r="r" b="b"/>
              <a:pathLst>
                <a:path w="29710" h="19522" extrusionOk="0">
                  <a:moveTo>
                    <a:pt x="4925" y="693"/>
                  </a:moveTo>
                  <a:cubicBezTo>
                    <a:pt x="5983" y="693"/>
                    <a:pt x="7896" y="855"/>
                    <a:pt x="10622" y="1913"/>
                  </a:cubicBezTo>
                  <a:cubicBezTo>
                    <a:pt x="12820" y="2768"/>
                    <a:pt x="16646" y="4640"/>
                    <a:pt x="20064" y="6472"/>
                  </a:cubicBezTo>
                  <a:cubicBezTo>
                    <a:pt x="21733" y="7408"/>
                    <a:pt x="23361" y="8344"/>
                    <a:pt x="24582" y="9158"/>
                  </a:cubicBezTo>
                  <a:cubicBezTo>
                    <a:pt x="25192" y="9565"/>
                    <a:pt x="25721" y="9931"/>
                    <a:pt x="26087" y="10216"/>
                  </a:cubicBezTo>
                  <a:cubicBezTo>
                    <a:pt x="26494" y="10541"/>
                    <a:pt x="26739" y="10826"/>
                    <a:pt x="26861" y="10948"/>
                  </a:cubicBezTo>
                  <a:cubicBezTo>
                    <a:pt x="27064" y="11315"/>
                    <a:pt x="27349" y="12047"/>
                    <a:pt x="27593" y="12902"/>
                  </a:cubicBezTo>
                  <a:cubicBezTo>
                    <a:pt x="28000" y="14204"/>
                    <a:pt x="28326" y="15791"/>
                    <a:pt x="28611" y="17053"/>
                  </a:cubicBezTo>
                  <a:cubicBezTo>
                    <a:pt x="28708" y="17541"/>
                    <a:pt x="28806" y="18003"/>
                    <a:pt x="28862" y="18356"/>
                  </a:cubicBezTo>
                  <a:lnTo>
                    <a:pt x="28862" y="18356"/>
                  </a:lnTo>
                  <a:cubicBezTo>
                    <a:pt x="28092" y="17761"/>
                    <a:pt x="26769" y="16763"/>
                    <a:pt x="25192" y="15669"/>
                  </a:cubicBezTo>
                  <a:cubicBezTo>
                    <a:pt x="22669" y="13919"/>
                    <a:pt x="19413" y="11884"/>
                    <a:pt x="16646" y="10745"/>
                  </a:cubicBezTo>
                  <a:cubicBezTo>
                    <a:pt x="11757" y="8747"/>
                    <a:pt x="2989" y="6592"/>
                    <a:pt x="903" y="6091"/>
                  </a:cubicBezTo>
                  <a:lnTo>
                    <a:pt x="903" y="6091"/>
                  </a:lnTo>
                  <a:lnTo>
                    <a:pt x="4101" y="725"/>
                  </a:lnTo>
                  <a:lnTo>
                    <a:pt x="4101" y="725"/>
                  </a:lnTo>
                  <a:cubicBezTo>
                    <a:pt x="4246" y="713"/>
                    <a:pt x="4525" y="693"/>
                    <a:pt x="4925" y="693"/>
                  </a:cubicBezTo>
                  <a:close/>
                  <a:moveTo>
                    <a:pt x="4925" y="1"/>
                  </a:moveTo>
                  <a:cubicBezTo>
                    <a:pt x="4233" y="1"/>
                    <a:pt x="3867" y="82"/>
                    <a:pt x="3826" y="82"/>
                  </a:cubicBezTo>
                  <a:cubicBezTo>
                    <a:pt x="3745" y="123"/>
                    <a:pt x="3663" y="164"/>
                    <a:pt x="3623" y="245"/>
                  </a:cubicBezTo>
                  <a:lnTo>
                    <a:pt x="82" y="6146"/>
                  </a:lnTo>
                  <a:cubicBezTo>
                    <a:pt x="1" y="6227"/>
                    <a:pt x="1" y="6349"/>
                    <a:pt x="41" y="6472"/>
                  </a:cubicBezTo>
                  <a:cubicBezTo>
                    <a:pt x="82" y="6553"/>
                    <a:pt x="163" y="6634"/>
                    <a:pt x="285" y="6634"/>
                  </a:cubicBezTo>
                  <a:cubicBezTo>
                    <a:pt x="285" y="6634"/>
                    <a:pt x="937" y="6797"/>
                    <a:pt x="2035" y="7082"/>
                  </a:cubicBezTo>
                  <a:cubicBezTo>
                    <a:pt x="5250" y="7896"/>
                    <a:pt x="12291" y="9687"/>
                    <a:pt x="16361" y="11355"/>
                  </a:cubicBezTo>
                  <a:cubicBezTo>
                    <a:pt x="19087" y="12454"/>
                    <a:pt x="22303" y="14489"/>
                    <a:pt x="24826" y="16239"/>
                  </a:cubicBezTo>
                  <a:cubicBezTo>
                    <a:pt x="26047" y="17094"/>
                    <a:pt x="27146" y="17907"/>
                    <a:pt x="27919" y="18477"/>
                  </a:cubicBezTo>
                  <a:cubicBezTo>
                    <a:pt x="28326" y="18803"/>
                    <a:pt x="28611" y="19047"/>
                    <a:pt x="28814" y="19210"/>
                  </a:cubicBezTo>
                  <a:cubicBezTo>
                    <a:pt x="29018" y="19373"/>
                    <a:pt x="29140" y="19454"/>
                    <a:pt x="29140" y="19454"/>
                  </a:cubicBezTo>
                  <a:cubicBezTo>
                    <a:pt x="29211" y="19502"/>
                    <a:pt x="29297" y="19521"/>
                    <a:pt x="29380" y="19521"/>
                  </a:cubicBezTo>
                  <a:cubicBezTo>
                    <a:pt x="29439" y="19521"/>
                    <a:pt x="29496" y="19512"/>
                    <a:pt x="29547" y="19495"/>
                  </a:cubicBezTo>
                  <a:cubicBezTo>
                    <a:pt x="29669" y="19413"/>
                    <a:pt x="29709" y="19251"/>
                    <a:pt x="29709" y="19128"/>
                  </a:cubicBezTo>
                  <a:cubicBezTo>
                    <a:pt x="29709" y="19128"/>
                    <a:pt x="29384" y="17460"/>
                    <a:pt x="28977" y="15547"/>
                  </a:cubicBezTo>
                  <a:cubicBezTo>
                    <a:pt x="28773" y="14611"/>
                    <a:pt x="28529" y="13594"/>
                    <a:pt x="28244" y="12739"/>
                  </a:cubicBezTo>
                  <a:cubicBezTo>
                    <a:pt x="28000" y="11844"/>
                    <a:pt x="27715" y="11070"/>
                    <a:pt x="27430" y="10623"/>
                  </a:cubicBezTo>
                  <a:cubicBezTo>
                    <a:pt x="27227" y="10338"/>
                    <a:pt x="26942" y="10053"/>
                    <a:pt x="26535" y="9687"/>
                  </a:cubicBezTo>
                  <a:cubicBezTo>
                    <a:pt x="25070" y="8547"/>
                    <a:pt x="22140" y="6838"/>
                    <a:pt x="19087" y="5210"/>
                  </a:cubicBezTo>
                  <a:cubicBezTo>
                    <a:pt x="15995" y="3582"/>
                    <a:pt x="12820" y="2036"/>
                    <a:pt x="10867" y="1262"/>
                  </a:cubicBezTo>
                  <a:cubicBezTo>
                    <a:pt x="8059" y="204"/>
                    <a:pt x="6064" y="1"/>
                    <a:pt x="49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35"/>
            <p:cNvSpPr/>
            <p:nvPr/>
          </p:nvSpPr>
          <p:spPr>
            <a:xfrm>
              <a:off x="3860850" y="4333950"/>
              <a:ext cx="672550" cy="470425"/>
            </a:xfrm>
            <a:custGeom>
              <a:avLst/>
              <a:gdLst/>
              <a:ahLst/>
              <a:cxnLst/>
              <a:rect l="l" t="t" r="r" b="b"/>
              <a:pathLst>
                <a:path w="26902" h="18817" extrusionOk="0">
                  <a:moveTo>
                    <a:pt x="18263" y="0"/>
                  </a:moveTo>
                  <a:cubicBezTo>
                    <a:pt x="18210" y="0"/>
                    <a:pt x="18159" y="5"/>
                    <a:pt x="18111" y="14"/>
                  </a:cubicBezTo>
                  <a:cubicBezTo>
                    <a:pt x="16808" y="299"/>
                    <a:pt x="12616" y="2781"/>
                    <a:pt x="12616" y="2781"/>
                  </a:cubicBezTo>
                  <a:cubicBezTo>
                    <a:pt x="12616" y="2781"/>
                    <a:pt x="11680" y="2781"/>
                    <a:pt x="10500" y="2537"/>
                  </a:cubicBezTo>
                  <a:cubicBezTo>
                    <a:pt x="10355" y="2502"/>
                    <a:pt x="10212" y="2484"/>
                    <a:pt x="10069" y="2484"/>
                  </a:cubicBezTo>
                  <a:cubicBezTo>
                    <a:pt x="9052" y="2484"/>
                    <a:pt x="8072" y="3421"/>
                    <a:pt x="6715" y="5956"/>
                  </a:cubicBezTo>
                  <a:cubicBezTo>
                    <a:pt x="5128" y="8845"/>
                    <a:pt x="1710" y="11694"/>
                    <a:pt x="1710" y="11694"/>
                  </a:cubicBezTo>
                  <a:lnTo>
                    <a:pt x="0" y="13403"/>
                  </a:lnTo>
                  <a:lnTo>
                    <a:pt x="774" y="14055"/>
                  </a:lnTo>
                  <a:lnTo>
                    <a:pt x="4721" y="18816"/>
                  </a:lnTo>
                  <a:lnTo>
                    <a:pt x="5372" y="18124"/>
                  </a:lnTo>
                  <a:cubicBezTo>
                    <a:pt x="5372" y="18124"/>
                    <a:pt x="8913" y="18124"/>
                    <a:pt x="11273" y="17351"/>
                  </a:cubicBezTo>
                  <a:cubicBezTo>
                    <a:pt x="13634" y="16578"/>
                    <a:pt x="15099" y="14746"/>
                    <a:pt x="15628" y="14746"/>
                  </a:cubicBezTo>
                  <a:cubicBezTo>
                    <a:pt x="16157" y="14746"/>
                    <a:pt x="19047" y="16171"/>
                    <a:pt x="20349" y="17107"/>
                  </a:cubicBezTo>
                  <a:cubicBezTo>
                    <a:pt x="21167" y="17669"/>
                    <a:pt x="21792" y="17991"/>
                    <a:pt x="22396" y="17991"/>
                  </a:cubicBezTo>
                  <a:cubicBezTo>
                    <a:pt x="22754" y="17991"/>
                    <a:pt x="23104" y="17878"/>
                    <a:pt x="23483" y="17636"/>
                  </a:cubicBezTo>
                  <a:cubicBezTo>
                    <a:pt x="24541" y="16944"/>
                    <a:pt x="22058" y="16171"/>
                    <a:pt x="21407" y="15642"/>
                  </a:cubicBezTo>
                  <a:cubicBezTo>
                    <a:pt x="20756" y="15113"/>
                    <a:pt x="18640" y="12874"/>
                    <a:pt x="18640" y="12874"/>
                  </a:cubicBezTo>
                  <a:lnTo>
                    <a:pt x="22180" y="12223"/>
                  </a:lnTo>
                  <a:cubicBezTo>
                    <a:pt x="22180" y="12223"/>
                    <a:pt x="24012" y="13403"/>
                    <a:pt x="24826" y="13566"/>
                  </a:cubicBezTo>
                  <a:cubicBezTo>
                    <a:pt x="25015" y="13596"/>
                    <a:pt x="25158" y="13611"/>
                    <a:pt x="25276" y="13611"/>
                  </a:cubicBezTo>
                  <a:cubicBezTo>
                    <a:pt x="25638" y="13611"/>
                    <a:pt x="25758" y="13466"/>
                    <a:pt x="26250" y="13159"/>
                  </a:cubicBezTo>
                  <a:cubicBezTo>
                    <a:pt x="26901" y="12752"/>
                    <a:pt x="23483" y="9741"/>
                    <a:pt x="22587" y="9334"/>
                  </a:cubicBezTo>
                  <a:cubicBezTo>
                    <a:pt x="21651" y="8967"/>
                    <a:pt x="18233" y="8967"/>
                    <a:pt x="18233" y="8967"/>
                  </a:cubicBezTo>
                  <a:cubicBezTo>
                    <a:pt x="18233" y="8967"/>
                    <a:pt x="21122" y="7136"/>
                    <a:pt x="21773" y="6851"/>
                  </a:cubicBezTo>
                  <a:cubicBezTo>
                    <a:pt x="21856" y="6822"/>
                    <a:pt x="21946" y="6809"/>
                    <a:pt x="22041" y="6809"/>
                  </a:cubicBezTo>
                  <a:cubicBezTo>
                    <a:pt x="22738" y="6809"/>
                    <a:pt x="23704" y="7502"/>
                    <a:pt x="24134" y="7502"/>
                  </a:cubicBezTo>
                  <a:cubicBezTo>
                    <a:pt x="24405" y="7502"/>
                    <a:pt x="24751" y="7609"/>
                    <a:pt x="25096" y="7609"/>
                  </a:cubicBezTo>
                  <a:cubicBezTo>
                    <a:pt x="25423" y="7609"/>
                    <a:pt x="25748" y="7513"/>
                    <a:pt x="26006" y="7136"/>
                  </a:cubicBezTo>
                  <a:cubicBezTo>
                    <a:pt x="26535" y="6322"/>
                    <a:pt x="22058" y="2904"/>
                    <a:pt x="22058" y="2904"/>
                  </a:cubicBezTo>
                  <a:cubicBezTo>
                    <a:pt x="22058" y="2904"/>
                    <a:pt x="19608" y="0"/>
                    <a:pt x="18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35"/>
            <p:cNvSpPr/>
            <p:nvPr/>
          </p:nvSpPr>
          <p:spPr>
            <a:xfrm>
              <a:off x="3852700" y="4326150"/>
              <a:ext cx="674575" cy="486350"/>
            </a:xfrm>
            <a:custGeom>
              <a:avLst/>
              <a:gdLst/>
              <a:ahLst/>
              <a:cxnLst/>
              <a:rect l="l" t="t" r="r" b="b"/>
              <a:pathLst>
                <a:path w="26983" h="19454" extrusionOk="0">
                  <a:moveTo>
                    <a:pt x="26332" y="13227"/>
                  </a:moveTo>
                  <a:lnTo>
                    <a:pt x="26337" y="13230"/>
                  </a:lnTo>
                  <a:lnTo>
                    <a:pt x="26337" y="13230"/>
                  </a:lnTo>
                  <a:cubicBezTo>
                    <a:pt x="26337" y="13230"/>
                    <a:pt x="26337" y="13230"/>
                    <a:pt x="26337" y="13230"/>
                  </a:cubicBezTo>
                  <a:lnTo>
                    <a:pt x="26337" y="13230"/>
                  </a:lnTo>
                  <a:lnTo>
                    <a:pt x="26332" y="13227"/>
                  </a:lnTo>
                  <a:close/>
                  <a:moveTo>
                    <a:pt x="18599" y="652"/>
                  </a:moveTo>
                  <a:cubicBezTo>
                    <a:pt x="18803" y="652"/>
                    <a:pt x="19210" y="814"/>
                    <a:pt x="19576" y="1059"/>
                  </a:cubicBezTo>
                  <a:cubicBezTo>
                    <a:pt x="20187" y="1466"/>
                    <a:pt x="20797" y="2035"/>
                    <a:pt x="21285" y="2564"/>
                  </a:cubicBezTo>
                  <a:cubicBezTo>
                    <a:pt x="21530" y="2809"/>
                    <a:pt x="21733" y="3012"/>
                    <a:pt x="21896" y="3175"/>
                  </a:cubicBezTo>
                  <a:cubicBezTo>
                    <a:pt x="21977" y="3256"/>
                    <a:pt x="22018" y="3338"/>
                    <a:pt x="22059" y="3378"/>
                  </a:cubicBezTo>
                  <a:lnTo>
                    <a:pt x="22099" y="3460"/>
                  </a:lnTo>
                  <a:lnTo>
                    <a:pt x="22181" y="3500"/>
                  </a:lnTo>
                  <a:cubicBezTo>
                    <a:pt x="22181" y="3500"/>
                    <a:pt x="22425" y="3704"/>
                    <a:pt x="22791" y="3989"/>
                  </a:cubicBezTo>
                  <a:cubicBezTo>
                    <a:pt x="23361" y="4436"/>
                    <a:pt x="24175" y="5128"/>
                    <a:pt x="24867" y="5779"/>
                  </a:cubicBezTo>
                  <a:cubicBezTo>
                    <a:pt x="25192" y="6146"/>
                    <a:pt x="25518" y="6471"/>
                    <a:pt x="25721" y="6756"/>
                  </a:cubicBezTo>
                  <a:cubicBezTo>
                    <a:pt x="25843" y="6878"/>
                    <a:pt x="25925" y="7000"/>
                    <a:pt x="25966" y="7082"/>
                  </a:cubicBezTo>
                  <a:cubicBezTo>
                    <a:pt x="26006" y="7204"/>
                    <a:pt x="26006" y="7285"/>
                    <a:pt x="26006" y="7285"/>
                  </a:cubicBezTo>
                  <a:lnTo>
                    <a:pt x="26016" y="7285"/>
                  </a:lnTo>
                  <a:cubicBezTo>
                    <a:pt x="25910" y="7421"/>
                    <a:pt x="25833" y="7492"/>
                    <a:pt x="25721" y="7529"/>
                  </a:cubicBezTo>
                  <a:cubicBezTo>
                    <a:pt x="25640" y="7570"/>
                    <a:pt x="25518" y="7570"/>
                    <a:pt x="25396" y="7570"/>
                  </a:cubicBezTo>
                  <a:cubicBezTo>
                    <a:pt x="25152" y="7570"/>
                    <a:pt x="24826" y="7489"/>
                    <a:pt x="24460" y="7489"/>
                  </a:cubicBezTo>
                  <a:cubicBezTo>
                    <a:pt x="24460" y="7489"/>
                    <a:pt x="24338" y="7448"/>
                    <a:pt x="24175" y="7407"/>
                  </a:cubicBezTo>
                  <a:cubicBezTo>
                    <a:pt x="23971" y="7326"/>
                    <a:pt x="23646" y="7163"/>
                    <a:pt x="23361" y="7041"/>
                  </a:cubicBezTo>
                  <a:cubicBezTo>
                    <a:pt x="23035" y="6919"/>
                    <a:pt x="22710" y="6797"/>
                    <a:pt x="22384" y="6797"/>
                  </a:cubicBezTo>
                  <a:cubicBezTo>
                    <a:pt x="22262" y="6797"/>
                    <a:pt x="22140" y="6797"/>
                    <a:pt x="21977" y="6838"/>
                  </a:cubicBezTo>
                  <a:cubicBezTo>
                    <a:pt x="21774" y="6919"/>
                    <a:pt x="21489" y="7082"/>
                    <a:pt x="21123" y="7326"/>
                  </a:cubicBezTo>
                  <a:cubicBezTo>
                    <a:pt x="20024" y="7936"/>
                    <a:pt x="18396" y="8995"/>
                    <a:pt x="18396" y="8995"/>
                  </a:cubicBezTo>
                  <a:cubicBezTo>
                    <a:pt x="18274" y="9076"/>
                    <a:pt x="18192" y="9239"/>
                    <a:pt x="18233" y="9361"/>
                  </a:cubicBezTo>
                  <a:cubicBezTo>
                    <a:pt x="18274" y="9524"/>
                    <a:pt x="18437" y="9605"/>
                    <a:pt x="18559" y="9605"/>
                  </a:cubicBezTo>
                  <a:lnTo>
                    <a:pt x="19128" y="9605"/>
                  </a:lnTo>
                  <a:cubicBezTo>
                    <a:pt x="19617" y="9605"/>
                    <a:pt x="20390" y="9646"/>
                    <a:pt x="21123" y="9686"/>
                  </a:cubicBezTo>
                  <a:cubicBezTo>
                    <a:pt x="21448" y="9727"/>
                    <a:pt x="21814" y="9768"/>
                    <a:pt x="22099" y="9808"/>
                  </a:cubicBezTo>
                  <a:cubicBezTo>
                    <a:pt x="22425" y="9849"/>
                    <a:pt x="22669" y="9931"/>
                    <a:pt x="22791" y="9971"/>
                  </a:cubicBezTo>
                  <a:cubicBezTo>
                    <a:pt x="22913" y="10053"/>
                    <a:pt x="23280" y="10256"/>
                    <a:pt x="23646" y="10541"/>
                  </a:cubicBezTo>
                  <a:cubicBezTo>
                    <a:pt x="24216" y="10989"/>
                    <a:pt x="24907" y="11599"/>
                    <a:pt x="25436" y="12169"/>
                  </a:cubicBezTo>
                  <a:cubicBezTo>
                    <a:pt x="25721" y="12454"/>
                    <a:pt x="25966" y="12698"/>
                    <a:pt x="26128" y="12942"/>
                  </a:cubicBezTo>
                  <a:cubicBezTo>
                    <a:pt x="26210" y="13024"/>
                    <a:pt x="26250" y="13146"/>
                    <a:pt x="26291" y="13186"/>
                  </a:cubicBezTo>
                  <a:lnTo>
                    <a:pt x="26311" y="13245"/>
                  </a:lnTo>
                  <a:lnTo>
                    <a:pt x="26311" y="13245"/>
                  </a:lnTo>
                  <a:cubicBezTo>
                    <a:pt x="26097" y="13370"/>
                    <a:pt x="25990" y="13441"/>
                    <a:pt x="25884" y="13512"/>
                  </a:cubicBezTo>
                  <a:cubicBezTo>
                    <a:pt x="25762" y="13553"/>
                    <a:pt x="25721" y="13553"/>
                    <a:pt x="25599" y="13553"/>
                  </a:cubicBezTo>
                  <a:cubicBezTo>
                    <a:pt x="25518" y="13553"/>
                    <a:pt x="25396" y="13553"/>
                    <a:pt x="25192" y="13512"/>
                  </a:cubicBezTo>
                  <a:cubicBezTo>
                    <a:pt x="25070" y="13512"/>
                    <a:pt x="24785" y="13431"/>
                    <a:pt x="24541" y="13308"/>
                  </a:cubicBezTo>
                  <a:cubicBezTo>
                    <a:pt x="24134" y="13105"/>
                    <a:pt x="23646" y="12861"/>
                    <a:pt x="23320" y="12657"/>
                  </a:cubicBezTo>
                  <a:cubicBezTo>
                    <a:pt x="23117" y="12535"/>
                    <a:pt x="22954" y="12454"/>
                    <a:pt x="22873" y="12372"/>
                  </a:cubicBezTo>
                  <a:cubicBezTo>
                    <a:pt x="22750" y="12291"/>
                    <a:pt x="22710" y="12250"/>
                    <a:pt x="22710" y="12250"/>
                  </a:cubicBezTo>
                  <a:cubicBezTo>
                    <a:pt x="22628" y="12210"/>
                    <a:pt x="22547" y="12210"/>
                    <a:pt x="22466" y="12210"/>
                  </a:cubicBezTo>
                  <a:lnTo>
                    <a:pt x="18925" y="12861"/>
                  </a:lnTo>
                  <a:cubicBezTo>
                    <a:pt x="18803" y="12901"/>
                    <a:pt x="18681" y="12983"/>
                    <a:pt x="18640" y="13105"/>
                  </a:cubicBezTo>
                  <a:cubicBezTo>
                    <a:pt x="18599" y="13227"/>
                    <a:pt x="18640" y="13349"/>
                    <a:pt x="18721" y="13431"/>
                  </a:cubicBezTo>
                  <a:cubicBezTo>
                    <a:pt x="18721" y="13431"/>
                    <a:pt x="19251" y="14000"/>
                    <a:pt x="19861" y="14611"/>
                  </a:cubicBezTo>
                  <a:cubicBezTo>
                    <a:pt x="20471" y="15262"/>
                    <a:pt x="21163" y="15954"/>
                    <a:pt x="21530" y="16239"/>
                  </a:cubicBezTo>
                  <a:cubicBezTo>
                    <a:pt x="21692" y="16361"/>
                    <a:pt x="21896" y="16483"/>
                    <a:pt x="22181" y="16605"/>
                  </a:cubicBezTo>
                  <a:cubicBezTo>
                    <a:pt x="22547" y="16808"/>
                    <a:pt x="22995" y="17012"/>
                    <a:pt x="23280" y="17215"/>
                  </a:cubicBezTo>
                  <a:cubicBezTo>
                    <a:pt x="23442" y="17337"/>
                    <a:pt x="23605" y="17419"/>
                    <a:pt x="23646" y="17500"/>
                  </a:cubicBezTo>
                  <a:lnTo>
                    <a:pt x="23722" y="17576"/>
                  </a:lnTo>
                  <a:lnTo>
                    <a:pt x="23722" y="17576"/>
                  </a:lnTo>
                  <a:cubicBezTo>
                    <a:pt x="23714" y="17588"/>
                    <a:pt x="23694" y="17598"/>
                    <a:pt x="23646" y="17622"/>
                  </a:cubicBezTo>
                  <a:cubicBezTo>
                    <a:pt x="23280" y="17867"/>
                    <a:pt x="22995" y="17948"/>
                    <a:pt x="22710" y="17948"/>
                  </a:cubicBezTo>
                  <a:cubicBezTo>
                    <a:pt x="22466" y="17948"/>
                    <a:pt x="22221" y="17907"/>
                    <a:pt x="21896" y="17744"/>
                  </a:cubicBezTo>
                  <a:cubicBezTo>
                    <a:pt x="21611" y="17622"/>
                    <a:pt x="21285" y="17419"/>
                    <a:pt x="20878" y="17134"/>
                  </a:cubicBezTo>
                  <a:cubicBezTo>
                    <a:pt x="20187" y="16646"/>
                    <a:pt x="19128" y="16076"/>
                    <a:pt x="18152" y="15587"/>
                  </a:cubicBezTo>
                  <a:cubicBezTo>
                    <a:pt x="17704" y="15343"/>
                    <a:pt x="17216" y="15140"/>
                    <a:pt x="16849" y="14977"/>
                  </a:cubicBezTo>
                  <a:cubicBezTo>
                    <a:pt x="16646" y="14896"/>
                    <a:pt x="16483" y="14814"/>
                    <a:pt x="16361" y="14774"/>
                  </a:cubicBezTo>
                  <a:cubicBezTo>
                    <a:pt x="16198" y="14733"/>
                    <a:pt x="16076" y="14692"/>
                    <a:pt x="15954" y="14692"/>
                  </a:cubicBezTo>
                  <a:cubicBezTo>
                    <a:pt x="15791" y="14692"/>
                    <a:pt x="15669" y="14774"/>
                    <a:pt x="15547" y="14814"/>
                  </a:cubicBezTo>
                  <a:cubicBezTo>
                    <a:pt x="15344" y="14936"/>
                    <a:pt x="15140" y="15099"/>
                    <a:pt x="14855" y="15303"/>
                  </a:cubicBezTo>
                  <a:cubicBezTo>
                    <a:pt x="14123" y="15913"/>
                    <a:pt x="12983" y="16849"/>
                    <a:pt x="11518" y="17337"/>
                  </a:cubicBezTo>
                  <a:cubicBezTo>
                    <a:pt x="10379" y="17744"/>
                    <a:pt x="8913" y="17907"/>
                    <a:pt x="7733" y="18029"/>
                  </a:cubicBezTo>
                  <a:cubicBezTo>
                    <a:pt x="7163" y="18070"/>
                    <a:pt x="6675" y="18111"/>
                    <a:pt x="6309" y="18111"/>
                  </a:cubicBezTo>
                  <a:lnTo>
                    <a:pt x="5698" y="18111"/>
                  </a:lnTo>
                  <a:cubicBezTo>
                    <a:pt x="5617" y="18111"/>
                    <a:pt x="5536" y="18151"/>
                    <a:pt x="5454" y="18233"/>
                  </a:cubicBezTo>
                  <a:lnTo>
                    <a:pt x="5088" y="18599"/>
                  </a:lnTo>
                  <a:lnTo>
                    <a:pt x="1384" y="14163"/>
                  </a:lnTo>
                  <a:lnTo>
                    <a:pt x="1344" y="14122"/>
                  </a:lnTo>
                  <a:lnTo>
                    <a:pt x="815" y="13715"/>
                  </a:lnTo>
                  <a:lnTo>
                    <a:pt x="2239" y="12291"/>
                  </a:lnTo>
                  <a:lnTo>
                    <a:pt x="2239" y="12291"/>
                  </a:lnTo>
                  <a:lnTo>
                    <a:pt x="2239" y="12291"/>
                  </a:lnTo>
                  <a:cubicBezTo>
                    <a:pt x="2280" y="12250"/>
                    <a:pt x="5698" y="9402"/>
                    <a:pt x="7326" y="6431"/>
                  </a:cubicBezTo>
                  <a:cubicBezTo>
                    <a:pt x="8018" y="5169"/>
                    <a:pt x="8588" y="4314"/>
                    <a:pt x="9117" y="3785"/>
                  </a:cubicBezTo>
                  <a:cubicBezTo>
                    <a:pt x="9605" y="3297"/>
                    <a:pt x="10012" y="3134"/>
                    <a:pt x="10419" y="3134"/>
                  </a:cubicBezTo>
                  <a:cubicBezTo>
                    <a:pt x="10541" y="3134"/>
                    <a:pt x="10623" y="3134"/>
                    <a:pt x="10745" y="3175"/>
                  </a:cubicBezTo>
                  <a:cubicBezTo>
                    <a:pt x="11966" y="3419"/>
                    <a:pt x="12902" y="3419"/>
                    <a:pt x="12942" y="3419"/>
                  </a:cubicBezTo>
                  <a:lnTo>
                    <a:pt x="13105" y="3378"/>
                  </a:lnTo>
                  <a:cubicBezTo>
                    <a:pt x="13105" y="3378"/>
                    <a:pt x="13349" y="3256"/>
                    <a:pt x="13756" y="3012"/>
                  </a:cubicBezTo>
                  <a:cubicBezTo>
                    <a:pt x="14408" y="2646"/>
                    <a:pt x="15344" y="2117"/>
                    <a:pt x="16280" y="1628"/>
                  </a:cubicBezTo>
                  <a:cubicBezTo>
                    <a:pt x="17175" y="1140"/>
                    <a:pt x="18111" y="733"/>
                    <a:pt x="18518" y="692"/>
                  </a:cubicBezTo>
                  <a:lnTo>
                    <a:pt x="18599" y="652"/>
                  </a:lnTo>
                  <a:close/>
                  <a:moveTo>
                    <a:pt x="18355" y="0"/>
                  </a:moveTo>
                  <a:cubicBezTo>
                    <a:pt x="17989" y="82"/>
                    <a:pt x="17460" y="285"/>
                    <a:pt x="16890" y="570"/>
                  </a:cubicBezTo>
                  <a:cubicBezTo>
                    <a:pt x="15315" y="1303"/>
                    <a:pt x="13246" y="2530"/>
                    <a:pt x="12818" y="2768"/>
                  </a:cubicBezTo>
                  <a:lnTo>
                    <a:pt x="12780" y="2768"/>
                  </a:lnTo>
                  <a:cubicBezTo>
                    <a:pt x="12495" y="2727"/>
                    <a:pt x="11762" y="2686"/>
                    <a:pt x="10908" y="2524"/>
                  </a:cubicBezTo>
                  <a:cubicBezTo>
                    <a:pt x="10745" y="2483"/>
                    <a:pt x="10582" y="2442"/>
                    <a:pt x="10419" y="2442"/>
                  </a:cubicBezTo>
                  <a:cubicBezTo>
                    <a:pt x="9809" y="2442"/>
                    <a:pt x="9198" y="2727"/>
                    <a:pt x="8629" y="3338"/>
                  </a:cubicBezTo>
                  <a:cubicBezTo>
                    <a:pt x="8018" y="3907"/>
                    <a:pt x="7448" y="4803"/>
                    <a:pt x="6716" y="6105"/>
                  </a:cubicBezTo>
                  <a:cubicBezTo>
                    <a:pt x="5983" y="7489"/>
                    <a:pt x="4722" y="8913"/>
                    <a:pt x="3704" y="9971"/>
                  </a:cubicBezTo>
                  <a:cubicBezTo>
                    <a:pt x="3175" y="10500"/>
                    <a:pt x="2687" y="10948"/>
                    <a:pt x="2361" y="11274"/>
                  </a:cubicBezTo>
                  <a:cubicBezTo>
                    <a:pt x="2198" y="11436"/>
                    <a:pt x="2076" y="11558"/>
                    <a:pt x="1954" y="11640"/>
                  </a:cubicBezTo>
                  <a:cubicBezTo>
                    <a:pt x="1873" y="11721"/>
                    <a:pt x="1832" y="11762"/>
                    <a:pt x="1832" y="11762"/>
                  </a:cubicBezTo>
                  <a:lnTo>
                    <a:pt x="1791" y="11803"/>
                  </a:lnTo>
                  <a:lnTo>
                    <a:pt x="82" y="13471"/>
                  </a:lnTo>
                  <a:cubicBezTo>
                    <a:pt x="41" y="13553"/>
                    <a:pt x="1" y="13634"/>
                    <a:pt x="1" y="13756"/>
                  </a:cubicBezTo>
                  <a:cubicBezTo>
                    <a:pt x="1" y="13838"/>
                    <a:pt x="41" y="13919"/>
                    <a:pt x="123" y="14000"/>
                  </a:cubicBezTo>
                  <a:lnTo>
                    <a:pt x="896" y="14611"/>
                  </a:lnTo>
                  <a:lnTo>
                    <a:pt x="4803" y="19332"/>
                  </a:lnTo>
                  <a:cubicBezTo>
                    <a:pt x="4844" y="19413"/>
                    <a:pt x="4925" y="19454"/>
                    <a:pt x="5047" y="19454"/>
                  </a:cubicBezTo>
                  <a:cubicBezTo>
                    <a:pt x="5129" y="19454"/>
                    <a:pt x="5210" y="19413"/>
                    <a:pt x="5291" y="19332"/>
                  </a:cubicBezTo>
                  <a:lnTo>
                    <a:pt x="5822" y="18801"/>
                  </a:lnTo>
                  <a:lnTo>
                    <a:pt x="5822" y="18801"/>
                  </a:lnTo>
                  <a:cubicBezTo>
                    <a:pt x="6107" y="18797"/>
                    <a:pt x="6862" y="18776"/>
                    <a:pt x="7815" y="18680"/>
                  </a:cubicBezTo>
                  <a:cubicBezTo>
                    <a:pt x="8995" y="18599"/>
                    <a:pt x="10501" y="18396"/>
                    <a:pt x="11722" y="17989"/>
                  </a:cubicBezTo>
                  <a:cubicBezTo>
                    <a:pt x="12942" y="17582"/>
                    <a:pt x="13960" y="16890"/>
                    <a:pt x="14692" y="16320"/>
                  </a:cubicBezTo>
                  <a:cubicBezTo>
                    <a:pt x="15059" y="16035"/>
                    <a:pt x="15344" y="15791"/>
                    <a:pt x="15588" y="15628"/>
                  </a:cubicBezTo>
                  <a:cubicBezTo>
                    <a:pt x="15710" y="15506"/>
                    <a:pt x="15791" y="15465"/>
                    <a:pt x="15873" y="15425"/>
                  </a:cubicBezTo>
                  <a:lnTo>
                    <a:pt x="15954" y="15384"/>
                  </a:lnTo>
                  <a:cubicBezTo>
                    <a:pt x="16035" y="15384"/>
                    <a:pt x="16361" y="15506"/>
                    <a:pt x="16687" y="15628"/>
                  </a:cubicBezTo>
                  <a:cubicBezTo>
                    <a:pt x="17785" y="16076"/>
                    <a:pt x="19576" y="17053"/>
                    <a:pt x="20471" y="17663"/>
                  </a:cubicBezTo>
                  <a:cubicBezTo>
                    <a:pt x="20878" y="17989"/>
                    <a:pt x="21285" y="18192"/>
                    <a:pt x="21611" y="18355"/>
                  </a:cubicBezTo>
                  <a:cubicBezTo>
                    <a:pt x="21977" y="18518"/>
                    <a:pt x="22343" y="18640"/>
                    <a:pt x="22710" y="18640"/>
                  </a:cubicBezTo>
                  <a:cubicBezTo>
                    <a:pt x="23157" y="18640"/>
                    <a:pt x="23564" y="18477"/>
                    <a:pt x="24012" y="18233"/>
                  </a:cubicBezTo>
                  <a:cubicBezTo>
                    <a:pt x="24134" y="18151"/>
                    <a:pt x="24216" y="18070"/>
                    <a:pt x="24297" y="17948"/>
                  </a:cubicBezTo>
                  <a:cubicBezTo>
                    <a:pt x="24378" y="17867"/>
                    <a:pt x="24419" y="17704"/>
                    <a:pt x="24419" y="17582"/>
                  </a:cubicBezTo>
                  <a:cubicBezTo>
                    <a:pt x="24419" y="17419"/>
                    <a:pt x="24338" y="17297"/>
                    <a:pt x="24297" y="17175"/>
                  </a:cubicBezTo>
                  <a:cubicBezTo>
                    <a:pt x="24134" y="16971"/>
                    <a:pt x="23971" y="16849"/>
                    <a:pt x="23727" y="16686"/>
                  </a:cubicBezTo>
                  <a:cubicBezTo>
                    <a:pt x="23442" y="16483"/>
                    <a:pt x="23035" y="16320"/>
                    <a:pt x="22710" y="16157"/>
                  </a:cubicBezTo>
                  <a:cubicBezTo>
                    <a:pt x="22384" y="15954"/>
                    <a:pt x="22059" y="15791"/>
                    <a:pt x="21937" y="15710"/>
                  </a:cubicBezTo>
                  <a:cubicBezTo>
                    <a:pt x="21652" y="15465"/>
                    <a:pt x="20960" y="14774"/>
                    <a:pt x="20349" y="14163"/>
                  </a:cubicBezTo>
                  <a:cubicBezTo>
                    <a:pt x="20094" y="13891"/>
                    <a:pt x="19853" y="13640"/>
                    <a:pt x="19659" y="13440"/>
                  </a:cubicBezTo>
                  <a:lnTo>
                    <a:pt x="19659" y="13440"/>
                  </a:lnTo>
                  <a:lnTo>
                    <a:pt x="22486" y="12920"/>
                  </a:lnTo>
                  <a:lnTo>
                    <a:pt x="22486" y="12920"/>
                  </a:lnTo>
                  <a:cubicBezTo>
                    <a:pt x="22662" y="13041"/>
                    <a:pt x="22985" y="13256"/>
                    <a:pt x="23361" y="13471"/>
                  </a:cubicBezTo>
                  <a:cubicBezTo>
                    <a:pt x="23646" y="13593"/>
                    <a:pt x="23971" y="13756"/>
                    <a:pt x="24256" y="13919"/>
                  </a:cubicBezTo>
                  <a:cubicBezTo>
                    <a:pt x="24541" y="14041"/>
                    <a:pt x="24826" y="14163"/>
                    <a:pt x="25070" y="14204"/>
                  </a:cubicBezTo>
                  <a:cubicBezTo>
                    <a:pt x="25274" y="14244"/>
                    <a:pt x="25436" y="14244"/>
                    <a:pt x="25599" y="14244"/>
                  </a:cubicBezTo>
                  <a:cubicBezTo>
                    <a:pt x="25843" y="14244"/>
                    <a:pt x="26047" y="14204"/>
                    <a:pt x="26210" y="14082"/>
                  </a:cubicBezTo>
                  <a:cubicBezTo>
                    <a:pt x="26372" y="14000"/>
                    <a:pt x="26535" y="13919"/>
                    <a:pt x="26739" y="13756"/>
                  </a:cubicBezTo>
                  <a:cubicBezTo>
                    <a:pt x="26820" y="13715"/>
                    <a:pt x="26902" y="13634"/>
                    <a:pt x="26942" y="13553"/>
                  </a:cubicBezTo>
                  <a:cubicBezTo>
                    <a:pt x="26983" y="13471"/>
                    <a:pt x="26983" y="13390"/>
                    <a:pt x="26983" y="13308"/>
                  </a:cubicBezTo>
                  <a:cubicBezTo>
                    <a:pt x="26983" y="13105"/>
                    <a:pt x="26942" y="12942"/>
                    <a:pt x="26820" y="12779"/>
                  </a:cubicBezTo>
                  <a:cubicBezTo>
                    <a:pt x="26657" y="12494"/>
                    <a:pt x="26413" y="12169"/>
                    <a:pt x="26088" y="11843"/>
                  </a:cubicBezTo>
                  <a:cubicBezTo>
                    <a:pt x="25599" y="11314"/>
                    <a:pt x="24989" y="10785"/>
                    <a:pt x="24460" y="10338"/>
                  </a:cubicBezTo>
                  <a:cubicBezTo>
                    <a:pt x="24175" y="10093"/>
                    <a:pt x="23890" y="9890"/>
                    <a:pt x="23646" y="9727"/>
                  </a:cubicBezTo>
                  <a:cubicBezTo>
                    <a:pt x="23402" y="9564"/>
                    <a:pt x="23198" y="9442"/>
                    <a:pt x="23035" y="9361"/>
                  </a:cubicBezTo>
                  <a:cubicBezTo>
                    <a:pt x="22750" y="9239"/>
                    <a:pt x="22343" y="9157"/>
                    <a:pt x="21896" y="9117"/>
                  </a:cubicBezTo>
                  <a:cubicBezTo>
                    <a:pt x="21202" y="9015"/>
                    <a:pt x="20376" y="8964"/>
                    <a:pt x="19719" y="8938"/>
                  </a:cubicBezTo>
                  <a:lnTo>
                    <a:pt x="19719" y="8938"/>
                  </a:lnTo>
                  <a:cubicBezTo>
                    <a:pt x="19893" y="8826"/>
                    <a:pt x="20079" y="8707"/>
                    <a:pt x="20268" y="8588"/>
                  </a:cubicBezTo>
                  <a:cubicBezTo>
                    <a:pt x="20675" y="8343"/>
                    <a:pt x="21082" y="8099"/>
                    <a:pt x="21448" y="7896"/>
                  </a:cubicBezTo>
                  <a:cubicBezTo>
                    <a:pt x="21814" y="7692"/>
                    <a:pt x="22099" y="7529"/>
                    <a:pt x="22262" y="7489"/>
                  </a:cubicBezTo>
                  <a:cubicBezTo>
                    <a:pt x="22262" y="7489"/>
                    <a:pt x="22303" y="7448"/>
                    <a:pt x="22384" y="7448"/>
                  </a:cubicBezTo>
                  <a:cubicBezTo>
                    <a:pt x="22588" y="7448"/>
                    <a:pt x="22995" y="7611"/>
                    <a:pt x="23361" y="7774"/>
                  </a:cubicBezTo>
                  <a:cubicBezTo>
                    <a:pt x="23564" y="7855"/>
                    <a:pt x="23727" y="7977"/>
                    <a:pt x="23931" y="8018"/>
                  </a:cubicBezTo>
                  <a:cubicBezTo>
                    <a:pt x="24093" y="8099"/>
                    <a:pt x="24297" y="8140"/>
                    <a:pt x="24460" y="8181"/>
                  </a:cubicBezTo>
                  <a:cubicBezTo>
                    <a:pt x="24489" y="8175"/>
                    <a:pt x="24520" y="8172"/>
                    <a:pt x="24554" y="8172"/>
                  </a:cubicBezTo>
                  <a:cubicBezTo>
                    <a:pt x="24758" y="8172"/>
                    <a:pt x="25047" y="8262"/>
                    <a:pt x="25396" y="8262"/>
                  </a:cubicBezTo>
                  <a:cubicBezTo>
                    <a:pt x="25599" y="8262"/>
                    <a:pt x="25803" y="8221"/>
                    <a:pt x="26047" y="8140"/>
                  </a:cubicBezTo>
                  <a:cubicBezTo>
                    <a:pt x="26250" y="8018"/>
                    <a:pt x="26454" y="7855"/>
                    <a:pt x="26617" y="7611"/>
                  </a:cubicBezTo>
                  <a:cubicBezTo>
                    <a:pt x="26657" y="7529"/>
                    <a:pt x="26698" y="7407"/>
                    <a:pt x="26698" y="7285"/>
                  </a:cubicBezTo>
                  <a:cubicBezTo>
                    <a:pt x="26698" y="7041"/>
                    <a:pt x="26617" y="6838"/>
                    <a:pt x="26495" y="6634"/>
                  </a:cubicBezTo>
                  <a:cubicBezTo>
                    <a:pt x="26250" y="6268"/>
                    <a:pt x="25925" y="5902"/>
                    <a:pt x="25518" y="5495"/>
                  </a:cubicBezTo>
                  <a:cubicBezTo>
                    <a:pt x="24370" y="4347"/>
                    <a:pt x="22792" y="3128"/>
                    <a:pt x="22606" y="2985"/>
                  </a:cubicBezTo>
                  <a:lnTo>
                    <a:pt x="22606" y="2985"/>
                  </a:lnTo>
                  <a:cubicBezTo>
                    <a:pt x="22489" y="2847"/>
                    <a:pt x="21931" y="2197"/>
                    <a:pt x="21245" y="1547"/>
                  </a:cubicBezTo>
                  <a:cubicBezTo>
                    <a:pt x="20838" y="1140"/>
                    <a:pt x="20390" y="774"/>
                    <a:pt x="19942" y="489"/>
                  </a:cubicBezTo>
                  <a:cubicBezTo>
                    <a:pt x="19495" y="204"/>
                    <a:pt x="19047" y="0"/>
                    <a:pt x="185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35"/>
            <p:cNvSpPr/>
            <p:nvPr/>
          </p:nvSpPr>
          <p:spPr>
            <a:xfrm>
              <a:off x="4208800" y="4389225"/>
              <a:ext cx="212675" cy="101775"/>
            </a:xfrm>
            <a:custGeom>
              <a:avLst/>
              <a:gdLst/>
              <a:ahLst/>
              <a:cxnLst/>
              <a:rect l="l" t="t" r="r" b="b"/>
              <a:pathLst>
                <a:path w="8507" h="4071" extrusionOk="0">
                  <a:moveTo>
                    <a:pt x="6756" y="1"/>
                  </a:moveTo>
                  <a:cubicBezTo>
                    <a:pt x="6512" y="1"/>
                    <a:pt x="6268" y="41"/>
                    <a:pt x="6024" y="123"/>
                  </a:cubicBezTo>
                  <a:cubicBezTo>
                    <a:pt x="5617" y="367"/>
                    <a:pt x="4152" y="1181"/>
                    <a:pt x="2809" y="1954"/>
                  </a:cubicBezTo>
                  <a:cubicBezTo>
                    <a:pt x="1466" y="2727"/>
                    <a:pt x="204" y="3419"/>
                    <a:pt x="204" y="3419"/>
                  </a:cubicBezTo>
                  <a:cubicBezTo>
                    <a:pt x="41" y="3541"/>
                    <a:pt x="1" y="3745"/>
                    <a:pt x="82" y="3908"/>
                  </a:cubicBezTo>
                  <a:cubicBezTo>
                    <a:pt x="164" y="4016"/>
                    <a:pt x="281" y="4070"/>
                    <a:pt x="399" y="4070"/>
                  </a:cubicBezTo>
                  <a:cubicBezTo>
                    <a:pt x="457" y="4070"/>
                    <a:pt x="516" y="4057"/>
                    <a:pt x="571" y="4030"/>
                  </a:cubicBezTo>
                  <a:cubicBezTo>
                    <a:pt x="571" y="4030"/>
                    <a:pt x="855" y="3826"/>
                    <a:pt x="1344" y="3582"/>
                  </a:cubicBezTo>
                  <a:cubicBezTo>
                    <a:pt x="2076" y="3134"/>
                    <a:pt x="3175" y="2524"/>
                    <a:pt x="4152" y="1954"/>
                  </a:cubicBezTo>
                  <a:cubicBezTo>
                    <a:pt x="5169" y="1384"/>
                    <a:pt x="6024" y="896"/>
                    <a:pt x="6309" y="733"/>
                  </a:cubicBezTo>
                  <a:cubicBezTo>
                    <a:pt x="6431" y="693"/>
                    <a:pt x="6594" y="652"/>
                    <a:pt x="6756" y="652"/>
                  </a:cubicBezTo>
                  <a:cubicBezTo>
                    <a:pt x="7041" y="652"/>
                    <a:pt x="7326" y="733"/>
                    <a:pt x="7570" y="815"/>
                  </a:cubicBezTo>
                  <a:cubicBezTo>
                    <a:pt x="7693" y="855"/>
                    <a:pt x="7815" y="937"/>
                    <a:pt x="7855" y="937"/>
                  </a:cubicBezTo>
                  <a:lnTo>
                    <a:pt x="7937" y="977"/>
                  </a:lnTo>
                  <a:lnTo>
                    <a:pt x="7977" y="1018"/>
                  </a:lnTo>
                  <a:cubicBezTo>
                    <a:pt x="8021" y="1040"/>
                    <a:pt x="8068" y="1050"/>
                    <a:pt x="8114" y="1050"/>
                  </a:cubicBezTo>
                  <a:cubicBezTo>
                    <a:pt x="8240" y="1050"/>
                    <a:pt x="8365" y="974"/>
                    <a:pt x="8425" y="855"/>
                  </a:cubicBezTo>
                  <a:cubicBezTo>
                    <a:pt x="8506" y="693"/>
                    <a:pt x="8466" y="489"/>
                    <a:pt x="8303" y="408"/>
                  </a:cubicBezTo>
                  <a:cubicBezTo>
                    <a:pt x="8262" y="408"/>
                    <a:pt x="7570" y="1"/>
                    <a:pt x="6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35"/>
            <p:cNvSpPr/>
            <p:nvPr/>
          </p:nvSpPr>
          <p:spPr>
            <a:xfrm>
              <a:off x="4107075" y="4395325"/>
              <a:ext cx="78350" cy="56000"/>
            </a:xfrm>
            <a:custGeom>
              <a:avLst/>
              <a:gdLst/>
              <a:ahLst/>
              <a:cxnLst/>
              <a:rect l="l" t="t" r="r" b="b"/>
              <a:pathLst>
                <a:path w="3134" h="2240" extrusionOk="0">
                  <a:moveTo>
                    <a:pt x="2736" y="1"/>
                  </a:moveTo>
                  <a:cubicBezTo>
                    <a:pt x="2677" y="1"/>
                    <a:pt x="2618" y="14"/>
                    <a:pt x="2564" y="42"/>
                  </a:cubicBezTo>
                  <a:lnTo>
                    <a:pt x="204" y="1629"/>
                  </a:lnTo>
                  <a:cubicBezTo>
                    <a:pt x="41" y="1710"/>
                    <a:pt x="0" y="1954"/>
                    <a:pt x="122" y="2076"/>
                  </a:cubicBezTo>
                  <a:cubicBezTo>
                    <a:pt x="176" y="2185"/>
                    <a:pt x="285" y="2239"/>
                    <a:pt x="399" y="2239"/>
                  </a:cubicBezTo>
                  <a:cubicBezTo>
                    <a:pt x="457" y="2239"/>
                    <a:pt x="516" y="2226"/>
                    <a:pt x="570" y="2199"/>
                  </a:cubicBezTo>
                  <a:lnTo>
                    <a:pt x="2930" y="611"/>
                  </a:lnTo>
                  <a:cubicBezTo>
                    <a:pt x="3093" y="530"/>
                    <a:pt x="3134" y="286"/>
                    <a:pt x="3052" y="164"/>
                  </a:cubicBezTo>
                  <a:cubicBezTo>
                    <a:pt x="2971" y="55"/>
                    <a:pt x="2853" y="1"/>
                    <a:pt x="2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35"/>
            <p:cNvSpPr/>
            <p:nvPr/>
          </p:nvSpPr>
          <p:spPr>
            <a:xfrm>
              <a:off x="3132375" y="4321475"/>
              <a:ext cx="590625" cy="357750"/>
            </a:xfrm>
            <a:custGeom>
              <a:avLst/>
              <a:gdLst/>
              <a:ahLst/>
              <a:cxnLst/>
              <a:rect l="l" t="t" r="r" b="b"/>
              <a:pathLst>
                <a:path w="23625" h="14310" extrusionOk="0">
                  <a:moveTo>
                    <a:pt x="14225" y="1"/>
                  </a:moveTo>
                  <a:cubicBezTo>
                    <a:pt x="14163" y="1"/>
                    <a:pt x="14101" y="8"/>
                    <a:pt x="14041" y="25"/>
                  </a:cubicBezTo>
                  <a:cubicBezTo>
                    <a:pt x="12983" y="269"/>
                    <a:pt x="12209" y="1042"/>
                    <a:pt x="12209" y="1042"/>
                  </a:cubicBezTo>
                  <a:cubicBezTo>
                    <a:pt x="12209" y="1042"/>
                    <a:pt x="11762" y="795"/>
                    <a:pt x="11144" y="795"/>
                  </a:cubicBezTo>
                  <a:cubicBezTo>
                    <a:pt x="10757" y="795"/>
                    <a:pt x="10303" y="892"/>
                    <a:pt x="9849" y="1205"/>
                  </a:cubicBezTo>
                  <a:cubicBezTo>
                    <a:pt x="8669" y="1978"/>
                    <a:pt x="7489" y="2222"/>
                    <a:pt x="6186" y="3280"/>
                  </a:cubicBezTo>
                  <a:cubicBezTo>
                    <a:pt x="4884" y="4339"/>
                    <a:pt x="1058" y="6821"/>
                    <a:pt x="529" y="7757"/>
                  </a:cubicBezTo>
                  <a:cubicBezTo>
                    <a:pt x="0" y="8652"/>
                    <a:pt x="7244" y="14309"/>
                    <a:pt x="7244" y="14309"/>
                  </a:cubicBezTo>
                  <a:cubicBezTo>
                    <a:pt x="7244" y="14309"/>
                    <a:pt x="15872" y="14187"/>
                    <a:pt x="17215" y="13373"/>
                  </a:cubicBezTo>
                  <a:cubicBezTo>
                    <a:pt x="18517" y="12600"/>
                    <a:pt x="21651" y="10362"/>
                    <a:pt x="21814" y="9466"/>
                  </a:cubicBezTo>
                  <a:cubicBezTo>
                    <a:pt x="21903" y="8786"/>
                    <a:pt x="21497" y="8320"/>
                    <a:pt x="20768" y="8320"/>
                  </a:cubicBezTo>
                  <a:cubicBezTo>
                    <a:pt x="20494" y="8320"/>
                    <a:pt x="20175" y="8386"/>
                    <a:pt x="19820" y="8530"/>
                  </a:cubicBezTo>
                  <a:cubicBezTo>
                    <a:pt x="18517" y="9059"/>
                    <a:pt x="15099" y="10362"/>
                    <a:pt x="14570" y="10362"/>
                  </a:cubicBezTo>
                  <a:cubicBezTo>
                    <a:pt x="14041" y="10362"/>
                    <a:pt x="11802" y="9589"/>
                    <a:pt x="11802" y="9589"/>
                  </a:cubicBezTo>
                  <a:cubicBezTo>
                    <a:pt x="11802" y="9589"/>
                    <a:pt x="15628" y="6170"/>
                    <a:pt x="17215" y="5275"/>
                  </a:cubicBezTo>
                  <a:cubicBezTo>
                    <a:pt x="17887" y="4868"/>
                    <a:pt x="18589" y="4715"/>
                    <a:pt x="19245" y="4715"/>
                  </a:cubicBezTo>
                  <a:cubicBezTo>
                    <a:pt x="20100" y="4715"/>
                    <a:pt x="20877" y="4975"/>
                    <a:pt x="21407" y="5275"/>
                  </a:cubicBezTo>
                  <a:cubicBezTo>
                    <a:pt x="21515" y="5334"/>
                    <a:pt x="21632" y="5361"/>
                    <a:pt x="21752" y="5361"/>
                  </a:cubicBezTo>
                  <a:cubicBezTo>
                    <a:pt x="22618" y="5361"/>
                    <a:pt x="23624" y="3945"/>
                    <a:pt x="22587" y="3158"/>
                  </a:cubicBezTo>
                  <a:cubicBezTo>
                    <a:pt x="21503" y="2298"/>
                    <a:pt x="19971" y="1679"/>
                    <a:pt x="18719" y="1679"/>
                  </a:cubicBezTo>
                  <a:cubicBezTo>
                    <a:pt x="18609" y="1679"/>
                    <a:pt x="18501" y="1683"/>
                    <a:pt x="18395" y="1693"/>
                  </a:cubicBezTo>
                  <a:cubicBezTo>
                    <a:pt x="17052" y="1856"/>
                    <a:pt x="16564" y="2100"/>
                    <a:pt x="16564" y="2100"/>
                  </a:cubicBezTo>
                  <a:cubicBezTo>
                    <a:pt x="16564" y="2100"/>
                    <a:pt x="15261" y="1"/>
                    <a:pt x="142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35"/>
            <p:cNvSpPr/>
            <p:nvPr/>
          </p:nvSpPr>
          <p:spPr>
            <a:xfrm>
              <a:off x="3136450" y="4312925"/>
              <a:ext cx="579950" cy="374425"/>
            </a:xfrm>
            <a:custGeom>
              <a:avLst/>
              <a:gdLst/>
              <a:ahLst/>
              <a:cxnLst/>
              <a:rect l="l" t="t" r="r" b="b"/>
              <a:pathLst>
                <a:path w="23198" h="14977" extrusionOk="0">
                  <a:moveTo>
                    <a:pt x="14041" y="652"/>
                  </a:moveTo>
                  <a:cubicBezTo>
                    <a:pt x="14203" y="652"/>
                    <a:pt x="14407" y="733"/>
                    <a:pt x="14651" y="936"/>
                  </a:cubicBezTo>
                  <a:cubicBezTo>
                    <a:pt x="15017" y="1181"/>
                    <a:pt x="15384" y="1628"/>
                    <a:pt x="15628" y="1995"/>
                  </a:cubicBezTo>
                  <a:cubicBezTo>
                    <a:pt x="15791" y="2157"/>
                    <a:pt x="15913" y="2320"/>
                    <a:pt x="15953" y="2442"/>
                  </a:cubicBezTo>
                  <a:lnTo>
                    <a:pt x="16075" y="2564"/>
                  </a:lnTo>
                  <a:lnTo>
                    <a:pt x="16075" y="2605"/>
                  </a:lnTo>
                  <a:cubicBezTo>
                    <a:pt x="16165" y="2724"/>
                    <a:pt x="16276" y="2800"/>
                    <a:pt x="16393" y="2800"/>
                  </a:cubicBezTo>
                  <a:cubicBezTo>
                    <a:pt x="16436" y="2800"/>
                    <a:pt x="16479" y="2790"/>
                    <a:pt x="16523" y="2768"/>
                  </a:cubicBezTo>
                  <a:cubicBezTo>
                    <a:pt x="16564" y="2727"/>
                    <a:pt x="17052" y="2524"/>
                    <a:pt x="18232" y="2402"/>
                  </a:cubicBezTo>
                  <a:cubicBezTo>
                    <a:pt x="18354" y="2361"/>
                    <a:pt x="18477" y="2361"/>
                    <a:pt x="18558" y="2361"/>
                  </a:cubicBezTo>
                  <a:cubicBezTo>
                    <a:pt x="19697" y="2361"/>
                    <a:pt x="21203" y="2971"/>
                    <a:pt x="22221" y="3785"/>
                  </a:cubicBezTo>
                  <a:cubicBezTo>
                    <a:pt x="22465" y="3948"/>
                    <a:pt x="22506" y="4152"/>
                    <a:pt x="22506" y="4355"/>
                  </a:cubicBezTo>
                  <a:cubicBezTo>
                    <a:pt x="22546" y="4558"/>
                    <a:pt x="22424" y="4843"/>
                    <a:pt x="22221" y="5047"/>
                  </a:cubicBezTo>
                  <a:cubicBezTo>
                    <a:pt x="22017" y="5250"/>
                    <a:pt x="21773" y="5372"/>
                    <a:pt x="21610" y="5372"/>
                  </a:cubicBezTo>
                  <a:cubicBezTo>
                    <a:pt x="21529" y="5372"/>
                    <a:pt x="21488" y="5332"/>
                    <a:pt x="21407" y="5291"/>
                  </a:cubicBezTo>
                  <a:cubicBezTo>
                    <a:pt x="20837" y="4965"/>
                    <a:pt x="20023" y="4721"/>
                    <a:pt x="19087" y="4721"/>
                  </a:cubicBezTo>
                  <a:cubicBezTo>
                    <a:pt x="18395" y="4721"/>
                    <a:pt x="17622" y="4884"/>
                    <a:pt x="16849" y="5291"/>
                  </a:cubicBezTo>
                  <a:cubicBezTo>
                    <a:pt x="16035" y="5779"/>
                    <a:pt x="14692" y="6878"/>
                    <a:pt x="13552" y="7855"/>
                  </a:cubicBezTo>
                  <a:cubicBezTo>
                    <a:pt x="12372" y="8832"/>
                    <a:pt x="11436" y="9686"/>
                    <a:pt x="11436" y="9686"/>
                  </a:cubicBezTo>
                  <a:cubicBezTo>
                    <a:pt x="11355" y="9768"/>
                    <a:pt x="11314" y="9890"/>
                    <a:pt x="11314" y="10012"/>
                  </a:cubicBezTo>
                  <a:cubicBezTo>
                    <a:pt x="11355" y="10093"/>
                    <a:pt x="11436" y="10215"/>
                    <a:pt x="11558" y="10256"/>
                  </a:cubicBezTo>
                  <a:cubicBezTo>
                    <a:pt x="11558" y="10256"/>
                    <a:pt x="12087" y="10460"/>
                    <a:pt x="12738" y="10663"/>
                  </a:cubicBezTo>
                  <a:cubicBezTo>
                    <a:pt x="13064" y="10744"/>
                    <a:pt x="13389" y="10826"/>
                    <a:pt x="13674" y="10907"/>
                  </a:cubicBezTo>
                  <a:cubicBezTo>
                    <a:pt x="13959" y="10989"/>
                    <a:pt x="14203" y="11070"/>
                    <a:pt x="14407" y="11070"/>
                  </a:cubicBezTo>
                  <a:cubicBezTo>
                    <a:pt x="14529" y="11070"/>
                    <a:pt x="14651" y="11029"/>
                    <a:pt x="14814" y="10989"/>
                  </a:cubicBezTo>
                  <a:cubicBezTo>
                    <a:pt x="15343" y="10867"/>
                    <a:pt x="16320" y="10500"/>
                    <a:pt x="17256" y="10175"/>
                  </a:cubicBezTo>
                  <a:cubicBezTo>
                    <a:pt x="18232" y="9808"/>
                    <a:pt x="19209" y="9442"/>
                    <a:pt x="19779" y="9198"/>
                  </a:cubicBezTo>
                  <a:cubicBezTo>
                    <a:pt x="20104" y="9076"/>
                    <a:pt x="20389" y="8994"/>
                    <a:pt x="20593" y="8994"/>
                  </a:cubicBezTo>
                  <a:cubicBezTo>
                    <a:pt x="20878" y="8994"/>
                    <a:pt x="21040" y="9076"/>
                    <a:pt x="21163" y="9157"/>
                  </a:cubicBezTo>
                  <a:cubicBezTo>
                    <a:pt x="21244" y="9279"/>
                    <a:pt x="21285" y="9401"/>
                    <a:pt x="21325" y="9605"/>
                  </a:cubicBezTo>
                  <a:lnTo>
                    <a:pt x="21285" y="9768"/>
                  </a:lnTo>
                  <a:cubicBezTo>
                    <a:pt x="21285" y="9768"/>
                    <a:pt x="21244" y="9890"/>
                    <a:pt x="21163" y="10012"/>
                  </a:cubicBezTo>
                  <a:cubicBezTo>
                    <a:pt x="20878" y="10460"/>
                    <a:pt x="20064" y="11192"/>
                    <a:pt x="19209" y="11843"/>
                  </a:cubicBezTo>
                  <a:cubicBezTo>
                    <a:pt x="18354" y="12494"/>
                    <a:pt x="17418" y="13105"/>
                    <a:pt x="16849" y="13430"/>
                  </a:cubicBezTo>
                  <a:cubicBezTo>
                    <a:pt x="16767" y="13512"/>
                    <a:pt x="16523" y="13593"/>
                    <a:pt x="16157" y="13675"/>
                  </a:cubicBezTo>
                  <a:cubicBezTo>
                    <a:pt x="14936" y="13919"/>
                    <a:pt x="12657" y="14082"/>
                    <a:pt x="10663" y="14204"/>
                  </a:cubicBezTo>
                  <a:cubicBezTo>
                    <a:pt x="9686" y="14244"/>
                    <a:pt x="8791" y="14285"/>
                    <a:pt x="8139" y="14285"/>
                  </a:cubicBezTo>
                  <a:cubicBezTo>
                    <a:pt x="7739" y="14310"/>
                    <a:pt x="7416" y="14320"/>
                    <a:pt x="7226" y="14323"/>
                  </a:cubicBezTo>
                  <a:lnTo>
                    <a:pt x="7226" y="14323"/>
                  </a:lnTo>
                  <a:cubicBezTo>
                    <a:pt x="7086" y="14220"/>
                    <a:pt x="6707" y="13937"/>
                    <a:pt x="6227" y="13553"/>
                  </a:cubicBezTo>
                  <a:cubicBezTo>
                    <a:pt x="5291" y="12779"/>
                    <a:pt x="3866" y="11599"/>
                    <a:pt x="2686" y="10541"/>
                  </a:cubicBezTo>
                  <a:cubicBezTo>
                    <a:pt x="2116" y="9971"/>
                    <a:pt x="1587" y="9442"/>
                    <a:pt x="1221" y="9035"/>
                  </a:cubicBezTo>
                  <a:cubicBezTo>
                    <a:pt x="1017" y="8791"/>
                    <a:pt x="895" y="8628"/>
                    <a:pt x="814" y="8465"/>
                  </a:cubicBezTo>
                  <a:cubicBezTo>
                    <a:pt x="733" y="8384"/>
                    <a:pt x="733" y="8343"/>
                    <a:pt x="692" y="8262"/>
                  </a:cubicBezTo>
                  <a:lnTo>
                    <a:pt x="692" y="8221"/>
                  </a:lnTo>
                  <a:lnTo>
                    <a:pt x="674" y="8221"/>
                  </a:lnTo>
                  <a:cubicBezTo>
                    <a:pt x="784" y="8048"/>
                    <a:pt x="1093" y="7745"/>
                    <a:pt x="1506" y="7407"/>
                  </a:cubicBezTo>
                  <a:cubicBezTo>
                    <a:pt x="2157" y="6838"/>
                    <a:pt x="3093" y="6186"/>
                    <a:pt x="3988" y="5535"/>
                  </a:cubicBezTo>
                  <a:cubicBezTo>
                    <a:pt x="4884" y="4884"/>
                    <a:pt x="5698" y="4314"/>
                    <a:pt x="6227" y="3907"/>
                  </a:cubicBezTo>
                  <a:cubicBezTo>
                    <a:pt x="7488" y="2890"/>
                    <a:pt x="8628" y="2646"/>
                    <a:pt x="9889" y="1791"/>
                  </a:cubicBezTo>
                  <a:cubicBezTo>
                    <a:pt x="10256" y="1547"/>
                    <a:pt x="10622" y="1465"/>
                    <a:pt x="10948" y="1465"/>
                  </a:cubicBezTo>
                  <a:cubicBezTo>
                    <a:pt x="11232" y="1465"/>
                    <a:pt x="11477" y="1547"/>
                    <a:pt x="11639" y="1588"/>
                  </a:cubicBezTo>
                  <a:cubicBezTo>
                    <a:pt x="11721" y="1628"/>
                    <a:pt x="11802" y="1628"/>
                    <a:pt x="11843" y="1669"/>
                  </a:cubicBezTo>
                  <a:lnTo>
                    <a:pt x="11884" y="1669"/>
                  </a:lnTo>
                  <a:lnTo>
                    <a:pt x="11884" y="1710"/>
                  </a:lnTo>
                  <a:cubicBezTo>
                    <a:pt x="11928" y="1725"/>
                    <a:pt x="11978" y="1734"/>
                    <a:pt x="12030" y="1734"/>
                  </a:cubicBezTo>
                  <a:cubicBezTo>
                    <a:pt x="12119" y="1734"/>
                    <a:pt x="12213" y="1706"/>
                    <a:pt x="12291" y="1628"/>
                  </a:cubicBezTo>
                  <a:cubicBezTo>
                    <a:pt x="12372" y="1547"/>
                    <a:pt x="13105" y="896"/>
                    <a:pt x="13959" y="692"/>
                  </a:cubicBezTo>
                  <a:lnTo>
                    <a:pt x="14041" y="652"/>
                  </a:lnTo>
                  <a:close/>
                  <a:moveTo>
                    <a:pt x="13796" y="0"/>
                  </a:moveTo>
                  <a:cubicBezTo>
                    <a:pt x="12945" y="244"/>
                    <a:pt x="12275" y="760"/>
                    <a:pt x="11974" y="1005"/>
                  </a:cubicBezTo>
                  <a:lnTo>
                    <a:pt x="11974" y="1005"/>
                  </a:lnTo>
                  <a:cubicBezTo>
                    <a:pt x="11756" y="922"/>
                    <a:pt x="11398" y="814"/>
                    <a:pt x="10948" y="814"/>
                  </a:cubicBezTo>
                  <a:cubicBezTo>
                    <a:pt x="10500" y="814"/>
                    <a:pt x="10012" y="896"/>
                    <a:pt x="9482" y="1262"/>
                  </a:cubicBezTo>
                  <a:cubicBezTo>
                    <a:pt x="8384" y="1995"/>
                    <a:pt x="7163" y="2279"/>
                    <a:pt x="5820" y="3378"/>
                  </a:cubicBezTo>
                  <a:cubicBezTo>
                    <a:pt x="5169" y="3867"/>
                    <a:pt x="3866" y="4762"/>
                    <a:pt x="2686" y="5617"/>
                  </a:cubicBezTo>
                  <a:cubicBezTo>
                    <a:pt x="2116" y="6064"/>
                    <a:pt x="1547" y="6512"/>
                    <a:pt x="1058" y="6878"/>
                  </a:cubicBezTo>
                  <a:cubicBezTo>
                    <a:pt x="610" y="7285"/>
                    <a:pt x="244" y="7611"/>
                    <a:pt x="81" y="7936"/>
                  </a:cubicBezTo>
                  <a:cubicBezTo>
                    <a:pt x="41" y="8018"/>
                    <a:pt x="0" y="8099"/>
                    <a:pt x="0" y="8221"/>
                  </a:cubicBezTo>
                  <a:cubicBezTo>
                    <a:pt x="0" y="8343"/>
                    <a:pt x="41" y="8506"/>
                    <a:pt x="122" y="8628"/>
                  </a:cubicBezTo>
                  <a:cubicBezTo>
                    <a:pt x="326" y="9076"/>
                    <a:pt x="855" y="9686"/>
                    <a:pt x="1547" y="10337"/>
                  </a:cubicBezTo>
                  <a:cubicBezTo>
                    <a:pt x="3541" y="12332"/>
                    <a:pt x="6837" y="14896"/>
                    <a:pt x="6837" y="14936"/>
                  </a:cubicBezTo>
                  <a:cubicBezTo>
                    <a:pt x="6919" y="14977"/>
                    <a:pt x="7000" y="14977"/>
                    <a:pt x="7081" y="14977"/>
                  </a:cubicBezTo>
                  <a:cubicBezTo>
                    <a:pt x="7081" y="14977"/>
                    <a:pt x="9238" y="14977"/>
                    <a:pt x="11558" y="14814"/>
                  </a:cubicBezTo>
                  <a:cubicBezTo>
                    <a:pt x="12738" y="14773"/>
                    <a:pt x="13959" y="14651"/>
                    <a:pt x="14977" y="14529"/>
                  </a:cubicBezTo>
                  <a:cubicBezTo>
                    <a:pt x="15465" y="14489"/>
                    <a:pt x="15913" y="14407"/>
                    <a:pt x="16320" y="14326"/>
                  </a:cubicBezTo>
                  <a:cubicBezTo>
                    <a:pt x="16686" y="14244"/>
                    <a:pt x="16971" y="14163"/>
                    <a:pt x="17215" y="14041"/>
                  </a:cubicBezTo>
                  <a:cubicBezTo>
                    <a:pt x="17866" y="13634"/>
                    <a:pt x="19006" y="12861"/>
                    <a:pt x="19982" y="12087"/>
                  </a:cubicBezTo>
                  <a:cubicBezTo>
                    <a:pt x="20471" y="11680"/>
                    <a:pt x="20918" y="11274"/>
                    <a:pt x="21285" y="10907"/>
                  </a:cubicBezTo>
                  <a:cubicBezTo>
                    <a:pt x="21447" y="10744"/>
                    <a:pt x="21610" y="10541"/>
                    <a:pt x="21732" y="10378"/>
                  </a:cubicBezTo>
                  <a:cubicBezTo>
                    <a:pt x="21854" y="10215"/>
                    <a:pt x="21936" y="10053"/>
                    <a:pt x="21976" y="9849"/>
                  </a:cubicBezTo>
                  <a:cubicBezTo>
                    <a:pt x="21976" y="9768"/>
                    <a:pt x="21976" y="9686"/>
                    <a:pt x="21976" y="9605"/>
                  </a:cubicBezTo>
                  <a:cubicBezTo>
                    <a:pt x="21976" y="9239"/>
                    <a:pt x="21854" y="8913"/>
                    <a:pt x="21610" y="8669"/>
                  </a:cubicBezTo>
                  <a:cubicBezTo>
                    <a:pt x="21366" y="8425"/>
                    <a:pt x="21000" y="8343"/>
                    <a:pt x="20593" y="8343"/>
                  </a:cubicBezTo>
                  <a:cubicBezTo>
                    <a:pt x="20267" y="8343"/>
                    <a:pt x="19942" y="8425"/>
                    <a:pt x="19535" y="8547"/>
                  </a:cubicBezTo>
                  <a:cubicBezTo>
                    <a:pt x="18883" y="8832"/>
                    <a:pt x="17703" y="9279"/>
                    <a:pt x="16645" y="9686"/>
                  </a:cubicBezTo>
                  <a:cubicBezTo>
                    <a:pt x="16075" y="9890"/>
                    <a:pt x="15587" y="10053"/>
                    <a:pt x="15180" y="10175"/>
                  </a:cubicBezTo>
                  <a:cubicBezTo>
                    <a:pt x="14977" y="10256"/>
                    <a:pt x="14773" y="10297"/>
                    <a:pt x="14651" y="10337"/>
                  </a:cubicBezTo>
                  <a:cubicBezTo>
                    <a:pt x="14529" y="10378"/>
                    <a:pt x="14407" y="10378"/>
                    <a:pt x="14407" y="10378"/>
                  </a:cubicBezTo>
                  <a:cubicBezTo>
                    <a:pt x="14366" y="10378"/>
                    <a:pt x="14122" y="10337"/>
                    <a:pt x="13837" y="10256"/>
                  </a:cubicBezTo>
                  <a:cubicBezTo>
                    <a:pt x="13430" y="10175"/>
                    <a:pt x="12901" y="10012"/>
                    <a:pt x="12494" y="9849"/>
                  </a:cubicBezTo>
                  <a:cubicBezTo>
                    <a:pt x="12435" y="9831"/>
                    <a:pt x="12378" y="9814"/>
                    <a:pt x="12323" y="9796"/>
                  </a:cubicBezTo>
                  <a:lnTo>
                    <a:pt x="12323" y="9796"/>
                  </a:lnTo>
                  <a:cubicBezTo>
                    <a:pt x="12376" y="9750"/>
                    <a:pt x="12434" y="9699"/>
                    <a:pt x="12494" y="9646"/>
                  </a:cubicBezTo>
                  <a:cubicBezTo>
                    <a:pt x="13064" y="9117"/>
                    <a:pt x="13959" y="8384"/>
                    <a:pt x="14854" y="7651"/>
                  </a:cubicBezTo>
                  <a:cubicBezTo>
                    <a:pt x="15750" y="6919"/>
                    <a:pt x="16645" y="6227"/>
                    <a:pt x="17215" y="5901"/>
                  </a:cubicBezTo>
                  <a:cubicBezTo>
                    <a:pt x="17825" y="5535"/>
                    <a:pt x="18477" y="5372"/>
                    <a:pt x="19087" y="5372"/>
                  </a:cubicBezTo>
                  <a:cubicBezTo>
                    <a:pt x="19860" y="5372"/>
                    <a:pt x="20593" y="5617"/>
                    <a:pt x="21081" y="5901"/>
                  </a:cubicBezTo>
                  <a:cubicBezTo>
                    <a:pt x="21244" y="5983"/>
                    <a:pt x="21447" y="6024"/>
                    <a:pt x="21610" y="6024"/>
                  </a:cubicBezTo>
                  <a:cubicBezTo>
                    <a:pt x="22058" y="6024"/>
                    <a:pt x="22424" y="5820"/>
                    <a:pt x="22709" y="5495"/>
                  </a:cubicBezTo>
                  <a:cubicBezTo>
                    <a:pt x="22994" y="5210"/>
                    <a:pt x="23197" y="4803"/>
                    <a:pt x="23197" y="4355"/>
                  </a:cubicBezTo>
                  <a:cubicBezTo>
                    <a:pt x="23197" y="3948"/>
                    <a:pt x="23035" y="3541"/>
                    <a:pt x="22628" y="3215"/>
                  </a:cubicBezTo>
                  <a:cubicBezTo>
                    <a:pt x="21488" y="2361"/>
                    <a:pt x="19942" y="1710"/>
                    <a:pt x="18558" y="1710"/>
                  </a:cubicBezTo>
                  <a:lnTo>
                    <a:pt x="18192" y="1710"/>
                  </a:lnTo>
                  <a:cubicBezTo>
                    <a:pt x="17337" y="1787"/>
                    <a:pt x="16796" y="1931"/>
                    <a:pt x="16504" y="2036"/>
                  </a:cubicBezTo>
                  <a:lnTo>
                    <a:pt x="16504" y="2036"/>
                  </a:lnTo>
                  <a:cubicBezTo>
                    <a:pt x="16359" y="1821"/>
                    <a:pt x="16137" y="1493"/>
                    <a:pt x="15872" y="1181"/>
                  </a:cubicBezTo>
                  <a:cubicBezTo>
                    <a:pt x="15628" y="896"/>
                    <a:pt x="15343" y="611"/>
                    <a:pt x="15058" y="367"/>
                  </a:cubicBezTo>
                  <a:cubicBezTo>
                    <a:pt x="14773" y="163"/>
                    <a:pt x="14448" y="0"/>
                    <a:pt x="140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35"/>
            <p:cNvSpPr/>
            <p:nvPr/>
          </p:nvSpPr>
          <p:spPr>
            <a:xfrm>
              <a:off x="3444725" y="4365825"/>
              <a:ext cx="110925" cy="69225"/>
            </a:xfrm>
            <a:custGeom>
              <a:avLst/>
              <a:gdLst/>
              <a:ahLst/>
              <a:cxnLst/>
              <a:rect l="l" t="t" r="r" b="b"/>
              <a:pathLst>
                <a:path w="4437" h="2769" extrusionOk="0">
                  <a:moveTo>
                    <a:pt x="4038" y="1"/>
                  </a:moveTo>
                  <a:cubicBezTo>
                    <a:pt x="3980" y="1"/>
                    <a:pt x="3921" y="14"/>
                    <a:pt x="3866" y="41"/>
                  </a:cubicBezTo>
                  <a:lnTo>
                    <a:pt x="204" y="2158"/>
                  </a:lnTo>
                  <a:cubicBezTo>
                    <a:pt x="41" y="2239"/>
                    <a:pt x="0" y="2442"/>
                    <a:pt x="82" y="2605"/>
                  </a:cubicBezTo>
                  <a:cubicBezTo>
                    <a:pt x="136" y="2714"/>
                    <a:pt x="244" y="2768"/>
                    <a:pt x="359" y="2768"/>
                  </a:cubicBezTo>
                  <a:cubicBezTo>
                    <a:pt x="416" y="2768"/>
                    <a:pt x="475" y="2754"/>
                    <a:pt x="529" y="2727"/>
                  </a:cubicBezTo>
                  <a:lnTo>
                    <a:pt x="4233" y="611"/>
                  </a:lnTo>
                  <a:cubicBezTo>
                    <a:pt x="4396" y="530"/>
                    <a:pt x="4436" y="326"/>
                    <a:pt x="4355" y="163"/>
                  </a:cubicBezTo>
                  <a:cubicBezTo>
                    <a:pt x="4273" y="55"/>
                    <a:pt x="4156" y="1"/>
                    <a:pt x="40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35"/>
            <p:cNvSpPr/>
            <p:nvPr/>
          </p:nvSpPr>
          <p:spPr>
            <a:xfrm>
              <a:off x="3362300" y="4339625"/>
              <a:ext cx="85500" cy="62600"/>
            </a:xfrm>
            <a:custGeom>
              <a:avLst/>
              <a:gdLst/>
              <a:ahLst/>
              <a:cxnLst/>
              <a:rect l="l" t="t" r="r" b="b"/>
              <a:pathLst>
                <a:path w="3420" h="2504" extrusionOk="0">
                  <a:moveTo>
                    <a:pt x="3013" y="1"/>
                  </a:moveTo>
                  <a:cubicBezTo>
                    <a:pt x="2944" y="1"/>
                    <a:pt x="2873" y="24"/>
                    <a:pt x="2809" y="72"/>
                  </a:cubicBezTo>
                  <a:lnTo>
                    <a:pt x="204" y="1903"/>
                  </a:lnTo>
                  <a:cubicBezTo>
                    <a:pt x="41" y="1985"/>
                    <a:pt x="1" y="2188"/>
                    <a:pt x="123" y="2351"/>
                  </a:cubicBezTo>
                  <a:cubicBezTo>
                    <a:pt x="172" y="2450"/>
                    <a:pt x="281" y="2503"/>
                    <a:pt x="387" y="2503"/>
                  </a:cubicBezTo>
                  <a:cubicBezTo>
                    <a:pt x="455" y="2503"/>
                    <a:pt x="522" y="2481"/>
                    <a:pt x="571" y="2432"/>
                  </a:cubicBezTo>
                  <a:lnTo>
                    <a:pt x="3216" y="601"/>
                  </a:lnTo>
                  <a:cubicBezTo>
                    <a:pt x="3379" y="520"/>
                    <a:pt x="3419" y="275"/>
                    <a:pt x="3297" y="153"/>
                  </a:cubicBezTo>
                  <a:cubicBezTo>
                    <a:pt x="3223" y="55"/>
                    <a:pt x="3120" y="1"/>
                    <a:pt x="3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35"/>
            <p:cNvSpPr/>
            <p:nvPr/>
          </p:nvSpPr>
          <p:spPr>
            <a:xfrm>
              <a:off x="2535150" y="3264975"/>
              <a:ext cx="1519025" cy="2054400"/>
            </a:xfrm>
            <a:custGeom>
              <a:avLst/>
              <a:gdLst/>
              <a:ahLst/>
              <a:cxnLst/>
              <a:rect l="l" t="t" r="r" b="b"/>
              <a:pathLst>
                <a:path w="60761" h="82176" extrusionOk="0">
                  <a:moveTo>
                    <a:pt x="12494" y="0"/>
                  </a:moveTo>
                  <a:lnTo>
                    <a:pt x="6064" y="11680"/>
                  </a:lnTo>
                  <a:cubicBezTo>
                    <a:pt x="6064" y="11680"/>
                    <a:pt x="2360" y="16686"/>
                    <a:pt x="1180" y="20593"/>
                  </a:cubicBezTo>
                  <a:cubicBezTo>
                    <a:pt x="0" y="24541"/>
                    <a:pt x="1465" y="30198"/>
                    <a:pt x="1831" y="31500"/>
                  </a:cubicBezTo>
                  <a:cubicBezTo>
                    <a:pt x="2238" y="32802"/>
                    <a:pt x="23238" y="74151"/>
                    <a:pt x="25476" y="78220"/>
                  </a:cubicBezTo>
                  <a:cubicBezTo>
                    <a:pt x="27137" y="81239"/>
                    <a:pt x="28931" y="82175"/>
                    <a:pt x="30495" y="82175"/>
                  </a:cubicBezTo>
                  <a:cubicBezTo>
                    <a:pt x="31039" y="82175"/>
                    <a:pt x="31556" y="82062"/>
                    <a:pt x="32029" y="81883"/>
                  </a:cubicBezTo>
                  <a:cubicBezTo>
                    <a:pt x="33860" y="81232"/>
                    <a:pt x="54982" y="66133"/>
                    <a:pt x="55796" y="65360"/>
                  </a:cubicBezTo>
                  <a:cubicBezTo>
                    <a:pt x="56569" y="64587"/>
                    <a:pt x="60110" y="61575"/>
                    <a:pt x="60110" y="61575"/>
                  </a:cubicBezTo>
                  <a:cubicBezTo>
                    <a:pt x="60110" y="61575"/>
                    <a:pt x="60761" y="57343"/>
                    <a:pt x="57871" y="55145"/>
                  </a:cubicBezTo>
                  <a:cubicBezTo>
                    <a:pt x="56465" y="54056"/>
                    <a:pt x="55406" y="53776"/>
                    <a:pt x="54689" y="53776"/>
                  </a:cubicBezTo>
                  <a:cubicBezTo>
                    <a:pt x="53933" y="53776"/>
                    <a:pt x="53557" y="54087"/>
                    <a:pt x="53557" y="54087"/>
                  </a:cubicBezTo>
                  <a:lnTo>
                    <a:pt x="35203" y="59052"/>
                  </a:lnTo>
                  <a:cubicBezTo>
                    <a:pt x="35203" y="59052"/>
                    <a:pt x="24825" y="23360"/>
                    <a:pt x="23645" y="16523"/>
                  </a:cubicBezTo>
                  <a:cubicBezTo>
                    <a:pt x="22465" y="9727"/>
                    <a:pt x="24296" y="10093"/>
                    <a:pt x="20633" y="6430"/>
                  </a:cubicBezTo>
                  <a:cubicBezTo>
                    <a:pt x="16930" y="2768"/>
                    <a:pt x="12494" y="0"/>
                    <a:pt x="12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35"/>
            <p:cNvSpPr/>
            <p:nvPr/>
          </p:nvSpPr>
          <p:spPr>
            <a:xfrm>
              <a:off x="2553450" y="3316850"/>
              <a:ext cx="1490550" cy="2002325"/>
            </a:xfrm>
            <a:custGeom>
              <a:avLst/>
              <a:gdLst/>
              <a:ahLst/>
              <a:cxnLst/>
              <a:rect l="l" t="t" r="r" b="b"/>
              <a:pathLst>
                <a:path w="59622" h="80093" extrusionOk="0">
                  <a:moveTo>
                    <a:pt x="10623" y="1"/>
                  </a:moveTo>
                  <a:lnTo>
                    <a:pt x="5332" y="9605"/>
                  </a:lnTo>
                  <a:cubicBezTo>
                    <a:pt x="5332" y="9605"/>
                    <a:pt x="1628" y="14611"/>
                    <a:pt x="448" y="18518"/>
                  </a:cubicBezTo>
                  <a:cubicBezTo>
                    <a:pt x="123" y="19658"/>
                    <a:pt x="1" y="20878"/>
                    <a:pt x="1" y="22099"/>
                  </a:cubicBezTo>
                  <a:cubicBezTo>
                    <a:pt x="1" y="25314"/>
                    <a:pt x="815" y="28489"/>
                    <a:pt x="1099" y="29425"/>
                  </a:cubicBezTo>
                  <a:cubicBezTo>
                    <a:pt x="1222" y="29750"/>
                    <a:pt x="2442" y="32233"/>
                    <a:pt x="4274" y="35936"/>
                  </a:cubicBezTo>
                  <a:cubicBezTo>
                    <a:pt x="4477" y="36303"/>
                    <a:pt x="4640" y="36710"/>
                    <a:pt x="4844" y="37076"/>
                  </a:cubicBezTo>
                  <a:cubicBezTo>
                    <a:pt x="5088" y="37524"/>
                    <a:pt x="5291" y="38012"/>
                    <a:pt x="5535" y="38460"/>
                  </a:cubicBezTo>
                  <a:cubicBezTo>
                    <a:pt x="5576" y="38582"/>
                    <a:pt x="5658" y="38663"/>
                    <a:pt x="5698" y="38785"/>
                  </a:cubicBezTo>
                  <a:cubicBezTo>
                    <a:pt x="7977" y="43384"/>
                    <a:pt x="10907" y="49082"/>
                    <a:pt x="13716" y="54698"/>
                  </a:cubicBezTo>
                  <a:lnTo>
                    <a:pt x="13878" y="54576"/>
                  </a:lnTo>
                  <a:cubicBezTo>
                    <a:pt x="13878" y="54576"/>
                    <a:pt x="14163" y="55308"/>
                    <a:pt x="14652" y="56489"/>
                  </a:cubicBezTo>
                  <a:cubicBezTo>
                    <a:pt x="19291" y="65645"/>
                    <a:pt x="23605" y="74029"/>
                    <a:pt x="24663" y="76023"/>
                  </a:cubicBezTo>
                  <a:cubicBezTo>
                    <a:pt x="26006" y="77855"/>
                    <a:pt x="27308" y="79279"/>
                    <a:pt x="28448" y="79889"/>
                  </a:cubicBezTo>
                  <a:cubicBezTo>
                    <a:pt x="28936" y="80052"/>
                    <a:pt x="29343" y="80093"/>
                    <a:pt x="29791" y="80093"/>
                  </a:cubicBezTo>
                  <a:cubicBezTo>
                    <a:pt x="29994" y="80093"/>
                    <a:pt x="30198" y="80093"/>
                    <a:pt x="30361" y="80052"/>
                  </a:cubicBezTo>
                  <a:cubicBezTo>
                    <a:pt x="30401" y="80052"/>
                    <a:pt x="30442" y="80052"/>
                    <a:pt x="30442" y="80012"/>
                  </a:cubicBezTo>
                  <a:cubicBezTo>
                    <a:pt x="35814" y="76634"/>
                    <a:pt x="54372" y="63977"/>
                    <a:pt x="55064" y="63285"/>
                  </a:cubicBezTo>
                  <a:cubicBezTo>
                    <a:pt x="55308" y="63041"/>
                    <a:pt x="55878" y="62512"/>
                    <a:pt x="56529" y="61942"/>
                  </a:cubicBezTo>
                  <a:cubicBezTo>
                    <a:pt x="56773" y="61738"/>
                    <a:pt x="57058" y="61494"/>
                    <a:pt x="57302" y="61250"/>
                  </a:cubicBezTo>
                  <a:cubicBezTo>
                    <a:pt x="57750" y="60884"/>
                    <a:pt x="58157" y="60558"/>
                    <a:pt x="58482" y="60273"/>
                  </a:cubicBezTo>
                  <a:cubicBezTo>
                    <a:pt x="58849" y="59948"/>
                    <a:pt x="59133" y="59704"/>
                    <a:pt x="59296" y="59582"/>
                  </a:cubicBezTo>
                  <a:cubicBezTo>
                    <a:pt x="59337" y="59500"/>
                    <a:pt x="59378" y="59500"/>
                    <a:pt x="59378" y="59500"/>
                  </a:cubicBezTo>
                  <a:cubicBezTo>
                    <a:pt x="59378" y="59459"/>
                    <a:pt x="59622" y="58035"/>
                    <a:pt x="59215" y="56407"/>
                  </a:cubicBezTo>
                  <a:cubicBezTo>
                    <a:pt x="51849" y="59337"/>
                    <a:pt x="36709" y="65401"/>
                    <a:pt x="35814" y="66297"/>
                  </a:cubicBezTo>
                  <a:cubicBezTo>
                    <a:pt x="35570" y="66541"/>
                    <a:pt x="35407" y="66622"/>
                    <a:pt x="35285" y="66622"/>
                  </a:cubicBezTo>
                  <a:cubicBezTo>
                    <a:pt x="34837" y="66622"/>
                    <a:pt x="35244" y="64954"/>
                    <a:pt x="35244" y="63081"/>
                  </a:cubicBezTo>
                  <a:cubicBezTo>
                    <a:pt x="35244" y="62715"/>
                    <a:pt x="35163" y="62552"/>
                    <a:pt x="35000" y="62552"/>
                  </a:cubicBezTo>
                  <a:cubicBezTo>
                    <a:pt x="34227" y="62552"/>
                    <a:pt x="31622" y="67395"/>
                    <a:pt x="31134" y="68616"/>
                  </a:cubicBezTo>
                  <a:cubicBezTo>
                    <a:pt x="31052" y="68779"/>
                    <a:pt x="30971" y="68861"/>
                    <a:pt x="30890" y="68861"/>
                  </a:cubicBezTo>
                  <a:cubicBezTo>
                    <a:pt x="30239" y="68861"/>
                    <a:pt x="29180" y="64221"/>
                    <a:pt x="28773" y="62186"/>
                  </a:cubicBezTo>
                  <a:cubicBezTo>
                    <a:pt x="28366" y="59907"/>
                    <a:pt x="21489" y="42285"/>
                    <a:pt x="19413" y="34105"/>
                  </a:cubicBezTo>
                  <a:cubicBezTo>
                    <a:pt x="17378" y="25884"/>
                    <a:pt x="13756" y="6105"/>
                    <a:pt x="11518" y="1629"/>
                  </a:cubicBezTo>
                  <a:cubicBezTo>
                    <a:pt x="11274" y="1100"/>
                    <a:pt x="10948" y="571"/>
                    <a:pt x="106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35"/>
            <p:cNvSpPr/>
            <p:nvPr/>
          </p:nvSpPr>
          <p:spPr>
            <a:xfrm>
              <a:off x="2545325" y="3256325"/>
              <a:ext cx="1502750" cy="2072025"/>
            </a:xfrm>
            <a:custGeom>
              <a:avLst/>
              <a:gdLst/>
              <a:ahLst/>
              <a:cxnLst/>
              <a:rect l="l" t="t" r="r" b="b"/>
              <a:pathLst>
                <a:path w="60110" h="82881" extrusionOk="0">
                  <a:moveTo>
                    <a:pt x="12072" y="1"/>
                  </a:moveTo>
                  <a:cubicBezTo>
                    <a:pt x="11960" y="1"/>
                    <a:pt x="11855" y="63"/>
                    <a:pt x="11802" y="143"/>
                  </a:cubicBezTo>
                  <a:cubicBezTo>
                    <a:pt x="11680" y="306"/>
                    <a:pt x="11721" y="509"/>
                    <a:pt x="11884" y="631"/>
                  </a:cubicBezTo>
                  <a:cubicBezTo>
                    <a:pt x="11884" y="631"/>
                    <a:pt x="11965" y="672"/>
                    <a:pt x="12087" y="753"/>
                  </a:cubicBezTo>
                  <a:cubicBezTo>
                    <a:pt x="12982" y="1323"/>
                    <a:pt x="16767" y="3846"/>
                    <a:pt x="19982" y="7021"/>
                  </a:cubicBezTo>
                  <a:cubicBezTo>
                    <a:pt x="20878" y="7916"/>
                    <a:pt x="21447" y="8567"/>
                    <a:pt x="21773" y="9137"/>
                  </a:cubicBezTo>
                  <a:cubicBezTo>
                    <a:pt x="22017" y="9544"/>
                    <a:pt x="22180" y="9910"/>
                    <a:pt x="22261" y="10276"/>
                  </a:cubicBezTo>
                  <a:cubicBezTo>
                    <a:pt x="22506" y="11457"/>
                    <a:pt x="22221" y="13084"/>
                    <a:pt x="22912" y="16951"/>
                  </a:cubicBezTo>
                  <a:cubicBezTo>
                    <a:pt x="23197" y="18660"/>
                    <a:pt x="24052" y="22201"/>
                    <a:pt x="25192" y="26515"/>
                  </a:cubicBezTo>
                  <a:cubicBezTo>
                    <a:pt x="28610" y="39416"/>
                    <a:pt x="34470" y="59520"/>
                    <a:pt x="34470" y="59520"/>
                  </a:cubicBezTo>
                  <a:cubicBezTo>
                    <a:pt x="34502" y="59647"/>
                    <a:pt x="34608" y="59749"/>
                    <a:pt x="34750" y="59749"/>
                  </a:cubicBezTo>
                  <a:cubicBezTo>
                    <a:pt x="34790" y="59749"/>
                    <a:pt x="34833" y="59741"/>
                    <a:pt x="34877" y="59723"/>
                  </a:cubicBezTo>
                  <a:lnTo>
                    <a:pt x="53232" y="54758"/>
                  </a:lnTo>
                  <a:lnTo>
                    <a:pt x="53354" y="54677"/>
                  </a:lnTo>
                  <a:cubicBezTo>
                    <a:pt x="53395" y="54677"/>
                    <a:pt x="53720" y="54433"/>
                    <a:pt x="54290" y="54433"/>
                  </a:cubicBezTo>
                  <a:cubicBezTo>
                    <a:pt x="54941" y="54433"/>
                    <a:pt x="55918" y="54677"/>
                    <a:pt x="57261" y="55735"/>
                  </a:cubicBezTo>
                  <a:cubicBezTo>
                    <a:pt x="58197" y="56468"/>
                    <a:pt x="58726" y="57404"/>
                    <a:pt x="59051" y="58340"/>
                  </a:cubicBezTo>
                  <a:cubicBezTo>
                    <a:pt x="59377" y="59276"/>
                    <a:pt x="59418" y="60212"/>
                    <a:pt x="59418" y="60863"/>
                  </a:cubicBezTo>
                  <a:cubicBezTo>
                    <a:pt x="59418" y="61148"/>
                    <a:pt x="59418" y="61433"/>
                    <a:pt x="59418" y="61596"/>
                  </a:cubicBezTo>
                  <a:cubicBezTo>
                    <a:pt x="59418" y="61642"/>
                    <a:pt x="59404" y="61689"/>
                    <a:pt x="59393" y="61728"/>
                  </a:cubicBezTo>
                  <a:lnTo>
                    <a:pt x="59393" y="61728"/>
                  </a:lnTo>
                  <a:cubicBezTo>
                    <a:pt x="59128" y="61957"/>
                    <a:pt x="58403" y="62585"/>
                    <a:pt x="57627" y="63264"/>
                  </a:cubicBezTo>
                  <a:cubicBezTo>
                    <a:pt x="56650" y="64119"/>
                    <a:pt x="55552" y="65055"/>
                    <a:pt x="55145" y="65462"/>
                  </a:cubicBezTo>
                  <a:cubicBezTo>
                    <a:pt x="55104" y="65502"/>
                    <a:pt x="54982" y="65584"/>
                    <a:pt x="54778" y="65747"/>
                  </a:cubicBezTo>
                  <a:cubicBezTo>
                    <a:pt x="53313" y="66886"/>
                    <a:pt x="47901" y="70793"/>
                    <a:pt x="42651" y="74497"/>
                  </a:cubicBezTo>
                  <a:cubicBezTo>
                    <a:pt x="40005" y="76328"/>
                    <a:pt x="37441" y="78119"/>
                    <a:pt x="35406" y="79502"/>
                  </a:cubicBezTo>
                  <a:cubicBezTo>
                    <a:pt x="34389" y="80194"/>
                    <a:pt x="33494" y="80764"/>
                    <a:pt x="32843" y="81171"/>
                  </a:cubicBezTo>
                  <a:cubicBezTo>
                    <a:pt x="32476" y="81374"/>
                    <a:pt x="32191" y="81578"/>
                    <a:pt x="31988" y="81700"/>
                  </a:cubicBezTo>
                  <a:cubicBezTo>
                    <a:pt x="31744" y="81822"/>
                    <a:pt x="31581" y="81903"/>
                    <a:pt x="31500" y="81944"/>
                  </a:cubicBezTo>
                  <a:cubicBezTo>
                    <a:pt x="31093" y="82066"/>
                    <a:pt x="30604" y="82188"/>
                    <a:pt x="30116" y="82188"/>
                  </a:cubicBezTo>
                  <a:cubicBezTo>
                    <a:pt x="29383" y="82188"/>
                    <a:pt x="28610" y="81985"/>
                    <a:pt x="27796" y="81415"/>
                  </a:cubicBezTo>
                  <a:cubicBezTo>
                    <a:pt x="27023" y="80845"/>
                    <a:pt x="26168" y="79909"/>
                    <a:pt x="25354" y="78404"/>
                  </a:cubicBezTo>
                  <a:cubicBezTo>
                    <a:pt x="24255" y="76369"/>
                    <a:pt x="18436" y="65014"/>
                    <a:pt x="12860" y="54026"/>
                  </a:cubicBezTo>
                  <a:cubicBezTo>
                    <a:pt x="10093" y="48532"/>
                    <a:pt x="7366" y="43119"/>
                    <a:pt x="5291" y="38968"/>
                  </a:cubicBezTo>
                  <a:cubicBezTo>
                    <a:pt x="4273" y="36933"/>
                    <a:pt x="3378" y="35183"/>
                    <a:pt x="2767" y="33921"/>
                  </a:cubicBezTo>
                  <a:cubicBezTo>
                    <a:pt x="2483" y="33270"/>
                    <a:pt x="2238" y="32782"/>
                    <a:pt x="2035" y="32416"/>
                  </a:cubicBezTo>
                  <a:cubicBezTo>
                    <a:pt x="1953" y="32212"/>
                    <a:pt x="1913" y="32049"/>
                    <a:pt x="1831" y="31968"/>
                  </a:cubicBezTo>
                  <a:cubicBezTo>
                    <a:pt x="1791" y="31846"/>
                    <a:pt x="1750" y="31765"/>
                    <a:pt x="1750" y="31765"/>
                  </a:cubicBezTo>
                  <a:cubicBezTo>
                    <a:pt x="1506" y="30828"/>
                    <a:pt x="651" y="27654"/>
                    <a:pt x="651" y="24520"/>
                  </a:cubicBezTo>
                  <a:cubicBezTo>
                    <a:pt x="651" y="23299"/>
                    <a:pt x="773" y="22119"/>
                    <a:pt x="1099" y="21061"/>
                  </a:cubicBezTo>
                  <a:cubicBezTo>
                    <a:pt x="1669" y="19148"/>
                    <a:pt x="2890" y="16910"/>
                    <a:pt x="3948" y="15201"/>
                  </a:cubicBezTo>
                  <a:cubicBezTo>
                    <a:pt x="4477" y="14346"/>
                    <a:pt x="4965" y="13573"/>
                    <a:pt x="5331" y="13044"/>
                  </a:cubicBezTo>
                  <a:cubicBezTo>
                    <a:pt x="5494" y="12800"/>
                    <a:pt x="5657" y="12596"/>
                    <a:pt x="5779" y="12433"/>
                  </a:cubicBezTo>
                  <a:cubicBezTo>
                    <a:pt x="5860" y="12311"/>
                    <a:pt x="5901" y="12230"/>
                    <a:pt x="5901" y="12230"/>
                  </a:cubicBezTo>
                  <a:cubicBezTo>
                    <a:pt x="6023" y="12067"/>
                    <a:pt x="5983" y="11864"/>
                    <a:pt x="5860" y="11741"/>
                  </a:cubicBezTo>
                  <a:cubicBezTo>
                    <a:pt x="5793" y="11708"/>
                    <a:pt x="5719" y="11688"/>
                    <a:pt x="5646" y="11688"/>
                  </a:cubicBezTo>
                  <a:cubicBezTo>
                    <a:pt x="5543" y="11688"/>
                    <a:pt x="5444" y="11728"/>
                    <a:pt x="5372" y="11823"/>
                  </a:cubicBezTo>
                  <a:cubicBezTo>
                    <a:pt x="5372" y="11823"/>
                    <a:pt x="1669" y="16829"/>
                    <a:pt x="448" y="20858"/>
                  </a:cubicBezTo>
                  <a:cubicBezTo>
                    <a:pt x="122" y="21997"/>
                    <a:pt x="0" y="23259"/>
                    <a:pt x="0" y="24520"/>
                  </a:cubicBezTo>
                  <a:cubicBezTo>
                    <a:pt x="0" y="27776"/>
                    <a:pt x="814" y="30991"/>
                    <a:pt x="1099" y="31927"/>
                  </a:cubicBezTo>
                  <a:cubicBezTo>
                    <a:pt x="1140" y="32009"/>
                    <a:pt x="1180" y="32090"/>
                    <a:pt x="1221" y="32212"/>
                  </a:cubicBezTo>
                  <a:cubicBezTo>
                    <a:pt x="1628" y="33148"/>
                    <a:pt x="3174" y="36241"/>
                    <a:pt x="5291" y="40474"/>
                  </a:cubicBezTo>
                  <a:cubicBezTo>
                    <a:pt x="11599" y="53131"/>
                    <a:pt x="23157" y="75758"/>
                    <a:pt x="24785" y="78729"/>
                  </a:cubicBezTo>
                  <a:cubicBezTo>
                    <a:pt x="25598" y="80276"/>
                    <a:pt x="26494" y="81293"/>
                    <a:pt x="27430" y="81944"/>
                  </a:cubicBezTo>
                  <a:cubicBezTo>
                    <a:pt x="28325" y="82595"/>
                    <a:pt x="29261" y="82880"/>
                    <a:pt x="30116" y="82880"/>
                  </a:cubicBezTo>
                  <a:cubicBezTo>
                    <a:pt x="30686" y="82880"/>
                    <a:pt x="31255" y="82758"/>
                    <a:pt x="31744" y="82555"/>
                  </a:cubicBezTo>
                  <a:cubicBezTo>
                    <a:pt x="31907" y="82514"/>
                    <a:pt x="32110" y="82392"/>
                    <a:pt x="32354" y="82270"/>
                  </a:cubicBezTo>
                  <a:cubicBezTo>
                    <a:pt x="33331" y="81700"/>
                    <a:pt x="35203" y="80438"/>
                    <a:pt x="37523" y="78892"/>
                  </a:cubicBezTo>
                  <a:cubicBezTo>
                    <a:pt x="40982" y="76531"/>
                    <a:pt x="45337" y="73438"/>
                    <a:pt x="48918" y="70875"/>
                  </a:cubicBezTo>
                  <a:cubicBezTo>
                    <a:pt x="50709" y="69572"/>
                    <a:pt x="52296" y="68433"/>
                    <a:pt x="53517" y="67578"/>
                  </a:cubicBezTo>
                  <a:cubicBezTo>
                    <a:pt x="54086" y="67130"/>
                    <a:pt x="54575" y="66764"/>
                    <a:pt x="54941" y="66520"/>
                  </a:cubicBezTo>
                  <a:cubicBezTo>
                    <a:pt x="55104" y="66357"/>
                    <a:pt x="55267" y="66235"/>
                    <a:pt x="55389" y="66154"/>
                  </a:cubicBezTo>
                  <a:cubicBezTo>
                    <a:pt x="55470" y="66072"/>
                    <a:pt x="55552" y="65991"/>
                    <a:pt x="55633" y="65950"/>
                  </a:cubicBezTo>
                  <a:cubicBezTo>
                    <a:pt x="55999" y="65584"/>
                    <a:pt x="57098" y="64607"/>
                    <a:pt x="58075" y="63753"/>
                  </a:cubicBezTo>
                  <a:cubicBezTo>
                    <a:pt x="59051" y="62898"/>
                    <a:pt x="59947" y="62165"/>
                    <a:pt x="59947" y="62165"/>
                  </a:cubicBezTo>
                  <a:cubicBezTo>
                    <a:pt x="59988" y="62125"/>
                    <a:pt x="60028" y="62043"/>
                    <a:pt x="60028" y="61962"/>
                  </a:cubicBezTo>
                  <a:cubicBezTo>
                    <a:pt x="60069" y="61962"/>
                    <a:pt x="60110" y="61514"/>
                    <a:pt x="60110" y="60863"/>
                  </a:cubicBezTo>
                  <a:cubicBezTo>
                    <a:pt x="60110" y="60130"/>
                    <a:pt x="60028" y="59154"/>
                    <a:pt x="59703" y="58096"/>
                  </a:cubicBezTo>
                  <a:cubicBezTo>
                    <a:pt x="59336" y="57078"/>
                    <a:pt x="58726" y="56020"/>
                    <a:pt x="57708" y="55206"/>
                  </a:cubicBezTo>
                  <a:cubicBezTo>
                    <a:pt x="56243" y="54107"/>
                    <a:pt x="55104" y="53782"/>
                    <a:pt x="54290" y="53782"/>
                  </a:cubicBezTo>
                  <a:cubicBezTo>
                    <a:pt x="53490" y="53782"/>
                    <a:pt x="53047" y="54067"/>
                    <a:pt x="52960" y="54137"/>
                  </a:cubicBezTo>
                  <a:lnTo>
                    <a:pt x="52960" y="54137"/>
                  </a:lnTo>
                  <a:lnTo>
                    <a:pt x="35024" y="58978"/>
                  </a:lnTo>
                  <a:lnTo>
                    <a:pt x="35024" y="58978"/>
                  </a:lnTo>
                  <a:cubicBezTo>
                    <a:pt x="34948" y="58714"/>
                    <a:pt x="34829" y="58302"/>
                    <a:pt x="34674" y="57770"/>
                  </a:cubicBezTo>
                  <a:cubicBezTo>
                    <a:pt x="33657" y="54311"/>
                    <a:pt x="31133" y="45561"/>
                    <a:pt x="28732" y="36933"/>
                  </a:cubicBezTo>
                  <a:cubicBezTo>
                    <a:pt x="26331" y="28305"/>
                    <a:pt x="24052" y="19759"/>
                    <a:pt x="23564" y="16829"/>
                  </a:cubicBezTo>
                  <a:cubicBezTo>
                    <a:pt x="22994" y="13451"/>
                    <a:pt x="23157" y="11904"/>
                    <a:pt x="22994" y="10602"/>
                  </a:cubicBezTo>
                  <a:cubicBezTo>
                    <a:pt x="22912" y="9991"/>
                    <a:pt x="22750" y="9381"/>
                    <a:pt x="22343" y="8771"/>
                  </a:cubicBezTo>
                  <a:cubicBezTo>
                    <a:pt x="21976" y="8160"/>
                    <a:pt x="21366" y="7468"/>
                    <a:pt x="20430" y="6532"/>
                  </a:cubicBezTo>
                  <a:cubicBezTo>
                    <a:pt x="16727" y="2829"/>
                    <a:pt x="12250" y="61"/>
                    <a:pt x="12250" y="61"/>
                  </a:cubicBezTo>
                  <a:cubicBezTo>
                    <a:pt x="12193" y="19"/>
                    <a:pt x="12131" y="1"/>
                    <a:pt x="12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35"/>
            <p:cNvSpPr/>
            <p:nvPr/>
          </p:nvSpPr>
          <p:spPr>
            <a:xfrm>
              <a:off x="3802850" y="4638300"/>
              <a:ext cx="175025" cy="233225"/>
            </a:xfrm>
            <a:custGeom>
              <a:avLst/>
              <a:gdLst/>
              <a:ahLst/>
              <a:cxnLst/>
              <a:rect l="l" t="t" r="r" b="b"/>
              <a:pathLst>
                <a:path w="7001" h="9329" extrusionOk="0">
                  <a:moveTo>
                    <a:pt x="331" y="1"/>
                  </a:moveTo>
                  <a:cubicBezTo>
                    <a:pt x="164" y="1"/>
                    <a:pt x="36" y="116"/>
                    <a:pt x="1" y="293"/>
                  </a:cubicBezTo>
                  <a:cubicBezTo>
                    <a:pt x="1" y="456"/>
                    <a:pt x="123" y="619"/>
                    <a:pt x="326" y="660"/>
                  </a:cubicBezTo>
                  <a:cubicBezTo>
                    <a:pt x="448" y="700"/>
                    <a:pt x="1913" y="904"/>
                    <a:pt x="3297" y="2084"/>
                  </a:cubicBezTo>
                  <a:cubicBezTo>
                    <a:pt x="4721" y="3224"/>
                    <a:pt x="6146" y="5258"/>
                    <a:pt x="6309" y="9003"/>
                  </a:cubicBezTo>
                  <a:cubicBezTo>
                    <a:pt x="6309" y="9206"/>
                    <a:pt x="6471" y="9328"/>
                    <a:pt x="6675" y="9328"/>
                  </a:cubicBezTo>
                  <a:cubicBezTo>
                    <a:pt x="6838" y="9328"/>
                    <a:pt x="7001" y="9165"/>
                    <a:pt x="7001" y="8962"/>
                  </a:cubicBezTo>
                  <a:cubicBezTo>
                    <a:pt x="6838" y="4933"/>
                    <a:pt x="5210" y="2654"/>
                    <a:pt x="3582" y="1433"/>
                  </a:cubicBezTo>
                  <a:cubicBezTo>
                    <a:pt x="1995" y="212"/>
                    <a:pt x="448" y="8"/>
                    <a:pt x="408" y="8"/>
                  </a:cubicBezTo>
                  <a:cubicBezTo>
                    <a:pt x="381" y="3"/>
                    <a:pt x="356" y="1"/>
                    <a:pt x="3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35"/>
            <p:cNvSpPr/>
            <p:nvPr/>
          </p:nvSpPr>
          <p:spPr>
            <a:xfrm>
              <a:off x="975425" y="2808800"/>
              <a:ext cx="1312500" cy="2649775"/>
            </a:xfrm>
            <a:custGeom>
              <a:avLst/>
              <a:gdLst/>
              <a:ahLst/>
              <a:cxnLst/>
              <a:rect l="l" t="t" r="r" b="b"/>
              <a:pathLst>
                <a:path w="52500" h="105991" extrusionOk="0">
                  <a:moveTo>
                    <a:pt x="1258" y="1"/>
                  </a:moveTo>
                  <a:cubicBezTo>
                    <a:pt x="1053" y="1"/>
                    <a:pt x="936" y="15"/>
                    <a:pt x="936" y="15"/>
                  </a:cubicBezTo>
                  <a:lnTo>
                    <a:pt x="0" y="2579"/>
                  </a:lnTo>
                  <a:lnTo>
                    <a:pt x="15180" y="44009"/>
                  </a:lnTo>
                  <a:lnTo>
                    <a:pt x="49488" y="105990"/>
                  </a:lnTo>
                  <a:lnTo>
                    <a:pt x="52500" y="105990"/>
                  </a:lnTo>
                  <a:cubicBezTo>
                    <a:pt x="47860" y="97281"/>
                    <a:pt x="22140" y="49218"/>
                    <a:pt x="21244" y="47061"/>
                  </a:cubicBezTo>
                  <a:cubicBezTo>
                    <a:pt x="20308" y="44660"/>
                    <a:pt x="18843" y="44660"/>
                    <a:pt x="18355" y="43683"/>
                  </a:cubicBezTo>
                  <a:cubicBezTo>
                    <a:pt x="17907" y="42747"/>
                    <a:pt x="18518" y="38555"/>
                    <a:pt x="18355" y="35869"/>
                  </a:cubicBezTo>
                  <a:cubicBezTo>
                    <a:pt x="18233" y="33142"/>
                    <a:pt x="9401" y="7869"/>
                    <a:pt x="7000" y="3718"/>
                  </a:cubicBezTo>
                  <a:cubicBezTo>
                    <a:pt x="5059" y="304"/>
                    <a:pt x="2208" y="1"/>
                    <a:pt x="1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35"/>
            <p:cNvSpPr/>
            <p:nvPr/>
          </p:nvSpPr>
          <p:spPr>
            <a:xfrm>
              <a:off x="966275" y="2801025"/>
              <a:ext cx="1330800" cy="2666700"/>
            </a:xfrm>
            <a:custGeom>
              <a:avLst/>
              <a:gdLst/>
              <a:ahLst/>
              <a:cxnLst/>
              <a:rect l="l" t="t" r="r" b="b"/>
              <a:pathLst>
                <a:path w="53232" h="106668" extrusionOk="0">
                  <a:moveTo>
                    <a:pt x="1669" y="651"/>
                  </a:moveTo>
                  <a:cubicBezTo>
                    <a:pt x="2116" y="651"/>
                    <a:pt x="3012" y="733"/>
                    <a:pt x="4029" y="1221"/>
                  </a:cubicBezTo>
                  <a:cubicBezTo>
                    <a:pt x="5006" y="1669"/>
                    <a:pt x="6145" y="2564"/>
                    <a:pt x="7081" y="4192"/>
                  </a:cubicBezTo>
                  <a:cubicBezTo>
                    <a:pt x="7651" y="5169"/>
                    <a:pt x="8669" y="7570"/>
                    <a:pt x="9849" y="10541"/>
                  </a:cubicBezTo>
                  <a:cubicBezTo>
                    <a:pt x="11558" y="15018"/>
                    <a:pt x="13674" y="20959"/>
                    <a:pt x="15384" y="26006"/>
                  </a:cubicBezTo>
                  <a:cubicBezTo>
                    <a:pt x="16238" y="28529"/>
                    <a:pt x="16971" y="30849"/>
                    <a:pt x="17500" y="32639"/>
                  </a:cubicBezTo>
                  <a:cubicBezTo>
                    <a:pt x="17785" y="33535"/>
                    <a:pt x="17988" y="34308"/>
                    <a:pt x="18151" y="34919"/>
                  </a:cubicBezTo>
                  <a:cubicBezTo>
                    <a:pt x="18314" y="35529"/>
                    <a:pt x="18395" y="35977"/>
                    <a:pt x="18395" y="36180"/>
                  </a:cubicBezTo>
                  <a:cubicBezTo>
                    <a:pt x="18436" y="36506"/>
                    <a:pt x="18436" y="36831"/>
                    <a:pt x="18436" y="37157"/>
                  </a:cubicBezTo>
                  <a:cubicBezTo>
                    <a:pt x="18436" y="38948"/>
                    <a:pt x="18232" y="41064"/>
                    <a:pt x="18232" y="42529"/>
                  </a:cubicBezTo>
                  <a:cubicBezTo>
                    <a:pt x="18232" y="42854"/>
                    <a:pt x="18232" y="43180"/>
                    <a:pt x="18273" y="43465"/>
                  </a:cubicBezTo>
                  <a:cubicBezTo>
                    <a:pt x="18314" y="43709"/>
                    <a:pt x="18355" y="43953"/>
                    <a:pt x="18436" y="44157"/>
                  </a:cubicBezTo>
                  <a:cubicBezTo>
                    <a:pt x="18599" y="44442"/>
                    <a:pt x="18802" y="44686"/>
                    <a:pt x="19046" y="44849"/>
                  </a:cubicBezTo>
                  <a:cubicBezTo>
                    <a:pt x="19413" y="45134"/>
                    <a:pt x="19779" y="45378"/>
                    <a:pt x="20186" y="45744"/>
                  </a:cubicBezTo>
                  <a:cubicBezTo>
                    <a:pt x="20552" y="46110"/>
                    <a:pt x="20959" y="46639"/>
                    <a:pt x="21285" y="47494"/>
                  </a:cubicBezTo>
                  <a:cubicBezTo>
                    <a:pt x="21366" y="47657"/>
                    <a:pt x="21529" y="47942"/>
                    <a:pt x="21773" y="48430"/>
                  </a:cubicBezTo>
                  <a:cubicBezTo>
                    <a:pt x="25248" y="55420"/>
                    <a:pt x="47383" y="96750"/>
                    <a:pt x="52319" y="105976"/>
                  </a:cubicBezTo>
                  <a:lnTo>
                    <a:pt x="50049" y="105976"/>
                  </a:lnTo>
                  <a:lnTo>
                    <a:pt x="15872" y="44197"/>
                  </a:lnTo>
                  <a:lnTo>
                    <a:pt x="692" y="2890"/>
                  </a:lnTo>
                  <a:lnTo>
                    <a:pt x="1547" y="659"/>
                  </a:lnTo>
                  <a:lnTo>
                    <a:pt x="1547" y="659"/>
                  </a:lnTo>
                  <a:cubicBezTo>
                    <a:pt x="1584" y="654"/>
                    <a:pt x="1625" y="651"/>
                    <a:pt x="1669" y="651"/>
                  </a:cubicBezTo>
                  <a:close/>
                  <a:moveTo>
                    <a:pt x="1262" y="0"/>
                  </a:moveTo>
                  <a:cubicBezTo>
                    <a:pt x="1140" y="41"/>
                    <a:pt x="1018" y="122"/>
                    <a:pt x="977" y="204"/>
                  </a:cubicBezTo>
                  <a:lnTo>
                    <a:pt x="41" y="2768"/>
                  </a:lnTo>
                  <a:cubicBezTo>
                    <a:pt x="0" y="2849"/>
                    <a:pt x="0" y="2931"/>
                    <a:pt x="41" y="3012"/>
                  </a:cubicBezTo>
                  <a:lnTo>
                    <a:pt x="15221" y="44442"/>
                  </a:lnTo>
                  <a:lnTo>
                    <a:pt x="15262" y="44482"/>
                  </a:lnTo>
                  <a:lnTo>
                    <a:pt x="49529" y="106464"/>
                  </a:lnTo>
                  <a:cubicBezTo>
                    <a:pt x="49610" y="106586"/>
                    <a:pt x="49732" y="106668"/>
                    <a:pt x="49854" y="106668"/>
                  </a:cubicBezTo>
                  <a:lnTo>
                    <a:pt x="52866" y="106668"/>
                  </a:lnTo>
                  <a:cubicBezTo>
                    <a:pt x="52988" y="106668"/>
                    <a:pt x="53110" y="106586"/>
                    <a:pt x="53191" y="106464"/>
                  </a:cubicBezTo>
                  <a:cubicBezTo>
                    <a:pt x="53232" y="106383"/>
                    <a:pt x="53232" y="106261"/>
                    <a:pt x="53191" y="106139"/>
                  </a:cubicBezTo>
                  <a:cubicBezTo>
                    <a:pt x="50872" y="101784"/>
                    <a:pt x="43261" y="87621"/>
                    <a:pt x="36139" y="74232"/>
                  </a:cubicBezTo>
                  <a:cubicBezTo>
                    <a:pt x="32558" y="67558"/>
                    <a:pt x="29139" y="61046"/>
                    <a:pt x="26535" y="56122"/>
                  </a:cubicBezTo>
                  <a:cubicBezTo>
                    <a:pt x="25232" y="53639"/>
                    <a:pt x="24134" y="51564"/>
                    <a:pt x="23320" y="50017"/>
                  </a:cubicBezTo>
                  <a:cubicBezTo>
                    <a:pt x="22913" y="49244"/>
                    <a:pt x="22587" y="48593"/>
                    <a:pt x="22384" y="48145"/>
                  </a:cubicBezTo>
                  <a:cubicBezTo>
                    <a:pt x="22139" y="47657"/>
                    <a:pt x="21977" y="47331"/>
                    <a:pt x="21936" y="47250"/>
                  </a:cubicBezTo>
                  <a:cubicBezTo>
                    <a:pt x="21448" y="45988"/>
                    <a:pt x="20796" y="45296"/>
                    <a:pt x="20227" y="44889"/>
                  </a:cubicBezTo>
                  <a:cubicBezTo>
                    <a:pt x="19942" y="44645"/>
                    <a:pt x="19657" y="44482"/>
                    <a:pt x="19453" y="44320"/>
                  </a:cubicBezTo>
                  <a:cubicBezTo>
                    <a:pt x="19250" y="44157"/>
                    <a:pt x="19128" y="44035"/>
                    <a:pt x="19046" y="43831"/>
                  </a:cubicBezTo>
                  <a:cubicBezTo>
                    <a:pt x="19006" y="43791"/>
                    <a:pt x="18965" y="43628"/>
                    <a:pt x="18924" y="43384"/>
                  </a:cubicBezTo>
                  <a:cubicBezTo>
                    <a:pt x="18924" y="43139"/>
                    <a:pt x="18884" y="42854"/>
                    <a:pt x="18884" y="42529"/>
                  </a:cubicBezTo>
                  <a:cubicBezTo>
                    <a:pt x="18884" y="41105"/>
                    <a:pt x="19087" y="38988"/>
                    <a:pt x="19087" y="37157"/>
                  </a:cubicBezTo>
                  <a:cubicBezTo>
                    <a:pt x="19087" y="36831"/>
                    <a:pt x="19087" y="36465"/>
                    <a:pt x="19087" y="36139"/>
                  </a:cubicBezTo>
                  <a:cubicBezTo>
                    <a:pt x="19046" y="35732"/>
                    <a:pt x="18884" y="35041"/>
                    <a:pt x="18639" y="34105"/>
                  </a:cubicBezTo>
                  <a:cubicBezTo>
                    <a:pt x="17703" y="30727"/>
                    <a:pt x="15506" y="24093"/>
                    <a:pt x="13267" y="17826"/>
                  </a:cubicBezTo>
                  <a:cubicBezTo>
                    <a:pt x="12128" y="14692"/>
                    <a:pt x="11029" y="11680"/>
                    <a:pt x="10052" y="9198"/>
                  </a:cubicBezTo>
                  <a:cubicBezTo>
                    <a:pt x="9035" y="6715"/>
                    <a:pt x="8221" y="4803"/>
                    <a:pt x="7692" y="3867"/>
                  </a:cubicBezTo>
                  <a:cubicBezTo>
                    <a:pt x="6674" y="2117"/>
                    <a:pt x="5413" y="1140"/>
                    <a:pt x="4314" y="611"/>
                  </a:cubicBezTo>
                  <a:cubicBezTo>
                    <a:pt x="3175" y="82"/>
                    <a:pt x="2198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35"/>
            <p:cNvSpPr/>
            <p:nvPr/>
          </p:nvSpPr>
          <p:spPr>
            <a:xfrm>
              <a:off x="474850" y="2774800"/>
              <a:ext cx="1737800" cy="2683775"/>
            </a:xfrm>
            <a:custGeom>
              <a:avLst/>
              <a:gdLst/>
              <a:ahLst/>
              <a:cxnLst/>
              <a:rect l="l" t="t" r="r" b="b"/>
              <a:pathLst>
                <a:path w="69512" h="107351" extrusionOk="0">
                  <a:moveTo>
                    <a:pt x="12680" y="0"/>
                  </a:moveTo>
                  <a:cubicBezTo>
                    <a:pt x="9524" y="0"/>
                    <a:pt x="6256" y="324"/>
                    <a:pt x="4314" y="927"/>
                  </a:cubicBezTo>
                  <a:cubicBezTo>
                    <a:pt x="163" y="2189"/>
                    <a:pt x="0" y="2677"/>
                    <a:pt x="163" y="5404"/>
                  </a:cubicBezTo>
                  <a:cubicBezTo>
                    <a:pt x="326" y="8090"/>
                    <a:pt x="3663" y="33404"/>
                    <a:pt x="9931" y="47933"/>
                  </a:cubicBezTo>
                  <a:cubicBezTo>
                    <a:pt x="16239" y="62502"/>
                    <a:pt x="34186" y="103362"/>
                    <a:pt x="35692" y="107350"/>
                  </a:cubicBezTo>
                  <a:lnTo>
                    <a:pt x="69511" y="107350"/>
                  </a:lnTo>
                  <a:cubicBezTo>
                    <a:pt x="65523" y="100228"/>
                    <a:pt x="41918" y="57578"/>
                    <a:pt x="36953" y="44107"/>
                  </a:cubicBezTo>
                  <a:cubicBezTo>
                    <a:pt x="31541" y="29375"/>
                    <a:pt x="23035" y="3166"/>
                    <a:pt x="20959" y="1375"/>
                  </a:cubicBezTo>
                  <a:cubicBezTo>
                    <a:pt x="19845" y="435"/>
                    <a:pt x="16338" y="0"/>
                    <a:pt x="12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35"/>
            <p:cNvSpPr/>
            <p:nvPr/>
          </p:nvSpPr>
          <p:spPr>
            <a:xfrm>
              <a:off x="469775" y="2766425"/>
              <a:ext cx="1751000" cy="2701300"/>
            </a:xfrm>
            <a:custGeom>
              <a:avLst/>
              <a:gdLst/>
              <a:ahLst/>
              <a:cxnLst/>
              <a:rect l="l" t="t" r="r" b="b"/>
              <a:pathLst>
                <a:path w="70040" h="108052" extrusionOk="0">
                  <a:moveTo>
                    <a:pt x="12820" y="692"/>
                  </a:moveTo>
                  <a:cubicBezTo>
                    <a:pt x="14651" y="692"/>
                    <a:pt x="16442" y="774"/>
                    <a:pt x="17907" y="1018"/>
                  </a:cubicBezTo>
                  <a:cubicBezTo>
                    <a:pt x="18639" y="1140"/>
                    <a:pt x="19290" y="1262"/>
                    <a:pt x="19819" y="1425"/>
                  </a:cubicBezTo>
                  <a:cubicBezTo>
                    <a:pt x="20349" y="1588"/>
                    <a:pt x="20715" y="1791"/>
                    <a:pt x="20959" y="1995"/>
                  </a:cubicBezTo>
                  <a:cubicBezTo>
                    <a:pt x="21040" y="2035"/>
                    <a:pt x="21162" y="2239"/>
                    <a:pt x="21325" y="2524"/>
                  </a:cubicBezTo>
                  <a:cubicBezTo>
                    <a:pt x="21976" y="3541"/>
                    <a:pt x="22953" y="5861"/>
                    <a:pt x="24133" y="8954"/>
                  </a:cubicBezTo>
                  <a:cubicBezTo>
                    <a:pt x="27674" y="18152"/>
                    <a:pt x="33005" y="34186"/>
                    <a:pt x="36831" y="44564"/>
                  </a:cubicBezTo>
                  <a:cubicBezTo>
                    <a:pt x="39354" y="51320"/>
                    <a:pt x="46476" y="65360"/>
                    <a:pt x="53517" y="78587"/>
                  </a:cubicBezTo>
                  <a:cubicBezTo>
                    <a:pt x="60228" y="91267"/>
                    <a:pt x="66826" y="103237"/>
                    <a:pt x="69117" y="107360"/>
                  </a:cubicBezTo>
                  <a:lnTo>
                    <a:pt x="36104" y="107360"/>
                  </a:lnTo>
                  <a:cubicBezTo>
                    <a:pt x="35648" y="106153"/>
                    <a:pt x="34312" y="102978"/>
                    <a:pt x="32436" y="98651"/>
                  </a:cubicBezTo>
                  <a:cubicBezTo>
                    <a:pt x="26453" y="84773"/>
                    <a:pt x="15180" y="59093"/>
                    <a:pt x="10459" y="48145"/>
                  </a:cubicBezTo>
                  <a:cubicBezTo>
                    <a:pt x="7325" y="40901"/>
                    <a:pt x="4924" y="30971"/>
                    <a:pt x="3296" y="22506"/>
                  </a:cubicBezTo>
                  <a:cubicBezTo>
                    <a:pt x="2483" y="18274"/>
                    <a:pt x="1872" y="14407"/>
                    <a:pt x="1424" y="11437"/>
                  </a:cubicBezTo>
                  <a:cubicBezTo>
                    <a:pt x="977" y="8466"/>
                    <a:pt x="773" y="6349"/>
                    <a:pt x="733" y="5698"/>
                  </a:cubicBezTo>
                  <a:cubicBezTo>
                    <a:pt x="692" y="5332"/>
                    <a:pt x="692" y="5006"/>
                    <a:pt x="692" y="4721"/>
                  </a:cubicBezTo>
                  <a:cubicBezTo>
                    <a:pt x="692" y="4274"/>
                    <a:pt x="733" y="3908"/>
                    <a:pt x="814" y="3663"/>
                  </a:cubicBezTo>
                  <a:cubicBezTo>
                    <a:pt x="936" y="3256"/>
                    <a:pt x="1221" y="2971"/>
                    <a:pt x="1791" y="2646"/>
                  </a:cubicBezTo>
                  <a:cubicBezTo>
                    <a:pt x="2401" y="2320"/>
                    <a:pt x="3296" y="1995"/>
                    <a:pt x="4639" y="1588"/>
                  </a:cubicBezTo>
                  <a:cubicBezTo>
                    <a:pt x="6471" y="1018"/>
                    <a:pt x="9727" y="692"/>
                    <a:pt x="12820" y="692"/>
                  </a:cubicBezTo>
                  <a:close/>
                  <a:moveTo>
                    <a:pt x="12820" y="1"/>
                  </a:moveTo>
                  <a:cubicBezTo>
                    <a:pt x="9645" y="1"/>
                    <a:pt x="6430" y="326"/>
                    <a:pt x="4436" y="937"/>
                  </a:cubicBezTo>
                  <a:cubicBezTo>
                    <a:pt x="2645" y="1466"/>
                    <a:pt x="1546" y="1873"/>
                    <a:pt x="895" y="2442"/>
                  </a:cubicBezTo>
                  <a:cubicBezTo>
                    <a:pt x="529" y="2727"/>
                    <a:pt x="285" y="3053"/>
                    <a:pt x="163" y="3419"/>
                  </a:cubicBezTo>
                  <a:cubicBezTo>
                    <a:pt x="41" y="3826"/>
                    <a:pt x="0" y="4233"/>
                    <a:pt x="0" y="4721"/>
                  </a:cubicBezTo>
                  <a:cubicBezTo>
                    <a:pt x="0" y="5006"/>
                    <a:pt x="0" y="5373"/>
                    <a:pt x="41" y="5739"/>
                  </a:cubicBezTo>
                  <a:cubicBezTo>
                    <a:pt x="81" y="6431"/>
                    <a:pt x="326" y="8547"/>
                    <a:pt x="733" y="11518"/>
                  </a:cubicBezTo>
                  <a:cubicBezTo>
                    <a:pt x="2035" y="20471"/>
                    <a:pt x="5087" y="37442"/>
                    <a:pt x="9849" y="48390"/>
                  </a:cubicBezTo>
                  <a:cubicBezTo>
                    <a:pt x="12982" y="55715"/>
                    <a:pt x="19046" y="69552"/>
                    <a:pt x="24500" y="82087"/>
                  </a:cubicBezTo>
                  <a:cubicBezTo>
                    <a:pt x="27226" y="88354"/>
                    <a:pt x="29831" y="94296"/>
                    <a:pt x="31825" y="98895"/>
                  </a:cubicBezTo>
                  <a:cubicBezTo>
                    <a:pt x="33779" y="103534"/>
                    <a:pt x="35203" y="106831"/>
                    <a:pt x="35569" y="107808"/>
                  </a:cubicBezTo>
                  <a:cubicBezTo>
                    <a:pt x="35610" y="107930"/>
                    <a:pt x="35732" y="108052"/>
                    <a:pt x="35895" y="108052"/>
                  </a:cubicBezTo>
                  <a:lnTo>
                    <a:pt x="69714" y="108052"/>
                  </a:lnTo>
                  <a:cubicBezTo>
                    <a:pt x="69795" y="108052"/>
                    <a:pt x="69918" y="107970"/>
                    <a:pt x="69999" y="107848"/>
                  </a:cubicBezTo>
                  <a:cubicBezTo>
                    <a:pt x="70040" y="107767"/>
                    <a:pt x="70040" y="107645"/>
                    <a:pt x="69999" y="107523"/>
                  </a:cubicBezTo>
                  <a:cubicBezTo>
                    <a:pt x="68005" y="103941"/>
                    <a:pt x="61127" y="91488"/>
                    <a:pt x="54086" y="78261"/>
                  </a:cubicBezTo>
                  <a:cubicBezTo>
                    <a:pt x="47087" y="65035"/>
                    <a:pt x="39965" y="50994"/>
                    <a:pt x="37482" y="44320"/>
                  </a:cubicBezTo>
                  <a:cubicBezTo>
                    <a:pt x="34755" y="36954"/>
                    <a:pt x="31296" y="26739"/>
                    <a:pt x="28244" y="18111"/>
                  </a:cubicBezTo>
                  <a:cubicBezTo>
                    <a:pt x="26697" y="13797"/>
                    <a:pt x="25273" y="9890"/>
                    <a:pt x="24093" y="6960"/>
                  </a:cubicBezTo>
                  <a:cubicBezTo>
                    <a:pt x="23523" y="5454"/>
                    <a:pt x="22994" y="4233"/>
                    <a:pt x="22546" y="3297"/>
                  </a:cubicBezTo>
                  <a:cubicBezTo>
                    <a:pt x="22302" y="2849"/>
                    <a:pt x="22099" y="2483"/>
                    <a:pt x="21936" y="2158"/>
                  </a:cubicBezTo>
                  <a:cubicBezTo>
                    <a:pt x="21732" y="1832"/>
                    <a:pt x="21569" y="1628"/>
                    <a:pt x="21407" y="1466"/>
                  </a:cubicBezTo>
                  <a:cubicBezTo>
                    <a:pt x="21040" y="1181"/>
                    <a:pt x="20593" y="977"/>
                    <a:pt x="20023" y="774"/>
                  </a:cubicBezTo>
                  <a:cubicBezTo>
                    <a:pt x="18314" y="245"/>
                    <a:pt x="15587" y="1"/>
                    <a:pt x="128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35"/>
            <p:cNvSpPr/>
            <p:nvPr/>
          </p:nvSpPr>
          <p:spPr>
            <a:xfrm>
              <a:off x="1026300" y="5458550"/>
              <a:ext cx="6114750" cy="25"/>
            </a:xfrm>
            <a:custGeom>
              <a:avLst/>
              <a:gdLst/>
              <a:ahLst/>
              <a:cxnLst/>
              <a:rect l="l" t="t" r="r" b="b"/>
              <a:pathLst>
                <a:path w="244590" h="1" extrusionOk="0">
                  <a:moveTo>
                    <a:pt x="0" y="0"/>
                  </a:moveTo>
                  <a:lnTo>
                    <a:pt x="24459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35"/>
            <p:cNvSpPr/>
            <p:nvPr/>
          </p:nvSpPr>
          <p:spPr>
            <a:xfrm>
              <a:off x="1017150" y="5450400"/>
              <a:ext cx="6132050" cy="17325"/>
            </a:xfrm>
            <a:custGeom>
              <a:avLst/>
              <a:gdLst/>
              <a:ahLst/>
              <a:cxnLst/>
              <a:rect l="l" t="t" r="r" b="b"/>
              <a:pathLst>
                <a:path w="245282" h="693" extrusionOk="0">
                  <a:moveTo>
                    <a:pt x="366" y="1"/>
                  </a:moveTo>
                  <a:cubicBezTo>
                    <a:pt x="163" y="1"/>
                    <a:pt x="0" y="164"/>
                    <a:pt x="0" y="326"/>
                  </a:cubicBezTo>
                  <a:cubicBezTo>
                    <a:pt x="0" y="530"/>
                    <a:pt x="163" y="693"/>
                    <a:pt x="366" y="693"/>
                  </a:cubicBezTo>
                  <a:lnTo>
                    <a:pt x="244956" y="693"/>
                  </a:lnTo>
                  <a:cubicBezTo>
                    <a:pt x="245159" y="693"/>
                    <a:pt x="245281" y="530"/>
                    <a:pt x="245281" y="326"/>
                  </a:cubicBezTo>
                  <a:cubicBezTo>
                    <a:pt x="245281" y="164"/>
                    <a:pt x="245159" y="1"/>
                    <a:pt x="2449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84" name="Google Shape;1884;p35"/>
          <p:cNvSpPr txBox="1">
            <a:spLocks noGrp="1"/>
          </p:cNvSpPr>
          <p:nvPr>
            <p:ph type="ctrTitle"/>
          </p:nvPr>
        </p:nvSpPr>
        <p:spPr>
          <a:xfrm>
            <a:off x="6460502" y="2727890"/>
            <a:ext cx="5418933" cy="2357186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/>
            <a:br>
              <a:rPr lang="th-TH" sz="6667" dirty="0"/>
            </a:br>
            <a:br>
              <a:rPr lang="th-TH" sz="66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6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 1</a:t>
            </a:r>
            <a:br>
              <a:rPr lang="th-TH" sz="66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6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ระบบคอมพิวเตอร์</a:t>
            </a:r>
            <a:br>
              <a:rPr lang="th-TH" sz="66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รายวิชาวิทยการคำนวณ ระดับชั้นมัธยมศึกษาปีที่ 2</a:t>
            </a:r>
            <a:endParaRPr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A345D4-4DA3-4AF8-8677-B8AE9BCF4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62" y="184940"/>
            <a:ext cx="8162926" cy="64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45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05B18D96-92F4-4E75-A0C9-D810D475B227}"/>
              </a:ext>
            </a:extLst>
          </p:cNvPr>
          <p:cNvSpPr txBox="1"/>
          <p:nvPr/>
        </p:nvSpPr>
        <p:spPr>
          <a:xfrm>
            <a:off x="4121523" y="528918"/>
            <a:ext cx="3948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องค์ประกอบของคอมพิวเตอร์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7C40D7-24F0-4A05-A54D-9F46F30CC11A}"/>
              </a:ext>
            </a:extLst>
          </p:cNvPr>
          <p:cNvSpPr txBox="1"/>
          <p:nvPr/>
        </p:nvSpPr>
        <p:spPr>
          <a:xfrm>
            <a:off x="636495" y="1084729"/>
            <a:ext cx="29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2.ซอฟต์แวร์ (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Software)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0A7622-047D-43A1-B653-20DC65A41C4A}"/>
              </a:ext>
            </a:extLst>
          </p:cNvPr>
          <p:cNvSpPr txBox="1"/>
          <p:nvPr/>
        </p:nvSpPr>
        <p:spPr>
          <a:xfrm>
            <a:off x="1120588" y="1525072"/>
            <a:ext cx="9950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ซอฟต์แวร์ 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Software)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คือส่วนของโปรแกรมที่เป็นคำสั่งในการควบคุมการทำงานของเครื่องคอมพิวเตอร์ ให้สามารถทำงานตามลำดับขั้นตอน ซึ่งแบ่งออกเป็น 2 ประเภท ดังนี้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C245A8-2D7D-45B0-B351-D1502EF9F295}"/>
              </a:ext>
            </a:extLst>
          </p:cNvPr>
          <p:cNvGrpSpPr/>
          <p:nvPr/>
        </p:nvGrpSpPr>
        <p:grpSpPr>
          <a:xfrm>
            <a:off x="2029827" y="2757011"/>
            <a:ext cx="3238021" cy="2278840"/>
            <a:chOff x="728795" y="2866464"/>
            <a:chExt cx="3238021" cy="22788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50F0CE-274A-489A-B316-97B25B77C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1085" y="2873626"/>
              <a:ext cx="1415731" cy="141573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7FBF70-FED6-47C1-98F0-4D51C50C5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617" y="2866464"/>
              <a:ext cx="1125071" cy="112507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8AA873-72BD-4417-8C58-96205F744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3659" y="3263153"/>
              <a:ext cx="1604682" cy="160468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B56FBB-FF8D-4EFD-AEC5-9B954892A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7474" y="4060575"/>
              <a:ext cx="1415731" cy="108472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EB283DD-5544-4DB7-BCEA-EE898A6F0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795" y="3746464"/>
              <a:ext cx="1264716" cy="126471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13E78E-C4B6-48CD-A696-5B8C5B5D2198}"/>
              </a:ext>
            </a:extLst>
          </p:cNvPr>
          <p:cNvGrpSpPr/>
          <p:nvPr/>
        </p:nvGrpSpPr>
        <p:grpSpPr>
          <a:xfrm>
            <a:off x="7024312" y="2620498"/>
            <a:ext cx="3484797" cy="2805229"/>
            <a:chOff x="7364523" y="2812096"/>
            <a:chExt cx="3484797" cy="2805229"/>
          </a:xfrm>
        </p:grpSpPr>
        <p:pic>
          <p:nvPicPr>
            <p:cNvPr id="27" name="รูปภาพ 2">
              <a:extLst>
                <a:ext uri="{FF2B5EF4-FFF2-40B4-BE49-F238E27FC236}">
                  <a16:creationId xmlns:a16="http://schemas.microsoft.com/office/drawing/2014/main" id="{688DF6A7-4BA9-4E59-88ED-052F73648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8937" y="2815197"/>
              <a:ext cx="1077427" cy="148146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E0A12AB-5E1D-4CCB-8697-D311FA538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64523" y="2812096"/>
              <a:ext cx="1411905" cy="14157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877964D-50FA-45E3-B62D-EF04641AC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26663" y="3694668"/>
              <a:ext cx="1922657" cy="1922657"/>
            </a:xfrm>
            <a:prstGeom prst="rect">
              <a:avLst/>
            </a:prstGeom>
          </p:spPr>
        </p:pic>
        <p:pic>
          <p:nvPicPr>
            <p:cNvPr id="26" name="รูปภาพ 6">
              <a:extLst>
                <a:ext uri="{FF2B5EF4-FFF2-40B4-BE49-F238E27FC236}">
                  <a16:creationId xmlns:a16="http://schemas.microsoft.com/office/drawing/2014/main" id="{C3898DA1-DC99-4E7C-8BC1-D1154E32A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893" b="96644" l="2080" r="98480">
                          <a14:foregroundMark x1="61760" y1="55705" x2="74160" y2="82215"/>
                          <a14:backgroundMark x1="40240" y1="44631" x2="87440" y2="23658"/>
                          <a14:backgroundMark x1="87120" y1="44128" x2="34800" y2="13758"/>
                          <a14:backgroundMark x1="10320" y1="12584" x2="36320" y2="44799"/>
                          <a14:backgroundMark x1="12080" y1="40436" x2="30080" y2="9396"/>
                          <a14:backgroundMark x1="30400" y1="10738" x2="27040" y2="33389"/>
                          <a14:backgroundMark x1="33040" y1="47819" x2="14240" y2="36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3" t="55020" r="25133" b="17330"/>
            <a:stretch/>
          </p:blipFill>
          <p:spPr>
            <a:xfrm>
              <a:off x="7599086" y="3900274"/>
              <a:ext cx="1451188" cy="1432654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36060CF-3CC2-40BD-90EF-0FCB626FDD0F}"/>
              </a:ext>
            </a:extLst>
          </p:cNvPr>
          <p:cNvSpPr txBox="1"/>
          <p:nvPr/>
        </p:nvSpPr>
        <p:spPr>
          <a:xfrm>
            <a:off x="2627315" y="5285445"/>
            <a:ext cx="2202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ซอฟต์แวร์ระบบ</a:t>
            </a:r>
          </a:p>
          <a:p>
            <a:pPr algn="ctr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(System Software)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D87D59-4B34-42CF-B7D6-7D177C3CCA02}"/>
              </a:ext>
            </a:extLst>
          </p:cNvPr>
          <p:cNvSpPr txBox="1"/>
          <p:nvPr/>
        </p:nvSpPr>
        <p:spPr>
          <a:xfrm>
            <a:off x="7498745" y="5265727"/>
            <a:ext cx="2622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ซอฟต์แวร์ประยุกต์</a:t>
            </a:r>
          </a:p>
          <a:p>
            <a:pPr algn="ctr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(Application Software)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2041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B2A77CB-A9F9-4F91-98BE-2EDA0EBB2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062" y="3737914"/>
            <a:ext cx="2635170" cy="26351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BD3715-79B5-40BC-A20F-E3A09280664C}"/>
              </a:ext>
            </a:extLst>
          </p:cNvPr>
          <p:cNvSpPr txBox="1"/>
          <p:nvPr/>
        </p:nvSpPr>
        <p:spPr>
          <a:xfrm>
            <a:off x="4527324" y="484916"/>
            <a:ext cx="3137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ซอฟต์แวร์ (</a:t>
            </a:r>
            <a:r>
              <a:rPr lang="en-US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Software)</a:t>
            </a:r>
            <a:endParaRPr lang="th-TH" sz="3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DEB8D7-71A7-4C42-B2F2-4E94088B5B4A}"/>
              </a:ext>
            </a:extLst>
          </p:cNvPr>
          <p:cNvSpPr txBox="1"/>
          <p:nvPr/>
        </p:nvSpPr>
        <p:spPr>
          <a:xfrm>
            <a:off x="636495" y="1084729"/>
            <a:ext cx="4285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1) ซอฟต์แวร์ระบบ (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System Software)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62AD2B-B961-49DF-A7FC-45D386EB291C}"/>
              </a:ext>
            </a:extLst>
          </p:cNvPr>
          <p:cNvSpPr txBox="1"/>
          <p:nvPr/>
        </p:nvSpPr>
        <p:spPr>
          <a:xfrm>
            <a:off x="1120588" y="1607949"/>
            <a:ext cx="9950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โปรแกรมที่บริษัทผู้ผลิตสร้างขึ้นเพื่อใช้ในการควบคุมการทำงานของเครื่องคอมพิวเตอร์ให้ทำงานประสานกัน และควบคุมลำดับขั้นตอนการทำงานของอุปกรณ์ต่าง ๆ ในระบบคอมพิวเตอร์ โดยซอฟต์แวร์ระบบสามารถแบ่งออกได้ดังนี้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C18F5C-F784-4270-A0A0-AA73EDF3FC89}"/>
              </a:ext>
            </a:extLst>
          </p:cNvPr>
          <p:cNvSpPr txBox="1"/>
          <p:nvPr/>
        </p:nvSpPr>
        <p:spPr>
          <a:xfrm>
            <a:off x="1703292" y="2951946"/>
            <a:ext cx="9950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(1) ระบบปฎิบัติการ 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Operating System)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คือโปรแกรมที่คอยควบคุมการประสานงานระหว่างซอฟต์แวร์กับอุปกรณ์คอมพิวเตอร์ต่าง ๆ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2B2135-D9AA-4D4F-97E7-550ABCB89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052" y="4343194"/>
            <a:ext cx="1866461" cy="14300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F7592A8-3320-4DA8-AAD7-E23B0E153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874" y="4986226"/>
            <a:ext cx="1264716" cy="126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46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8C7C40D7-24F0-4A05-A54D-9F46F30CC11A}"/>
              </a:ext>
            </a:extLst>
          </p:cNvPr>
          <p:cNvSpPr txBox="1"/>
          <p:nvPr/>
        </p:nvSpPr>
        <p:spPr>
          <a:xfrm>
            <a:off x="591671" y="636493"/>
            <a:ext cx="4697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ระบบปฎิบัติการ (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Operating System) 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DE5B34E6-881E-4633-B037-3B42FFED6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576313"/>
              </p:ext>
            </p:extLst>
          </p:nvPr>
        </p:nvGraphicFramePr>
        <p:xfrm>
          <a:off x="576369" y="1533012"/>
          <a:ext cx="11039262" cy="4180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9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97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190"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ระบบปฏิบัติการ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ข้อดี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ข้อเสีย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9146">
                <a:tc>
                  <a:txBody>
                    <a:bodyPr/>
                    <a:lstStyle/>
                    <a:p>
                      <a:endParaRPr lang="th-TH" sz="2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ระบบปฏิบัติการวินโดวส์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ใช้งานง่าย เนื่องจากใช้การติดต่อกับผู้ใช้งานด้วยภาพ และ สัญลักษณ์ อีกทั้งยังมี ฮาร์ดแวร์ และ ซอฟต์แวร์ให้เลือกใช้หลาหลาย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มีความเสี่ยงเรื่องคอมพิวเตอร์ไวรัสมากกว่าระบบปฎิบัติการอื่น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0244"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ระบบปฏิบัติการแมคอินทอช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มีความปลอดภัยต่อระบบสูง เสี่ยงเรื่องการติดไวรัสต่ำ ซอฟต์แวร์มีความเสถียร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มีฮาร์ดแวร์ และ ซอฟต์แวร์ให้เลือกใช้งานจำกัด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793"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ระบบปฏิบัติการลีนุกซ์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เครื่องคอมพิวเตอร์ที่ใช้งานไม่จำเป็นต้องมีความต้องการด้านระบบที่สูง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การทำงานค่อนข้างซับซ้อนสำหรับผู้ใช้งานทั่วไป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CE49727E-7EE4-4233-A522-9BE219BD0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571" y="2308478"/>
            <a:ext cx="1227343" cy="12273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29B2BE-DAC7-4122-8483-3B74F54FF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630" y="3963731"/>
            <a:ext cx="994522" cy="76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1B15A4D-644D-4FEA-924E-CADA7596B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51" y="4943987"/>
            <a:ext cx="762001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42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BD3715-79B5-40BC-A20F-E3A09280664C}"/>
              </a:ext>
            </a:extLst>
          </p:cNvPr>
          <p:cNvSpPr txBox="1"/>
          <p:nvPr/>
        </p:nvSpPr>
        <p:spPr>
          <a:xfrm>
            <a:off x="4527324" y="484916"/>
            <a:ext cx="3137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ซอฟต์แวร์ (</a:t>
            </a:r>
            <a:r>
              <a:rPr lang="en-US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Software)</a:t>
            </a:r>
            <a:endParaRPr lang="th-TH" sz="3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DEB8D7-71A7-4C42-B2F2-4E94088B5B4A}"/>
              </a:ext>
            </a:extLst>
          </p:cNvPr>
          <p:cNvSpPr txBox="1"/>
          <p:nvPr/>
        </p:nvSpPr>
        <p:spPr>
          <a:xfrm>
            <a:off x="636495" y="1084729"/>
            <a:ext cx="4285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1) ซอฟต์แวร์ระบบ (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System Software)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62AD2B-B961-49DF-A7FC-45D386EB291C}"/>
              </a:ext>
            </a:extLst>
          </p:cNvPr>
          <p:cNvSpPr txBox="1"/>
          <p:nvPr/>
        </p:nvSpPr>
        <p:spPr>
          <a:xfrm>
            <a:off x="1120588" y="1607949"/>
            <a:ext cx="99508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(2) โปรแกรมอรรถประโยชน์ 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Utility Programs)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เป็นโปรแกรมที่ติดตั้งมาพร้อมระบบปฎิบัติการเพื่ออำนวยความสะดวกในการทำงานร่วมกับฮาร์ดแวร์ ตัวอย่างโปรแกรมมีดังนี้</a:t>
            </a: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	-โปรแกรมจัดการไฟล์ 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File Manager)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	-โปรแกรมสแกนดิสก์ 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Disk Scanner)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	-โปรแกรมรักษาหน้าจอ 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Screen Saver)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	-โปรแกรมยกเลิกการติดตั้งโปรแกรม 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Uninstaller)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	-โปรแกรมจัดเรียงพื้นที่จัดเก็บข้อมูลบนฮาร์ดดิสก์ 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Disk Defragmenter)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E2437A-F868-4F31-B106-1A4928F93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44" y="4725457"/>
            <a:ext cx="1604468" cy="16044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CE0956-F6BC-4C8D-8CE4-AD9E5981B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14" y="4725457"/>
            <a:ext cx="1504163" cy="1504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C3BED2-BFEB-4581-8FB6-0C839840E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84" y="4539672"/>
            <a:ext cx="1781288" cy="1781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364CA6-A762-418A-B0C5-AC6F441D0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276" y="4648870"/>
            <a:ext cx="1672090" cy="167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40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8C7C40D7-24F0-4A05-A54D-9F46F30CC11A}"/>
              </a:ext>
            </a:extLst>
          </p:cNvPr>
          <p:cNvSpPr txBox="1"/>
          <p:nvPr/>
        </p:nvSpPr>
        <p:spPr>
          <a:xfrm>
            <a:off x="636494" y="1084729"/>
            <a:ext cx="5056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2) ซอฟต์แวร์ประยุกต์ (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Application Software)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0A7622-047D-43A1-B653-20DC65A41C4A}"/>
              </a:ext>
            </a:extLst>
          </p:cNvPr>
          <p:cNvSpPr txBox="1"/>
          <p:nvPr/>
        </p:nvSpPr>
        <p:spPr>
          <a:xfrm>
            <a:off x="1120588" y="1525072"/>
            <a:ext cx="9950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คือโปรแกรมที่พัฒนาขึ้นเพื่อการใช้งานตามความต้องการต่าง ๆ ของผู้ใช้ โดยสามารถแบ่งออกเป็น 2 กลุ่มได้แก่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6BE1EE-9C60-4AF6-BC52-F87D673578AB}"/>
              </a:ext>
            </a:extLst>
          </p:cNvPr>
          <p:cNvSpPr txBox="1"/>
          <p:nvPr/>
        </p:nvSpPr>
        <p:spPr>
          <a:xfrm>
            <a:off x="4527324" y="376199"/>
            <a:ext cx="3137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ซอฟต์แวร์ (</a:t>
            </a:r>
            <a:r>
              <a:rPr lang="en-US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Software)</a:t>
            </a:r>
            <a:endParaRPr lang="th-TH" sz="3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E29F21-3FD3-45A2-B561-C3B8B76E91B4}"/>
              </a:ext>
            </a:extLst>
          </p:cNvPr>
          <p:cNvSpPr txBox="1"/>
          <p:nvPr/>
        </p:nvSpPr>
        <p:spPr>
          <a:xfrm>
            <a:off x="1488139" y="2442468"/>
            <a:ext cx="9950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(1) ซอฟต์แวร์ประยุกต์ทั่วไป 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General Purpose Software)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เป็นซอฟต์แวร์ที่พัฒนาขึ้นเพื่อการใช้งานทั่วไป ซึ่งผู้ใช้จะต้องเลือกใช้งานซอฟต์แวร์ให้สอดคล้องและเหมาะสมตามความต้องการ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CFFAE8E-72DB-40C7-8B6C-B17D38BC60D3}"/>
              </a:ext>
            </a:extLst>
          </p:cNvPr>
          <p:cNvGrpSpPr/>
          <p:nvPr/>
        </p:nvGrpSpPr>
        <p:grpSpPr>
          <a:xfrm>
            <a:off x="4721152" y="3676572"/>
            <a:ext cx="3484797" cy="2805229"/>
            <a:chOff x="7364523" y="2812096"/>
            <a:chExt cx="3484797" cy="2805229"/>
          </a:xfrm>
        </p:grpSpPr>
        <p:pic>
          <p:nvPicPr>
            <p:cNvPr id="24" name="รูปภาพ 2">
              <a:extLst>
                <a:ext uri="{FF2B5EF4-FFF2-40B4-BE49-F238E27FC236}">
                  <a16:creationId xmlns:a16="http://schemas.microsoft.com/office/drawing/2014/main" id="{550E8BD8-DDFA-4BC5-9292-5232D1228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8937" y="2815197"/>
              <a:ext cx="1077427" cy="148146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6A41589-2DBC-46D9-986D-71DFC7C0C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4523" y="2812096"/>
              <a:ext cx="1411905" cy="141573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D254F33-2E8B-45F9-BB9D-26B8EA7A3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26663" y="3694668"/>
              <a:ext cx="1922657" cy="1922657"/>
            </a:xfrm>
            <a:prstGeom prst="rect">
              <a:avLst/>
            </a:prstGeom>
          </p:spPr>
        </p:pic>
        <p:pic>
          <p:nvPicPr>
            <p:cNvPr id="29" name="รูปภาพ 6">
              <a:extLst>
                <a:ext uri="{FF2B5EF4-FFF2-40B4-BE49-F238E27FC236}">
                  <a16:creationId xmlns:a16="http://schemas.microsoft.com/office/drawing/2014/main" id="{AF6C8783-A062-47AB-9BFD-66FA62CED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93" b="96644" l="2080" r="98480">
                          <a14:foregroundMark x1="61760" y1="55705" x2="74160" y2="82215"/>
                          <a14:backgroundMark x1="40240" y1="44631" x2="87440" y2="23658"/>
                          <a14:backgroundMark x1="87120" y1="44128" x2="34800" y2="13758"/>
                          <a14:backgroundMark x1="10320" y1="12584" x2="36320" y2="44799"/>
                          <a14:backgroundMark x1="12080" y1="40436" x2="30080" y2="9396"/>
                          <a14:backgroundMark x1="30400" y1="10738" x2="27040" y2="33389"/>
                          <a14:backgroundMark x1="33040" y1="47819" x2="14240" y2="36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3" t="55020" r="25133" b="17330"/>
            <a:stretch/>
          </p:blipFill>
          <p:spPr>
            <a:xfrm>
              <a:off x="7599086" y="3900274"/>
              <a:ext cx="1451188" cy="1432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6126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แผนผังลำดับงาน: สิ้นสุด 8">
            <a:extLst>
              <a:ext uri="{FF2B5EF4-FFF2-40B4-BE49-F238E27FC236}">
                <a16:creationId xmlns:a16="http://schemas.microsoft.com/office/drawing/2014/main" id="{B0C51708-A343-461A-9FFA-27924E5E17EE}"/>
              </a:ext>
            </a:extLst>
          </p:cNvPr>
          <p:cNvSpPr/>
          <p:nvPr/>
        </p:nvSpPr>
        <p:spPr>
          <a:xfrm>
            <a:off x="2482140" y="551768"/>
            <a:ext cx="7164280" cy="707886"/>
          </a:xfrm>
          <a:prstGeom prst="flowChartTerminator">
            <a:avLst/>
          </a:prstGeom>
          <a:solidFill>
            <a:srgbClr val="FFE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กล่องข้อความ 9">
            <a:extLst>
              <a:ext uri="{FF2B5EF4-FFF2-40B4-BE49-F238E27FC236}">
                <a16:creationId xmlns:a16="http://schemas.microsoft.com/office/drawing/2014/main" id="{0212408D-EAE1-4E76-8731-C5BCFE308FF2}"/>
              </a:ext>
            </a:extLst>
          </p:cNvPr>
          <p:cNvSpPr txBox="1"/>
          <p:nvPr/>
        </p:nvSpPr>
        <p:spPr>
          <a:xfrm>
            <a:off x="0" y="1468388"/>
            <a:ext cx="7036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004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rgbClr val="00004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ซอฟต์แวร์ประมวลผลคำ (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Word Processing Software)</a:t>
            </a:r>
            <a:endParaRPr lang="th-TH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กล่องข้อความ 12">
            <a:extLst>
              <a:ext uri="{FF2B5EF4-FFF2-40B4-BE49-F238E27FC236}">
                <a16:creationId xmlns:a16="http://schemas.microsoft.com/office/drawing/2014/main" id="{FFE0D895-C8F6-4B30-8A69-B869B3B8568C}"/>
              </a:ext>
            </a:extLst>
          </p:cNvPr>
          <p:cNvSpPr txBox="1"/>
          <p:nvPr/>
        </p:nvSpPr>
        <p:spPr>
          <a:xfrm>
            <a:off x="896035" y="2436488"/>
            <a:ext cx="48190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เป็นซอฟต์แวร์ประยุกต์ใช้ในการสร้าง แก้ไข เพิ่ม แทรก ลบ และจัดการรูปแบบเอกสาร ทำให้เอกสารมีรูปแบบที่สวยงาม น่าสนใจ ซึ่งเอกสารที่ผู้ใช้พิมพ์ไว้จะถูกจัดเป็นแฟ้มข้อมูล (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File)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สามารถแก้ไขเพิ่มเติมได้และสั่งพิมพ์ทางเครื่องพิมพ์ได้ด้วย ซอฟต์แวร์ประมวลผลคำที่นิยมใช้ เช่น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Microsoft Office Word , Adobe </a:t>
            </a:r>
            <a:r>
              <a:rPr lang="en-US" sz="24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Indesign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, CorelDraw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เป็นต้น</a:t>
            </a:r>
          </a:p>
        </p:txBody>
      </p:sp>
      <p:pic>
        <p:nvPicPr>
          <p:cNvPr id="15" name="รูปภาพ 6">
            <a:extLst>
              <a:ext uri="{FF2B5EF4-FFF2-40B4-BE49-F238E27FC236}">
                <a16:creationId xmlns:a16="http://schemas.microsoft.com/office/drawing/2014/main" id="{CAE7184C-B527-4AE7-9A31-9528BBE362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3" b="96644" l="2080" r="98480">
                        <a14:foregroundMark x1="61760" y1="55705" x2="74160" y2="82215"/>
                        <a14:backgroundMark x1="40240" y1="44631" x2="87440" y2="23658"/>
                        <a14:backgroundMark x1="87120" y1="44128" x2="34800" y2="13758"/>
                        <a14:backgroundMark x1="10320" y1="12584" x2="36320" y2="44799"/>
                        <a14:backgroundMark x1="12080" y1="40436" x2="30080" y2="9396"/>
                        <a14:backgroundMark x1="30400" y1="10738" x2="27040" y2="33389"/>
                        <a14:backgroundMark x1="33040" y1="47819" x2="14240" y2="3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13" t="55020" r="25133" b="17330"/>
          <a:stretch/>
        </p:blipFill>
        <p:spPr>
          <a:xfrm>
            <a:off x="7449671" y="4321406"/>
            <a:ext cx="1736424" cy="1714247"/>
          </a:xfrm>
          <a:prstGeom prst="rect">
            <a:avLst/>
          </a:prstGeom>
        </p:spPr>
      </p:pic>
      <p:pic>
        <p:nvPicPr>
          <p:cNvPr id="16" name="รูปภาพ 13">
            <a:extLst>
              <a:ext uri="{FF2B5EF4-FFF2-40B4-BE49-F238E27FC236}">
                <a16:creationId xmlns:a16="http://schemas.microsoft.com/office/drawing/2014/main" id="{F5BAB111-09AF-4909-9584-692EC1C11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354" y="1679470"/>
            <a:ext cx="2540176" cy="2224468"/>
          </a:xfrm>
          <a:prstGeom prst="rect">
            <a:avLst/>
          </a:prstGeom>
        </p:spPr>
      </p:pic>
      <p:pic>
        <p:nvPicPr>
          <p:cNvPr id="17" name="รูปภาพ 15">
            <a:extLst>
              <a:ext uri="{FF2B5EF4-FFF2-40B4-BE49-F238E27FC236}">
                <a16:creationId xmlns:a16="http://schemas.microsoft.com/office/drawing/2014/main" id="{16CD8FBB-4B68-4ED5-9197-7EB6DF57C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30" y="2107085"/>
            <a:ext cx="2045853" cy="2005587"/>
          </a:xfrm>
          <a:prstGeom prst="rect">
            <a:avLst/>
          </a:prstGeom>
        </p:spPr>
      </p:pic>
      <p:sp>
        <p:nvSpPr>
          <p:cNvPr id="18" name="กล่องข้อความ 9">
            <a:extLst>
              <a:ext uri="{FF2B5EF4-FFF2-40B4-BE49-F238E27FC236}">
                <a16:creationId xmlns:a16="http://schemas.microsoft.com/office/drawing/2014/main" id="{83E243CC-16CB-4F4A-B618-CD4EB6D89CE9}"/>
              </a:ext>
            </a:extLst>
          </p:cNvPr>
          <p:cNvSpPr txBox="1"/>
          <p:nvPr/>
        </p:nvSpPr>
        <p:spPr>
          <a:xfrm>
            <a:off x="2672949" y="587671"/>
            <a:ext cx="7036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004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rgbClr val="00004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ซอฟต์แวร์ประยุกต์ทั่วไป (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General Purpose Software) </a:t>
            </a:r>
            <a:endParaRPr lang="th-TH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48556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กล่องข้อความ 9">
            <a:extLst>
              <a:ext uri="{FF2B5EF4-FFF2-40B4-BE49-F238E27FC236}">
                <a16:creationId xmlns:a16="http://schemas.microsoft.com/office/drawing/2014/main" id="{24D53979-3BAB-4672-8864-0B8CE1B0F3E4}"/>
              </a:ext>
            </a:extLst>
          </p:cNvPr>
          <p:cNvSpPr txBox="1"/>
          <p:nvPr/>
        </p:nvSpPr>
        <p:spPr>
          <a:xfrm>
            <a:off x="460942" y="1789828"/>
            <a:ext cx="7036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ซอฟต์แวร์จัดการฐานข้อมูล (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Database Management Software)</a:t>
            </a:r>
            <a:endParaRPr lang="th-TH" sz="2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กล่องข้อความ 12">
            <a:extLst>
              <a:ext uri="{FF2B5EF4-FFF2-40B4-BE49-F238E27FC236}">
                <a16:creationId xmlns:a16="http://schemas.microsoft.com/office/drawing/2014/main" id="{359A62DC-E283-4709-90AA-D0DE9A221FD5}"/>
              </a:ext>
            </a:extLst>
          </p:cNvPr>
          <p:cNvSpPr txBox="1"/>
          <p:nvPr/>
        </p:nvSpPr>
        <p:spPr>
          <a:xfrm>
            <a:off x="931894" y="2747520"/>
            <a:ext cx="48190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ซอฟต์แวร์จัดการฐานข้อมูลเป็นโปรแกรมที่ทำหน้าที่สร้างฐานข้อมูลและจัดการกับข้อมูลให้เป็นระบบ เพื่อให้ง่ายต่อการจัดการข้อมูลได้อย่างรวดเร็ว ไม่ว่าจะเป็นการเรียกค้นข้อมูล การปรับปรุงข้อมูล การเพิ่มข้อมูล และการลบข้อมูล ซอฟต์แวร์จัดการฐานข้อมูลที่นิยมใช้ เช่น </a:t>
            </a:r>
            <a:r>
              <a:rPr lang="en-US" sz="24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Dbase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, Paradox , </a:t>
            </a:r>
            <a:r>
              <a:rPr lang="en-US" sz="24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Foxbase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, Microsoft Access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เป็นต้น</a:t>
            </a:r>
          </a:p>
        </p:txBody>
      </p:sp>
      <p:pic>
        <p:nvPicPr>
          <p:cNvPr id="15" name="รูปภาพ 4">
            <a:extLst>
              <a:ext uri="{FF2B5EF4-FFF2-40B4-BE49-F238E27FC236}">
                <a16:creationId xmlns:a16="http://schemas.microsoft.com/office/drawing/2014/main" id="{1F3BFA99-E4BE-44EE-AA23-025A9382F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197" y="2148396"/>
            <a:ext cx="2014651" cy="2014651"/>
          </a:xfrm>
          <a:prstGeom prst="rect">
            <a:avLst/>
          </a:prstGeom>
        </p:spPr>
      </p:pic>
      <p:pic>
        <p:nvPicPr>
          <p:cNvPr id="16" name="รูปภาพ 6">
            <a:extLst>
              <a:ext uri="{FF2B5EF4-FFF2-40B4-BE49-F238E27FC236}">
                <a16:creationId xmlns:a16="http://schemas.microsoft.com/office/drawing/2014/main" id="{91E90656-0230-4F15-B10E-5BDACD678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09" y="4544952"/>
            <a:ext cx="3738239" cy="1021785"/>
          </a:xfrm>
          <a:prstGeom prst="rect">
            <a:avLst/>
          </a:prstGeom>
        </p:spPr>
      </p:pic>
      <p:sp>
        <p:nvSpPr>
          <p:cNvPr id="18" name="แผนผังลำดับงาน: สิ้นสุด 8">
            <a:extLst>
              <a:ext uri="{FF2B5EF4-FFF2-40B4-BE49-F238E27FC236}">
                <a16:creationId xmlns:a16="http://schemas.microsoft.com/office/drawing/2014/main" id="{0B9672C3-4891-48E1-9730-7A711BE14C63}"/>
              </a:ext>
            </a:extLst>
          </p:cNvPr>
          <p:cNvSpPr/>
          <p:nvPr/>
        </p:nvSpPr>
        <p:spPr>
          <a:xfrm>
            <a:off x="2482140" y="551768"/>
            <a:ext cx="7164280" cy="707886"/>
          </a:xfrm>
          <a:prstGeom prst="flowChartTerminator">
            <a:avLst/>
          </a:prstGeom>
          <a:solidFill>
            <a:srgbClr val="FFE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9" name="กล่องข้อความ 9">
            <a:extLst>
              <a:ext uri="{FF2B5EF4-FFF2-40B4-BE49-F238E27FC236}">
                <a16:creationId xmlns:a16="http://schemas.microsoft.com/office/drawing/2014/main" id="{8B8248F0-261B-429E-9194-93FFB4394AB3}"/>
              </a:ext>
            </a:extLst>
          </p:cNvPr>
          <p:cNvSpPr txBox="1"/>
          <p:nvPr/>
        </p:nvSpPr>
        <p:spPr>
          <a:xfrm>
            <a:off x="2672949" y="587671"/>
            <a:ext cx="7036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004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rgbClr val="00004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ซอฟต์แวร์ประยุกต์ทั่วไป (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General Purpose Software) </a:t>
            </a:r>
            <a:endParaRPr lang="th-TH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81385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แผนผังลำดับงาน: สิ้นสุด 8">
            <a:extLst>
              <a:ext uri="{FF2B5EF4-FFF2-40B4-BE49-F238E27FC236}">
                <a16:creationId xmlns:a16="http://schemas.microsoft.com/office/drawing/2014/main" id="{B0C51708-A343-461A-9FFA-27924E5E17EE}"/>
              </a:ext>
            </a:extLst>
          </p:cNvPr>
          <p:cNvSpPr/>
          <p:nvPr/>
        </p:nvSpPr>
        <p:spPr>
          <a:xfrm>
            <a:off x="2482140" y="551768"/>
            <a:ext cx="7164280" cy="707886"/>
          </a:xfrm>
          <a:prstGeom prst="flowChartTerminator">
            <a:avLst/>
          </a:prstGeom>
          <a:solidFill>
            <a:srgbClr val="FFE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กล่องข้อความ 9">
            <a:extLst>
              <a:ext uri="{FF2B5EF4-FFF2-40B4-BE49-F238E27FC236}">
                <a16:creationId xmlns:a16="http://schemas.microsoft.com/office/drawing/2014/main" id="{0212408D-EAE1-4E76-8731-C5BCFE308FF2}"/>
              </a:ext>
            </a:extLst>
          </p:cNvPr>
          <p:cNvSpPr txBox="1"/>
          <p:nvPr/>
        </p:nvSpPr>
        <p:spPr>
          <a:xfrm>
            <a:off x="34871" y="1800168"/>
            <a:ext cx="7036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004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rgbClr val="00004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ซอฟต์แวร์ทำการคำนวณ (</a:t>
            </a:r>
            <a:r>
              <a:rPr lang="en-US" b="1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Caculation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Software)</a:t>
            </a:r>
            <a:endParaRPr lang="th-TH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กล่องข้อความ 12">
            <a:extLst>
              <a:ext uri="{FF2B5EF4-FFF2-40B4-BE49-F238E27FC236}">
                <a16:creationId xmlns:a16="http://schemas.microsoft.com/office/drawing/2014/main" id="{FFE0D895-C8F6-4B30-8A69-B869B3B8568C}"/>
              </a:ext>
            </a:extLst>
          </p:cNvPr>
          <p:cNvSpPr txBox="1"/>
          <p:nvPr/>
        </p:nvSpPr>
        <p:spPr>
          <a:xfrm>
            <a:off x="1108937" y="2711956"/>
            <a:ext cx="48190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เป็นซอฟต์แวร์ที่ช่วยในการคิดคำนวณ มีเครื่องคำนวณเตรียมไว้ให้เสร็จ บนกระดาษมีช่องให้ใส่ตัวเลข ข้อความหรือสูตร สามารถสั่งให้คำนวณตามสูตรหรือเงื่อนไขที่กำหนด และสามารถสร้างกราฟ เพื่อนำเสนอได้อย่างง่ายดาย เช่น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Microsoft Office Excel , OpenOffice Cale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ในโปรแกรมชุด </a:t>
            </a:r>
            <a:r>
              <a:rPr lang="en-US" sz="24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Pladao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Office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เป็นต้น</a:t>
            </a:r>
          </a:p>
          <a:p>
            <a:pPr algn="thaiDist"/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กล่องข้อความ 9">
            <a:extLst>
              <a:ext uri="{FF2B5EF4-FFF2-40B4-BE49-F238E27FC236}">
                <a16:creationId xmlns:a16="http://schemas.microsoft.com/office/drawing/2014/main" id="{83E243CC-16CB-4F4A-B618-CD4EB6D89CE9}"/>
              </a:ext>
            </a:extLst>
          </p:cNvPr>
          <p:cNvSpPr txBox="1"/>
          <p:nvPr/>
        </p:nvSpPr>
        <p:spPr>
          <a:xfrm>
            <a:off x="2672949" y="587671"/>
            <a:ext cx="7036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004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rgbClr val="00004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ซอฟต์แวร์ประยุกต์ทั่วไป (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General Purpose Software) </a:t>
            </a:r>
            <a:endParaRPr lang="th-TH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รูปภาพ 2">
            <a:extLst>
              <a:ext uri="{FF2B5EF4-FFF2-40B4-BE49-F238E27FC236}">
                <a16:creationId xmlns:a16="http://schemas.microsoft.com/office/drawing/2014/main" id="{BDAC5841-41C3-4ABA-930F-36071E9A5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383" y="2939277"/>
            <a:ext cx="5927694" cy="3951796"/>
          </a:xfrm>
          <a:prstGeom prst="rect">
            <a:avLst/>
          </a:prstGeom>
        </p:spPr>
      </p:pic>
      <p:pic>
        <p:nvPicPr>
          <p:cNvPr id="10" name="รูปภาพ 4">
            <a:extLst>
              <a:ext uri="{FF2B5EF4-FFF2-40B4-BE49-F238E27FC236}">
                <a16:creationId xmlns:a16="http://schemas.microsoft.com/office/drawing/2014/main" id="{4C4E0423-C468-4804-B406-D9CABF0FC5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2" b="99497" l="3200" r="98800">
                        <a14:foregroundMark x1="3840" y1="55201" x2="16800" y2="81544"/>
                        <a14:backgroundMark x1="16000" y1="40268" x2="17760" y2="13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" t="51650" r="80973" b="13492"/>
          <a:stretch/>
        </p:blipFill>
        <p:spPr>
          <a:xfrm>
            <a:off x="6300187" y="1819921"/>
            <a:ext cx="2932589" cy="26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42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กล่องข้อความ 9">
            <a:extLst>
              <a:ext uri="{FF2B5EF4-FFF2-40B4-BE49-F238E27FC236}">
                <a16:creationId xmlns:a16="http://schemas.microsoft.com/office/drawing/2014/main" id="{24D53979-3BAB-4672-8864-0B8CE1B0F3E4}"/>
              </a:ext>
            </a:extLst>
          </p:cNvPr>
          <p:cNvSpPr txBox="1"/>
          <p:nvPr/>
        </p:nvSpPr>
        <p:spPr>
          <a:xfrm>
            <a:off x="-3307" y="1741977"/>
            <a:ext cx="7036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ซอฟต์แวร์นำเสนอข้อมูล (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Presentation Software)</a:t>
            </a:r>
          </a:p>
        </p:txBody>
      </p:sp>
      <p:sp>
        <p:nvSpPr>
          <p:cNvPr id="14" name="กล่องข้อความ 12">
            <a:extLst>
              <a:ext uri="{FF2B5EF4-FFF2-40B4-BE49-F238E27FC236}">
                <a16:creationId xmlns:a16="http://schemas.microsoft.com/office/drawing/2014/main" id="{359A62DC-E283-4709-90AA-D0DE9A221FD5}"/>
              </a:ext>
            </a:extLst>
          </p:cNvPr>
          <p:cNvSpPr txBox="1"/>
          <p:nvPr/>
        </p:nvSpPr>
        <p:spPr>
          <a:xfrm>
            <a:off x="1105630" y="2747520"/>
            <a:ext cx="48190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เป็นโปรแกรมที่ใช้ในการนำเสนอข้อมูลด้วยคอมพิวเตอร์ สร้างเอกสารที่ประกอบด้วยตัวอักษร รูปภาพ แผนผัง ภาพเคลื่อนไหว นิยมใช้ในการนำเสนอข้อมูลในการบรรยายในชั้นเรียนหรือการประชุม ซอฟต์แวร์ที่นิยมใช้ เช่น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Microsoft Office PowerPoint</a:t>
            </a:r>
          </a:p>
          <a:p>
            <a:pPr algn="thaiDist"/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แผนผังลำดับงาน: สิ้นสุด 8">
            <a:extLst>
              <a:ext uri="{FF2B5EF4-FFF2-40B4-BE49-F238E27FC236}">
                <a16:creationId xmlns:a16="http://schemas.microsoft.com/office/drawing/2014/main" id="{0B9672C3-4891-48E1-9730-7A711BE14C63}"/>
              </a:ext>
            </a:extLst>
          </p:cNvPr>
          <p:cNvSpPr/>
          <p:nvPr/>
        </p:nvSpPr>
        <p:spPr>
          <a:xfrm>
            <a:off x="2482140" y="551768"/>
            <a:ext cx="7164280" cy="707886"/>
          </a:xfrm>
          <a:prstGeom prst="flowChartTerminator">
            <a:avLst/>
          </a:prstGeom>
          <a:solidFill>
            <a:srgbClr val="FFE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9" name="กล่องข้อความ 9">
            <a:extLst>
              <a:ext uri="{FF2B5EF4-FFF2-40B4-BE49-F238E27FC236}">
                <a16:creationId xmlns:a16="http://schemas.microsoft.com/office/drawing/2014/main" id="{8B8248F0-261B-429E-9194-93FFB4394AB3}"/>
              </a:ext>
            </a:extLst>
          </p:cNvPr>
          <p:cNvSpPr txBox="1"/>
          <p:nvPr/>
        </p:nvSpPr>
        <p:spPr>
          <a:xfrm>
            <a:off x="2672949" y="587671"/>
            <a:ext cx="7036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004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rgbClr val="00004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ซอฟต์แวร์ประยุกต์ทั่วไป (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General Purpose Software) </a:t>
            </a:r>
            <a:endParaRPr lang="th-TH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รูปภาพ 2">
            <a:extLst>
              <a:ext uri="{FF2B5EF4-FFF2-40B4-BE49-F238E27FC236}">
                <a16:creationId xmlns:a16="http://schemas.microsoft.com/office/drawing/2014/main" id="{D5065883-08F7-4F9A-BBE6-1ACAF4FA2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542" y="3758951"/>
            <a:ext cx="1866463" cy="2566387"/>
          </a:xfrm>
          <a:prstGeom prst="rect">
            <a:avLst/>
          </a:prstGeom>
        </p:spPr>
      </p:pic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D5080CC5-43DC-47B3-AE6F-E5A2ABD352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90" t="54792" r="5237" b="17355"/>
          <a:stretch/>
        </p:blipFill>
        <p:spPr>
          <a:xfrm>
            <a:off x="6483661" y="2016163"/>
            <a:ext cx="2299721" cy="230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52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EF5EA9-8CB4-4F9B-B4DA-6842C3CAEB8F}"/>
              </a:ext>
            </a:extLst>
          </p:cNvPr>
          <p:cNvSpPr txBox="1"/>
          <p:nvPr/>
        </p:nvSpPr>
        <p:spPr>
          <a:xfrm>
            <a:off x="1120588" y="1525072"/>
            <a:ext cx="9950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ระบบคอมพิวเตอร์ 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Computer System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หมายถึง การทำงานของคอมพิวเตอร์ที่มีส่วนต่าง ๆ ทำงานร่วมกันเพื่อให้บรรลุเป้าหมายในการทำงานอย่างมีระบบ และมีประสิทธิภาพ ประกอบด้วย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20B67-358D-4F64-8FE8-8AC769EC8579}"/>
              </a:ext>
            </a:extLst>
          </p:cNvPr>
          <p:cNvSpPr txBox="1"/>
          <p:nvPr/>
        </p:nvSpPr>
        <p:spPr>
          <a:xfrm>
            <a:off x="349624" y="699247"/>
            <a:ext cx="2339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ระบบคอมพิวเตอร์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6C871C-394A-4A11-BE05-4DE629CFF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108" y="2875929"/>
            <a:ext cx="1504070" cy="1504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E1F564-AC75-4DF6-B132-4C851BCC6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658" y="2999148"/>
            <a:ext cx="1604682" cy="1414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D34A26-BB0E-429E-BE63-6E18996DE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298" y="2871707"/>
            <a:ext cx="1890643" cy="15125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89A222-A8D7-4CA7-9D70-339ED10F8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60" y="3055408"/>
            <a:ext cx="1560963" cy="11451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D58C23-FC61-4627-9B26-8203F76B346B}"/>
              </a:ext>
            </a:extLst>
          </p:cNvPr>
          <p:cNvSpPr txBox="1"/>
          <p:nvPr/>
        </p:nvSpPr>
        <p:spPr>
          <a:xfrm>
            <a:off x="974169" y="4432705"/>
            <a:ext cx="1425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ฮาร์ดแวร์</a:t>
            </a:r>
          </a:p>
          <a:p>
            <a:pPr algn="ctr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(Hardware)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ACF7BC-3B29-4C67-A245-1BA6A019A923}"/>
              </a:ext>
            </a:extLst>
          </p:cNvPr>
          <p:cNvSpPr txBox="1"/>
          <p:nvPr/>
        </p:nvSpPr>
        <p:spPr>
          <a:xfrm>
            <a:off x="2973298" y="4432705"/>
            <a:ext cx="1425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ซอฟต์แวร์</a:t>
            </a:r>
          </a:p>
          <a:p>
            <a:pPr algn="ctr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(Software)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8810D6-790A-42A2-ACDF-AC6D11689AA6}"/>
              </a:ext>
            </a:extLst>
          </p:cNvPr>
          <p:cNvSpPr txBox="1"/>
          <p:nvPr/>
        </p:nvSpPr>
        <p:spPr>
          <a:xfrm>
            <a:off x="4793982" y="4463199"/>
            <a:ext cx="2604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ข้อมูลและสารสนเทศ</a:t>
            </a:r>
          </a:p>
          <a:p>
            <a:pPr algn="ctr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(Data and Information)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3E6254-07BD-48A3-9B75-FE5F413081DD}"/>
              </a:ext>
            </a:extLst>
          </p:cNvPr>
          <p:cNvSpPr txBox="1"/>
          <p:nvPr/>
        </p:nvSpPr>
        <p:spPr>
          <a:xfrm>
            <a:off x="7045125" y="4394510"/>
            <a:ext cx="2604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บุคลากร</a:t>
            </a:r>
          </a:p>
          <a:p>
            <a:pPr algn="ctr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(Peopleware)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1994D1-8917-4AD4-A110-284DE9C88D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946" y="2951806"/>
            <a:ext cx="977499" cy="14111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53D42E-2054-4D28-B68C-16550CB4EFA9}"/>
              </a:ext>
            </a:extLst>
          </p:cNvPr>
          <p:cNvSpPr txBox="1"/>
          <p:nvPr/>
        </p:nvSpPr>
        <p:spPr>
          <a:xfrm>
            <a:off x="8982677" y="4378821"/>
            <a:ext cx="2604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กระบวนการ 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Procedure)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แผนผังลำดับงาน: สิ้นสุด 8">
            <a:extLst>
              <a:ext uri="{FF2B5EF4-FFF2-40B4-BE49-F238E27FC236}">
                <a16:creationId xmlns:a16="http://schemas.microsoft.com/office/drawing/2014/main" id="{B0C51708-A343-461A-9FFA-27924E5E17EE}"/>
              </a:ext>
            </a:extLst>
          </p:cNvPr>
          <p:cNvSpPr/>
          <p:nvPr/>
        </p:nvSpPr>
        <p:spPr>
          <a:xfrm>
            <a:off x="2482140" y="551768"/>
            <a:ext cx="7164280" cy="707886"/>
          </a:xfrm>
          <a:prstGeom prst="flowChartTerminator">
            <a:avLst/>
          </a:prstGeom>
          <a:solidFill>
            <a:srgbClr val="FFE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กล่องข้อความ 9">
            <a:extLst>
              <a:ext uri="{FF2B5EF4-FFF2-40B4-BE49-F238E27FC236}">
                <a16:creationId xmlns:a16="http://schemas.microsoft.com/office/drawing/2014/main" id="{0212408D-EAE1-4E76-8731-C5BCFE308FF2}"/>
              </a:ext>
            </a:extLst>
          </p:cNvPr>
          <p:cNvSpPr txBox="1"/>
          <p:nvPr/>
        </p:nvSpPr>
        <p:spPr>
          <a:xfrm>
            <a:off x="-7406" y="1659937"/>
            <a:ext cx="45460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004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rgbClr val="00004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ซอฟต์แวร์ทางด้านกราฟฟิกและมัลติมีเดีย </a:t>
            </a:r>
          </a:p>
          <a:p>
            <a:pPr algn="ctr"/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Graphics and Multimedia Software)</a:t>
            </a:r>
          </a:p>
          <a:p>
            <a:pPr algn="ctr"/>
            <a:endParaRPr lang="th-TH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กล่องข้อความ 12">
            <a:extLst>
              <a:ext uri="{FF2B5EF4-FFF2-40B4-BE49-F238E27FC236}">
                <a16:creationId xmlns:a16="http://schemas.microsoft.com/office/drawing/2014/main" id="{FFE0D895-C8F6-4B30-8A69-B869B3B8568C}"/>
              </a:ext>
            </a:extLst>
          </p:cNvPr>
          <p:cNvSpPr txBox="1"/>
          <p:nvPr/>
        </p:nvSpPr>
        <p:spPr>
          <a:xfrm>
            <a:off x="1108937" y="2711956"/>
            <a:ext cx="48190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เป็นโปรแกรมเพื่อช่วยทำงานด้านกราฟฟิกและมัลติมีเดีย เช่น ตกแต่งภาพ วาดรูป ปรับเสียง ตัดต่อภาพเคลื่อนไหว สร้างสรรค์งานสิ่งพิมพ์ ไม่ว่าจะเป็นหนังสือ นิตยสาร หนังสือพิมพ์ หนังสืออิเล็กทรอนิกส์ต่างๆ รวมถึงการสร้างและออกแบบพัฒนาเว็บไซต์ ให้มีรูปแบบสวยงาม ทันสมัย เหมาะสมกับสื่อแต่ละประเภท</a:t>
            </a:r>
          </a:p>
          <a:p>
            <a:pPr algn="thaiDist"/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กล่องข้อความ 9">
            <a:extLst>
              <a:ext uri="{FF2B5EF4-FFF2-40B4-BE49-F238E27FC236}">
                <a16:creationId xmlns:a16="http://schemas.microsoft.com/office/drawing/2014/main" id="{83E243CC-16CB-4F4A-B618-CD4EB6D89CE9}"/>
              </a:ext>
            </a:extLst>
          </p:cNvPr>
          <p:cNvSpPr txBox="1"/>
          <p:nvPr/>
        </p:nvSpPr>
        <p:spPr>
          <a:xfrm>
            <a:off x="2672949" y="587671"/>
            <a:ext cx="7036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004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rgbClr val="00004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ซอฟต์แวร์ประยุกต์ทั่วไป (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General Purpose Software) </a:t>
            </a:r>
            <a:endParaRPr lang="th-TH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รูปภาพ 2">
            <a:extLst>
              <a:ext uri="{FF2B5EF4-FFF2-40B4-BE49-F238E27FC236}">
                <a16:creationId xmlns:a16="http://schemas.microsoft.com/office/drawing/2014/main" id="{DFFD72A5-F9E7-4BC7-8220-1EF1AB964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054" y="2967528"/>
            <a:ext cx="1999587" cy="1950817"/>
          </a:xfrm>
          <a:prstGeom prst="rect">
            <a:avLst/>
          </a:prstGeom>
        </p:spPr>
      </p:pic>
      <p:pic>
        <p:nvPicPr>
          <p:cNvPr id="11" name="รูปภาพ 4">
            <a:extLst>
              <a:ext uri="{FF2B5EF4-FFF2-40B4-BE49-F238E27FC236}">
                <a16:creationId xmlns:a16="http://schemas.microsoft.com/office/drawing/2014/main" id="{8C48E372-F0BF-40C3-9EEE-2AA4DC333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822" y="1867874"/>
            <a:ext cx="2250188" cy="2250188"/>
          </a:xfrm>
          <a:prstGeom prst="rect">
            <a:avLst/>
          </a:prstGeom>
        </p:spPr>
      </p:pic>
      <p:pic>
        <p:nvPicPr>
          <p:cNvPr id="13" name="รูปภาพ 6">
            <a:extLst>
              <a:ext uri="{FF2B5EF4-FFF2-40B4-BE49-F238E27FC236}">
                <a16:creationId xmlns:a16="http://schemas.microsoft.com/office/drawing/2014/main" id="{8D00C4F5-37A3-4995-BA5A-D6295043C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494" y="3815128"/>
            <a:ext cx="4172844" cy="278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38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กล่องข้อความ 9">
            <a:extLst>
              <a:ext uri="{FF2B5EF4-FFF2-40B4-BE49-F238E27FC236}">
                <a16:creationId xmlns:a16="http://schemas.microsoft.com/office/drawing/2014/main" id="{24D53979-3BAB-4672-8864-0B8CE1B0F3E4}"/>
              </a:ext>
            </a:extLst>
          </p:cNvPr>
          <p:cNvSpPr txBox="1"/>
          <p:nvPr/>
        </p:nvSpPr>
        <p:spPr>
          <a:xfrm>
            <a:off x="-711519" y="1767760"/>
            <a:ext cx="7036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ซอฟต์แวร์การใช้งานบนเว็บไซต์และการติดต่อสื่อสาร </a:t>
            </a:r>
          </a:p>
          <a:p>
            <a:pPr algn="ctr"/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Web Site and Communications Software)</a:t>
            </a:r>
          </a:p>
        </p:txBody>
      </p:sp>
      <p:sp>
        <p:nvSpPr>
          <p:cNvPr id="14" name="กล่องข้อความ 12">
            <a:extLst>
              <a:ext uri="{FF2B5EF4-FFF2-40B4-BE49-F238E27FC236}">
                <a16:creationId xmlns:a16="http://schemas.microsoft.com/office/drawing/2014/main" id="{359A62DC-E283-4709-90AA-D0DE9A221FD5}"/>
              </a:ext>
            </a:extLst>
          </p:cNvPr>
          <p:cNvSpPr txBox="1"/>
          <p:nvPr/>
        </p:nvSpPr>
        <p:spPr>
          <a:xfrm>
            <a:off x="1105630" y="2747520"/>
            <a:ext cx="48190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เป็นโปรแกรมที่พัฒนาเพื่อการติดต่อสื่อสารผ่านเครือข่ายอินเทอร์เน็ต ซึ่งการเติบโตของเครือข่ายอินเทอร์เน็ตทำให้มีผู้พัฒนาโปรแกรมเพื่อใช้งานเฉพาะอย่างเพิ่มขึ้น เช่น โปรแกรมสำหรับตรวจสอบอีเมล การท่องเว็บไซต์ การจัดการและดูแลเว็บไซต์ การส่งข้อความ รวมถึงการประชุมทางไกลผ่านเครือข่าย เป็นต้น</a:t>
            </a:r>
          </a:p>
          <a:p>
            <a:pPr algn="thaiDist"/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แผนผังลำดับงาน: สิ้นสุด 8">
            <a:extLst>
              <a:ext uri="{FF2B5EF4-FFF2-40B4-BE49-F238E27FC236}">
                <a16:creationId xmlns:a16="http://schemas.microsoft.com/office/drawing/2014/main" id="{0B9672C3-4891-48E1-9730-7A711BE14C63}"/>
              </a:ext>
            </a:extLst>
          </p:cNvPr>
          <p:cNvSpPr/>
          <p:nvPr/>
        </p:nvSpPr>
        <p:spPr>
          <a:xfrm>
            <a:off x="2482140" y="551768"/>
            <a:ext cx="7164280" cy="707886"/>
          </a:xfrm>
          <a:prstGeom prst="flowChartTerminator">
            <a:avLst/>
          </a:prstGeom>
          <a:solidFill>
            <a:srgbClr val="FFE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9" name="กล่องข้อความ 9">
            <a:extLst>
              <a:ext uri="{FF2B5EF4-FFF2-40B4-BE49-F238E27FC236}">
                <a16:creationId xmlns:a16="http://schemas.microsoft.com/office/drawing/2014/main" id="{8B8248F0-261B-429E-9194-93FFB4394AB3}"/>
              </a:ext>
            </a:extLst>
          </p:cNvPr>
          <p:cNvSpPr txBox="1"/>
          <p:nvPr/>
        </p:nvSpPr>
        <p:spPr>
          <a:xfrm>
            <a:off x="2672949" y="587671"/>
            <a:ext cx="7036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004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rgbClr val="00004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ซอฟต์แวร์ประยุกต์ทั่วไป (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General Purpose Software) </a:t>
            </a:r>
            <a:endParaRPr lang="th-TH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2">
            <a:extLst>
              <a:ext uri="{FF2B5EF4-FFF2-40B4-BE49-F238E27FC236}">
                <a16:creationId xmlns:a16="http://schemas.microsoft.com/office/drawing/2014/main" id="{23BB9294-9AE0-498A-8BAE-AB2D048CE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4333" y1="35333" x2="55556" y2="36222"/>
                        <a14:foregroundMark x1="55556" y1="36222" x2="53889" y2="86222"/>
                        <a14:foregroundMark x1="42222" y1="59111" x2="64444" y2="58333"/>
                        <a14:foregroundMark x1="47333" y1="88000" x2="58333" y2="87333"/>
                        <a14:backgroundMark x1="47333" y1="88778" x2="56889" y2="88444"/>
                        <a14:backgroundMark x1="56000" y1="88556" x2="47556" y2="88333"/>
                        <a14:backgroundMark x1="47667" y1="88333" x2="55222" y2="88111"/>
                        <a14:backgroundMark x1="55889" y1="88000" x2="46778" y2="8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873" y="1473722"/>
            <a:ext cx="3147873" cy="3147873"/>
          </a:xfrm>
          <a:prstGeom prst="rect">
            <a:avLst/>
          </a:prstGeom>
        </p:spPr>
      </p:pic>
      <p:pic>
        <p:nvPicPr>
          <p:cNvPr id="11" name="รูปภาพ 4">
            <a:extLst>
              <a:ext uri="{FF2B5EF4-FFF2-40B4-BE49-F238E27FC236}">
                <a16:creationId xmlns:a16="http://schemas.microsoft.com/office/drawing/2014/main" id="{AF00489C-A71C-4B79-91FE-1C073032D2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4722" y1="45833" x2="72778" y2="47222"/>
                        <a14:foregroundMark x1="44722" y1="30556" x2="59722" y2="73333"/>
                        <a14:foregroundMark x1="36944" y1="63611" x2="75000" y2="54444"/>
                        <a14:foregroundMark x1="70556" y1="46389" x2="55833" y2="28889"/>
                        <a14:foregroundMark x1="55833" y1="28889" x2="29167" y2="44444"/>
                        <a14:foregroundMark x1="28611" y1="44444" x2="38056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951" y="2388216"/>
            <a:ext cx="2750598" cy="2750598"/>
          </a:xfrm>
          <a:prstGeom prst="rect">
            <a:avLst/>
          </a:prstGeom>
        </p:spPr>
      </p:pic>
      <p:pic>
        <p:nvPicPr>
          <p:cNvPr id="13" name="รูปภาพ 6">
            <a:extLst>
              <a:ext uri="{FF2B5EF4-FFF2-40B4-BE49-F238E27FC236}">
                <a16:creationId xmlns:a16="http://schemas.microsoft.com/office/drawing/2014/main" id="{D5AE28C9-18B6-4FC3-83E7-B85E8E1733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345" y="4240074"/>
            <a:ext cx="3122350" cy="208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02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BD3715-79B5-40BC-A20F-E3A09280664C}"/>
              </a:ext>
            </a:extLst>
          </p:cNvPr>
          <p:cNvSpPr txBox="1"/>
          <p:nvPr/>
        </p:nvSpPr>
        <p:spPr>
          <a:xfrm>
            <a:off x="4527324" y="484916"/>
            <a:ext cx="3137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ซอฟต์แวร์ (</a:t>
            </a:r>
            <a:r>
              <a:rPr lang="en-US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Software)</a:t>
            </a:r>
            <a:endParaRPr lang="th-TH" sz="3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66B8F6-DD51-467B-8F17-168B455B61B1}"/>
              </a:ext>
            </a:extLst>
          </p:cNvPr>
          <p:cNvSpPr txBox="1"/>
          <p:nvPr/>
        </p:nvSpPr>
        <p:spPr>
          <a:xfrm>
            <a:off x="645458" y="1263637"/>
            <a:ext cx="5056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2) ซอฟต์แวร์ประยุกต์ (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Application Software)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56B837-3254-46E1-89B2-E92C4C1A711B}"/>
              </a:ext>
            </a:extLst>
          </p:cNvPr>
          <p:cNvSpPr txBox="1"/>
          <p:nvPr/>
        </p:nvSpPr>
        <p:spPr>
          <a:xfrm>
            <a:off x="1120588" y="1919247"/>
            <a:ext cx="99508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(2) ซอฟต์แวร์ประยุกต์เฉพาะงาน 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Application Software for Specific Purpose)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เป็นซอฟต์แวร์ที่ที่พัฒนาขึ้นเพื่อการใช้งานเฉพาะด้าน โดยส่วนใหญ่แล้วจะพัฒนาขึ้นเพื่อตอบสนองความต้องการใช้งานในองค์กรใดองค์กรหนึ่ง เช่น โปรแกรมคำนวณภาษีของกรมศุลกากร โปรแกรมฝาก-ถอนเงินของธนาคาร โปรแกรมคำนวณของเจ้าหน้าที่การเงิน เป็นต้น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3ACFDA-976F-46BB-AC3B-9EF4BFB0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612" y="3867519"/>
            <a:ext cx="5438775" cy="255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04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8C7C40D7-24F0-4A05-A54D-9F46F30CC11A}"/>
              </a:ext>
            </a:extLst>
          </p:cNvPr>
          <p:cNvSpPr txBox="1"/>
          <p:nvPr/>
        </p:nvSpPr>
        <p:spPr>
          <a:xfrm>
            <a:off x="636493" y="865977"/>
            <a:ext cx="5056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3.บุคลากร (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People)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0A7622-047D-43A1-B653-20DC65A41C4A}"/>
              </a:ext>
            </a:extLst>
          </p:cNvPr>
          <p:cNvSpPr txBox="1"/>
          <p:nvPr/>
        </p:nvSpPr>
        <p:spPr>
          <a:xfrm>
            <a:off x="1161600" y="1349256"/>
            <a:ext cx="9950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ผู้ปฎิบัติหน้าที่เกี่ยวกับคอมพิวเตอร์เพื่อป้อนข้อมูลหรือใช้คำสั่งกับคอมพิวเตอร์ซึ่งเป็นสิ่งสำคัญที่จะเป็นตัวกำหนดถึงประสิทธิภาพ ความสำเร็จ และ ความคุ้มค่าในการใช้งานคอมพิวเตอร์ บุคลากรทางคอมพิวเตอร์ได้แก่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6BE1EE-9C60-4AF6-BC52-F87D673578AB}"/>
              </a:ext>
            </a:extLst>
          </p:cNvPr>
          <p:cNvSpPr txBox="1"/>
          <p:nvPr/>
        </p:nvSpPr>
        <p:spPr>
          <a:xfrm>
            <a:off x="4271334" y="404744"/>
            <a:ext cx="390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องค์ประกอบของคอมพิวเตอร์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33EB10-9187-4FB5-9E6F-475CD85E0A1A}"/>
              </a:ext>
            </a:extLst>
          </p:cNvPr>
          <p:cNvSpPr txBox="1"/>
          <p:nvPr/>
        </p:nvSpPr>
        <p:spPr>
          <a:xfrm>
            <a:off x="4736214" y="3815860"/>
            <a:ext cx="2801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โปรแกรมเมอร์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Programmer)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A4F1F3-19B3-43EE-ADB1-53CCD97999DB}"/>
              </a:ext>
            </a:extLst>
          </p:cNvPr>
          <p:cNvSpPr txBox="1"/>
          <p:nvPr/>
        </p:nvSpPr>
        <p:spPr>
          <a:xfrm>
            <a:off x="807449" y="3807397"/>
            <a:ext cx="2202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ผู้ใช้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User) 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A2A427-9DBC-4148-AD64-08D9E9E316A7}"/>
              </a:ext>
            </a:extLst>
          </p:cNvPr>
          <p:cNvSpPr txBox="1"/>
          <p:nvPr/>
        </p:nvSpPr>
        <p:spPr>
          <a:xfrm>
            <a:off x="9295146" y="3656893"/>
            <a:ext cx="2202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ผู้ปฎิบัติการ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Operator) 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C8FD68-CDBA-4381-A5C7-064378D75F5C}"/>
              </a:ext>
            </a:extLst>
          </p:cNvPr>
          <p:cNvSpPr txBox="1"/>
          <p:nvPr/>
        </p:nvSpPr>
        <p:spPr>
          <a:xfrm>
            <a:off x="6942768" y="5947656"/>
            <a:ext cx="2999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ผู้จัดการระบบ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System Manager)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A3FC7A-7D7B-4BB0-8618-6B2AAE833E57}"/>
              </a:ext>
            </a:extLst>
          </p:cNvPr>
          <p:cNvSpPr txBox="1"/>
          <p:nvPr/>
        </p:nvSpPr>
        <p:spPr>
          <a:xfrm>
            <a:off x="1447130" y="5943377"/>
            <a:ext cx="491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ผู้บริหารฐานข้อมูล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Database Administrator: DBA) 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EB012-CEEA-443C-98B7-921363E59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148" y="4380669"/>
            <a:ext cx="22860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16CA3C-019E-4A76-9B5E-AA562B486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364" y="2259273"/>
            <a:ext cx="2219720" cy="1490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A27AD-CF18-42F9-B12A-A6E792F3A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40" y="2279145"/>
            <a:ext cx="2286001" cy="152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476F65-AC9C-40EA-B092-BC8C66ACF4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442" y="4330662"/>
            <a:ext cx="2149507" cy="15516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CF6731-70AD-4ACD-915D-D052E2FC9A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95" y="2299821"/>
            <a:ext cx="2274947" cy="151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28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BD3715-79B5-40BC-A20F-E3A09280664C}"/>
              </a:ext>
            </a:extLst>
          </p:cNvPr>
          <p:cNvSpPr txBox="1"/>
          <p:nvPr/>
        </p:nvSpPr>
        <p:spPr>
          <a:xfrm>
            <a:off x="4137284" y="484916"/>
            <a:ext cx="391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องค์ประกอบของคอมพิวเตอร์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66B8F6-DD51-467B-8F17-168B455B61B1}"/>
              </a:ext>
            </a:extLst>
          </p:cNvPr>
          <p:cNvSpPr txBox="1"/>
          <p:nvPr/>
        </p:nvSpPr>
        <p:spPr>
          <a:xfrm>
            <a:off x="645458" y="1263637"/>
            <a:ext cx="5056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ข้อมูลสารสนเทศ (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Data and Information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56B837-3254-46E1-89B2-E92C4C1A711B}"/>
              </a:ext>
            </a:extLst>
          </p:cNvPr>
          <p:cNvSpPr txBox="1"/>
          <p:nvPr/>
        </p:nvSpPr>
        <p:spPr>
          <a:xfrm>
            <a:off x="1120588" y="1919247"/>
            <a:ext cx="9950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คือ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 ข้อเท็จจริงหรือเหตุการณ์ที่เกิดขึ้น แล้วใช้ตัวเลขตัวอักษร หรือสัญลักษณ์ ต่างๆ ทำความหมายแทนสิ่งเหล่านั้น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D94E5E-88CA-400A-A1D3-7B9A7BB00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926" y="3005744"/>
            <a:ext cx="6146143" cy="355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95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BD3715-79B5-40BC-A20F-E3A09280664C}"/>
              </a:ext>
            </a:extLst>
          </p:cNvPr>
          <p:cNvSpPr txBox="1"/>
          <p:nvPr/>
        </p:nvSpPr>
        <p:spPr>
          <a:xfrm>
            <a:off x="4137284" y="484916"/>
            <a:ext cx="391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องค์ประกอบของคอมพิวเตอร์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66B8F6-DD51-467B-8F17-168B455B61B1}"/>
              </a:ext>
            </a:extLst>
          </p:cNvPr>
          <p:cNvSpPr txBox="1"/>
          <p:nvPr/>
        </p:nvSpPr>
        <p:spPr>
          <a:xfrm>
            <a:off x="645458" y="1263637"/>
            <a:ext cx="5056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ข้อมูลสารสนเทศ (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Data and Information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56B837-3254-46E1-89B2-E92C4C1A711B}"/>
              </a:ext>
            </a:extLst>
          </p:cNvPr>
          <p:cNvSpPr txBox="1"/>
          <p:nvPr/>
        </p:nvSpPr>
        <p:spPr>
          <a:xfrm>
            <a:off x="1120588" y="1919247"/>
            <a:ext cx="9950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สารสนเทศ  คือ ข้อสรุปต่างๆ ที่ได้จากการนำข้อมูลมาทำการวิเคราะห์ หรือผ่านวิธีการที่ </a:t>
            </a: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ได้กำหนดขึ้น ทั้งนี้เพื่อนำข้อสรุปไปใช้งานหรืออ้างอิง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E3E7C-764E-4A53-8E37-9E06336A9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28" y="3146612"/>
            <a:ext cx="4887446" cy="355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98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8C7C40D7-24F0-4A05-A54D-9F46F30CC11A}"/>
              </a:ext>
            </a:extLst>
          </p:cNvPr>
          <p:cNvSpPr txBox="1"/>
          <p:nvPr/>
        </p:nvSpPr>
        <p:spPr>
          <a:xfrm>
            <a:off x="690280" y="2189809"/>
            <a:ext cx="5056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5.กระบวนการ (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Procedure)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0A7622-047D-43A1-B653-20DC65A41C4A}"/>
              </a:ext>
            </a:extLst>
          </p:cNvPr>
          <p:cNvSpPr txBox="1"/>
          <p:nvPr/>
        </p:nvSpPr>
        <p:spPr>
          <a:xfrm>
            <a:off x="2061460" y="2828835"/>
            <a:ext cx="8328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เป็นกระบวกการทำงานเพื่อให้ได้ผลลัพธ์ตามที่ต้องการ ซึ่งในการทำงานกับคอมพิวเตอร์ผู้ใช้จำเป็นต้องทราบขั้นตอนการทำงานเพื่อให้ได้งานที่ถูกต้องและมีประสิทธิภาพ โดยอาจจะมีขั้นตอนสลับซับซ้อนหลายขั้นตอน ดังนั้น จึงมีความจำเป็นต้องมีคู่มือปฎิบัติงาน เช่น คู่มือผู้ใช้ คู่มือผู้ดูแลระบบ เป็นต้น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6BE1EE-9C60-4AF6-BC52-F87D673578AB}"/>
              </a:ext>
            </a:extLst>
          </p:cNvPr>
          <p:cNvSpPr txBox="1"/>
          <p:nvPr/>
        </p:nvSpPr>
        <p:spPr>
          <a:xfrm>
            <a:off x="4271334" y="1301214"/>
            <a:ext cx="390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องค์ประกอบของคอมพิวเตอร์</a:t>
            </a:r>
          </a:p>
        </p:txBody>
      </p:sp>
    </p:spTree>
    <p:extLst>
      <p:ext uri="{BB962C8B-B14F-4D97-AF65-F5344CB8AC3E}">
        <p14:creationId xmlns:p14="http://schemas.microsoft.com/office/powerpoint/2010/main" val="3248508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1450F8-591E-4012-B962-BDF943BD6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5556"/>
            <a:ext cx="12192000" cy="540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08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50BC8-7EDF-4BBE-8F25-CFD6B2F12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5556"/>
            <a:ext cx="12192000" cy="540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76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C6C884-E3ED-406E-A3DA-49AB9A2CF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6" y="0"/>
            <a:ext cx="12113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08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05B18D96-92F4-4E75-A0C9-D810D475B227}"/>
              </a:ext>
            </a:extLst>
          </p:cNvPr>
          <p:cNvSpPr txBox="1"/>
          <p:nvPr/>
        </p:nvSpPr>
        <p:spPr>
          <a:xfrm>
            <a:off x="4121523" y="528918"/>
            <a:ext cx="3948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องค์ประกอบของคอมพิวเตอร์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7C40D7-24F0-4A05-A54D-9F46F30CC11A}"/>
              </a:ext>
            </a:extLst>
          </p:cNvPr>
          <p:cNvSpPr txBox="1"/>
          <p:nvPr/>
        </p:nvSpPr>
        <p:spPr>
          <a:xfrm>
            <a:off x="636495" y="1084729"/>
            <a:ext cx="29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1.ฮาร์ดแวร์ (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Hardware)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545FB5-010E-4377-B156-354C0B6D0C62}"/>
              </a:ext>
            </a:extLst>
          </p:cNvPr>
          <p:cNvSpPr txBox="1"/>
          <p:nvPr/>
        </p:nvSpPr>
        <p:spPr>
          <a:xfrm>
            <a:off x="1120588" y="1525072"/>
            <a:ext cx="9950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ฮาร์ดแวร์ 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Hardware)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คือส่วนของอุปกรณ์คอมพิวเตอร์ และอุปกรณ์ต่อพ่วงที่ประกอบขึ้นแล้วสามารถจับต้องได้ เช่น คอมพิวเตอร์ 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Computer)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ปริ้นเตอร์ 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Printer)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ฮาร์ดดิสก์ เป็นต้น โดยฮาร์ดแวร์สามารถแบ่งออกเป็น 4 ส่วน ตามประเภทการใช้งาน ดังนี้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2B154C-7E84-4A6F-B45D-0411CD4D1F20}"/>
              </a:ext>
            </a:extLst>
          </p:cNvPr>
          <p:cNvSpPr txBox="1"/>
          <p:nvPr/>
        </p:nvSpPr>
        <p:spPr>
          <a:xfrm>
            <a:off x="1179794" y="4704591"/>
            <a:ext cx="1573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หน่วยรับข้อมูล</a:t>
            </a:r>
          </a:p>
          <a:p>
            <a:pPr algn="ctr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(Input Unit)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1DE365-64B9-428C-9444-AD11EEF18D77}"/>
              </a:ext>
            </a:extLst>
          </p:cNvPr>
          <p:cNvSpPr txBox="1"/>
          <p:nvPr/>
        </p:nvSpPr>
        <p:spPr>
          <a:xfrm>
            <a:off x="3798661" y="4744547"/>
            <a:ext cx="2174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หน่วยแสดงผลข้อมูล</a:t>
            </a:r>
          </a:p>
          <a:p>
            <a:pPr algn="ctr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(Output Unit)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643D86B-FA6B-4DEC-8E89-0D56C6D8C900}"/>
              </a:ext>
            </a:extLst>
          </p:cNvPr>
          <p:cNvSpPr txBox="1"/>
          <p:nvPr/>
        </p:nvSpPr>
        <p:spPr>
          <a:xfrm>
            <a:off x="6491420" y="4693409"/>
            <a:ext cx="2174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หน่วยเก็บข้อมูล</a:t>
            </a:r>
          </a:p>
          <a:p>
            <a:pPr algn="ctr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(Storage)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B4E2FB4-8B7E-4C4D-B3D8-157EA08AE82E}"/>
              </a:ext>
            </a:extLst>
          </p:cNvPr>
          <p:cNvSpPr txBox="1"/>
          <p:nvPr/>
        </p:nvSpPr>
        <p:spPr>
          <a:xfrm>
            <a:off x="8461640" y="4717961"/>
            <a:ext cx="35781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หน่วยประมวลผลกลาง</a:t>
            </a:r>
          </a:p>
          <a:p>
            <a:pPr algn="ctr"/>
            <a:r>
              <a:rPr lang="en-US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(Central Processing Unit : CPU)</a:t>
            </a:r>
            <a:endParaRPr lang="th-TH" sz="2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6" name="Picture 2" descr="D:\25,25\powerpoint\วิทยาการคำนวณ\ม.2 หน่วย3\pic\slide 1-29.png">
            <a:extLst>
              <a:ext uri="{FF2B5EF4-FFF2-40B4-BE49-F238E27FC236}">
                <a16:creationId xmlns:a16="http://schemas.microsoft.com/office/drawing/2014/main" id="{550DF408-221C-4F16-8CB6-3DCB3E063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495" y="3516895"/>
            <a:ext cx="2585409" cy="86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25,25\powerpoint\วิทยาการคำนวณ\ม.2 หน่วย3\pic\slide 1-10.png">
            <a:extLst>
              <a:ext uri="{FF2B5EF4-FFF2-40B4-BE49-F238E27FC236}">
                <a16:creationId xmlns:a16="http://schemas.microsoft.com/office/drawing/2014/main" id="{A827C5FD-2EB4-4637-B217-54C0E1BE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7085" y="3350410"/>
            <a:ext cx="1598082" cy="133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25,25\powerpoint\วิทยาการคำนวณ\ม.2 หน่วย3\pic\slide 1-08.png">
            <a:extLst>
              <a:ext uri="{FF2B5EF4-FFF2-40B4-BE49-F238E27FC236}">
                <a16:creationId xmlns:a16="http://schemas.microsoft.com/office/drawing/2014/main" id="{494FC5A6-7CA4-446F-A642-E307406E3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6130" y="3199481"/>
            <a:ext cx="1765510" cy="139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:\25,25\powerpoint\วิทยาการคำนวณ\ม.2 หน่วย3\pic\slide 1-07.png">
            <a:extLst>
              <a:ext uri="{FF2B5EF4-FFF2-40B4-BE49-F238E27FC236}">
                <a16:creationId xmlns:a16="http://schemas.microsoft.com/office/drawing/2014/main" id="{E0035E67-02CB-407E-BE02-B1A3B4536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4636" y="3213948"/>
            <a:ext cx="825012" cy="146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4306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6F3C3E9A-AFC7-4C1E-8E47-0B15D029D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6" y="0"/>
            <a:ext cx="12113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47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EF5EA9-8CB4-4F9B-B4DA-6842C3CAEB8F}"/>
              </a:ext>
            </a:extLst>
          </p:cNvPr>
          <p:cNvSpPr txBox="1"/>
          <p:nvPr/>
        </p:nvSpPr>
        <p:spPr>
          <a:xfrm>
            <a:off x="1120588" y="1525072"/>
            <a:ext cx="9950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ทำหน้าที่รับเข้าข้อมูลจากผู้ใช้งานเข้าสู่เครื่องคอมพิวเตอร์ โดยจะทำการแปลงข้อมูลให้อยู่ในรูปสัญญาณดิจิทัลที่คอมพิวเตอร์เข้าใจ อุปกรณ์ที่รับหน้ารับเข้าข้อมูล เช่น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20B67-358D-4F64-8FE8-8AC769EC8579}"/>
              </a:ext>
            </a:extLst>
          </p:cNvPr>
          <p:cNvSpPr txBox="1"/>
          <p:nvPr/>
        </p:nvSpPr>
        <p:spPr>
          <a:xfrm>
            <a:off x="358589" y="948843"/>
            <a:ext cx="4096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หน่วยรับข้อมูล (</a:t>
            </a:r>
            <a:r>
              <a:rPr lang="en-US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Input Unit)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D58C23-FC61-4627-9B26-8203F76B346B}"/>
              </a:ext>
            </a:extLst>
          </p:cNvPr>
          <p:cNvSpPr txBox="1"/>
          <p:nvPr/>
        </p:nvSpPr>
        <p:spPr>
          <a:xfrm>
            <a:off x="1241676" y="4718528"/>
            <a:ext cx="1425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แป้นพิมพ์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(Keyboard)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ACF7BC-3B29-4C67-A245-1BA6A019A923}"/>
              </a:ext>
            </a:extLst>
          </p:cNvPr>
          <p:cNvSpPr txBox="1"/>
          <p:nvPr/>
        </p:nvSpPr>
        <p:spPr>
          <a:xfrm>
            <a:off x="4145215" y="4778971"/>
            <a:ext cx="1425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สแกนเนอร์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(Scanner)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8810D6-790A-42A2-ACDF-AC6D11689AA6}"/>
              </a:ext>
            </a:extLst>
          </p:cNvPr>
          <p:cNvSpPr txBox="1"/>
          <p:nvPr/>
        </p:nvSpPr>
        <p:spPr>
          <a:xfrm>
            <a:off x="6443445" y="4778970"/>
            <a:ext cx="2604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เมาส์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(Mouse)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3E6254-07BD-48A3-9B75-FE5F413081DD}"/>
              </a:ext>
            </a:extLst>
          </p:cNvPr>
          <p:cNvSpPr txBox="1"/>
          <p:nvPr/>
        </p:nvSpPr>
        <p:spPr>
          <a:xfrm>
            <a:off x="8976049" y="4778969"/>
            <a:ext cx="2604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ไมค์คอมพิวเตอร์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(Computer mic)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524234-2BA1-45D8-A786-BB8B12BF2628}"/>
              </a:ext>
            </a:extLst>
          </p:cNvPr>
          <p:cNvSpPr txBox="1"/>
          <p:nvPr/>
        </p:nvSpPr>
        <p:spPr>
          <a:xfrm>
            <a:off x="4612404" y="373727"/>
            <a:ext cx="3948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ฮาร์ดแวร์ (</a:t>
            </a:r>
            <a:r>
              <a:rPr lang="en-US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Hardware)</a:t>
            </a:r>
            <a:endParaRPr lang="th-TH" sz="3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36818F-B46B-46F1-A716-7B9A9C892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193" y="3108221"/>
            <a:ext cx="1665096" cy="15203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39714C-9FFE-4979-BA87-DC4DEAFC9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398" y="2996577"/>
            <a:ext cx="2044485" cy="2044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C7C807-FDB5-43A6-B486-A99C406C6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42" y="3429000"/>
            <a:ext cx="2171610" cy="11796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C1F65A7-F7DB-42E0-9476-59B9ED915D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93" y="3344948"/>
            <a:ext cx="2485295" cy="126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70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9C2B154C-7E84-4A6F-B45D-0411CD4D1F20}"/>
              </a:ext>
            </a:extLst>
          </p:cNvPr>
          <p:cNvSpPr txBox="1"/>
          <p:nvPr/>
        </p:nvSpPr>
        <p:spPr>
          <a:xfrm>
            <a:off x="1179794" y="4855874"/>
            <a:ext cx="1573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จอภาพ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(Screen)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1DE365-64B9-428C-9444-AD11EEF18D77}"/>
              </a:ext>
            </a:extLst>
          </p:cNvPr>
          <p:cNvSpPr txBox="1"/>
          <p:nvPr/>
        </p:nvSpPr>
        <p:spPr>
          <a:xfrm>
            <a:off x="3784622" y="4793237"/>
            <a:ext cx="2174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ปริ้นเตอร์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(Printer)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643D86B-FA6B-4DEC-8E89-0D56C6D8C900}"/>
              </a:ext>
            </a:extLst>
          </p:cNvPr>
          <p:cNvSpPr txBox="1"/>
          <p:nvPr/>
        </p:nvSpPr>
        <p:spPr>
          <a:xfrm>
            <a:off x="6565563" y="4796856"/>
            <a:ext cx="2174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ลำโพง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(Speaker)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B4E2FB4-8B7E-4C4D-B3D8-157EA08AE82E}"/>
              </a:ext>
            </a:extLst>
          </p:cNvPr>
          <p:cNvSpPr txBox="1"/>
          <p:nvPr/>
        </p:nvSpPr>
        <p:spPr>
          <a:xfrm>
            <a:off x="8480673" y="4857129"/>
            <a:ext cx="35781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โปรเจคเตอร์</a:t>
            </a:r>
            <a:endParaRPr lang="en-US" sz="2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(Projector)</a:t>
            </a:r>
            <a:endParaRPr lang="th-TH" sz="2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1C23F2-FB76-41C2-9BB1-6D15FB6EE090}"/>
              </a:ext>
            </a:extLst>
          </p:cNvPr>
          <p:cNvSpPr txBox="1"/>
          <p:nvPr/>
        </p:nvSpPr>
        <p:spPr>
          <a:xfrm>
            <a:off x="1120588" y="1525072"/>
            <a:ext cx="9950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ทำหน้าที่แสดงผลข้อมูลที่ผ่านการประมวลแล้ว โดยจะแปลงผลลัพธ์จากสัญญาณดิจทัลเป็นสัญญานที่มนุษย์เข้าใจ ยกตัวอย่างเช่น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46976C-5B91-4B45-872F-5016F5EBD9E7}"/>
              </a:ext>
            </a:extLst>
          </p:cNvPr>
          <p:cNvSpPr txBox="1"/>
          <p:nvPr/>
        </p:nvSpPr>
        <p:spPr>
          <a:xfrm>
            <a:off x="358588" y="948843"/>
            <a:ext cx="4760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หน่วยรับแสดงผลข้อมูล (</a:t>
            </a:r>
            <a:r>
              <a:rPr lang="en-US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Output Unit)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AB41D0-7AF4-476B-B0FB-96E9E938CBF5}"/>
              </a:ext>
            </a:extLst>
          </p:cNvPr>
          <p:cNvSpPr txBox="1"/>
          <p:nvPr/>
        </p:nvSpPr>
        <p:spPr>
          <a:xfrm>
            <a:off x="4612404" y="373727"/>
            <a:ext cx="3948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ฮาร์ดแวร์ (</a:t>
            </a:r>
            <a:r>
              <a:rPr lang="en-US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Hardware)</a:t>
            </a:r>
            <a:endParaRPr lang="th-TH" sz="3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6A67E3-395B-4EC9-852A-2CB4C54E1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523" y="2817438"/>
            <a:ext cx="2581839" cy="1715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8496C7-41A1-4161-B501-388656B28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77" y="2683407"/>
            <a:ext cx="2632503" cy="2048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E71B58-4C6C-4AF1-901E-9DE479785A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718" y="2766741"/>
            <a:ext cx="3138035" cy="1961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FD279B-1CD0-40DB-B14F-6BF1A591D1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1" y="2744030"/>
            <a:ext cx="2332565" cy="233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19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EF5EA9-8CB4-4F9B-B4DA-6842C3CAEB8F}"/>
              </a:ext>
            </a:extLst>
          </p:cNvPr>
          <p:cNvSpPr txBox="1"/>
          <p:nvPr/>
        </p:nvSpPr>
        <p:spPr>
          <a:xfrm>
            <a:off x="1120588" y="1525072"/>
            <a:ext cx="9950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ทำหน้าที่เก็บข้อมูลและคำสั่งเพื่อใช้ในอนาคต ซึ่งหน่วยเก็บข้อมูลจะมี 2 ลักษณะ ดังนี้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20B67-358D-4F64-8FE8-8AC769EC8579}"/>
              </a:ext>
            </a:extLst>
          </p:cNvPr>
          <p:cNvSpPr txBox="1"/>
          <p:nvPr/>
        </p:nvSpPr>
        <p:spPr>
          <a:xfrm>
            <a:off x="358589" y="948843"/>
            <a:ext cx="4096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หน่วยเก็บข้อมูล (</a:t>
            </a:r>
            <a:r>
              <a:rPr lang="en-US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Storage)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D58C23-FC61-4627-9B26-8203F76B346B}"/>
              </a:ext>
            </a:extLst>
          </p:cNvPr>
          <p:cNvSpPr txBox="1"/>
          <p:nvPr/>
        </p:nvSpPr>
        <p:spPr>
          <a:xfrm>
            <a:off x="1515163" y="1959692"/>
            <a:ext cx="9950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1) หน่วยความจำหลัก (</a:t>
            </a:r>
            <a:r>
              <a:rPr lang="en-US" sz="2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Primary Storage</a:t>
            </a:r>
            <a:r>
              <a:rPr lang="th-TH" sz="2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เป็นอุปกรณ์ที่ใช้ในการเก็บข้อมูลชั่วคราวก่อนการนำไปประมวลผลเก็บคำสั่งของ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โปรแกรมขณะใช้งาน และเก็บผลลัพธ์ที่ได้จากการประมวลผลก่อนนำไปแสดงผล ได้แก่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ACF7BC-3B29-4C67-A245-1BA6A019A923}"/>
              </a:ext>
            </a:extLst>
          </p:cNvPr>
          <p:cNvSpPr txBox="1"/>
          <p:nvPr/>
        </p:nvSpPr>
        <p:spPr>
          <a:xfrm>
            <a:off x="555940" y="5288340"/>
            <a:ext cx="4706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Read Only Memory : ROM</a:t>
            </a:r>
          </a:p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หน่วยความจำที่จะถูกอ่านได้อย่างเดียวเท่านั้นโดยจะเก็บคำสั่ง</a:t>
            </a:r>
          </a:p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หรือโปรแกรมไว้อย่างถาวร แม้ปิดเครื่องก็จะไม่ถูกลบ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8810D6-790A-42A2-ACDF-AC6D11689AA6}"/>
              </a:ext>
            </a:extLst>
          </p:cNvPr>
          <p:cNvSpPr txBox="1"/>
          <p:nvPr/>
        </p:nvSpPr>
        <p:spPr>
          <a:xfrm>
            <a:off x="5549090" y="5209053"/>
            <a:ext cx="61946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Random access memory : RAM</a:t>
            </a:r>
          </a:p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หน่วยความจำที่ใช้ในการจดจำข้อมูลหรือคำสั่ง ขณะที่เครื่องทำงานซึ่งสามารถเปลี่ยนแปลงข้อมูลหรือคำสั่งได้ตลอดเวลาที่ยังเปิดเครื่อง แต่เมื่อปิดเครื่องคอมพิวเตอร์ ข้อมูลและโปรแกรมจะถูกลบหายไป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524234-2BA1-45D8-A786-BB8B12BF2628}"/>
              </a:ext>
            </a:extLst>
          </p:cNvPr>
          <p:cNvSpPr txBox="1"/>
          <p:nvPr/>
        </p:nvSpPr>
        <p:spPr>
          <a:xfrm>
            <a:off x="4612404" y="373727"/>
            <a:ext cx="3948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ฮาร์ดแวร์ (</a:t>
            </a:r>
            <a:r>
              <a:rPr lang="en-US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Hardware)</a:t>
            </a:r>
            <a:endParaRPr lang="th-TH" sz="3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E333A-026B-4A30-8365-C9D6E3FD4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013" y="2497652"/>
            <a:ext cx="2790688" cy="279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993ECB-5FDD-4229-97B4-076DFFDE9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929" y="3063265"/>
            <a:ext cx="2490659" cy="200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68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9C2B154C-7E84-4A6F-B45D-0411CD4D1F20}"/>
              </a:ext>
            </a:extLst>
          </p:cNvPr>
          <p:cNvSpPr txBox="1"/>
          <p:nvPr/>
        </p:nvSpPr>
        <p:spPr>
          <a:xfrm>
            <a:off x="919817" y="4781276"/>
            <a:ext cx="2174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HDD</a:t>
            </a:r>
          </a:p>
          <a:p>
            <a:pPr algn="ctr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(Hard Disk Drive)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1DE365-64B9-428C-9444-AD11EEF18D77}"/>
              </a:ext>
            </a:extLst>
          </p:cNvPr>
          <p:cNvSpPr txBox="1"/>
          <p:nvPr/>
        </p:nvSpPr>
        <p:spPr>
          <a:xfrm>
            <a:off x="3784622" y="4793237"/>
            <a:ext cx="2174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SSD</a:t>
            </a:r>
          </a:p>
          <a:p>
            <a:pPr algn="ctr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(Solid State Drive)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643D86B-FA6B-4DEC-8E89-0D56C6D8C900}"/>
              </a:ext>
            </a:extLst>
          </p:cNvPr>
          <p:cNvSpPr txBox="1"/>
          <p:nvPr/>
        </p:nvSpPr>
        <p:spPr>
          <a:xfrm>
            <a:off x="6565562" y="4796856"/>
            <a:ext cx="2493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SD Card</a:t>
            </a:r>
          </a:p>
          <a:p>
            <a:pPr algn="ctr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(Secure Digital Card)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B4E2FB4-8B7E-4C4D-B3D8-157EA08AE82E}"/>
              </a:ext>
            </a:extLst>
          </p:cNvPr>
          <p:cNvSpPr txBox="1"/>
          <p:nvPr/>
        </p:nvSpPr>
        <p:spPr>
          <a:xfrm>
            <a:off x="8405734" y="4854792"/>
            <a:ext cx="35781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แฟรชไดรฟ์</a:t>
            </a:r>
          </a:p>
          <a:p>
            <a:pPr algn="ctr"/>
            <a:r>
              <a:rPr lang="en-US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(Flash Drive)</a:t>
            </a:r>
            <a:endParaRPr lang="th-TH" sz="2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504B4D-BB8D-4322-97BA-7DB25BAA110B}"/>
              </a:ext>
            </a:extLst>
          </p:cNvPr>
          <p:cNvSpPr txBox="1"/>
          <p:nvPr/>
        </p:nvSpPr>
        <p:spPr>
          <a:xfrm>
            <a:off x="358589" y="948843"/>
            <a:ext cx="4096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หน่วยเก็บข้อมูล (</a:t>
            </a:r>
            <a:r>
              <a:rPr lang="en-US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Storage)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F79F91-8AEB-4ED1-9FE2-A50A63B33394}"/>
              </a:ext>
            </a:extLst>
          </p:cNvPr>
          <p:cNvSpPr txBox="1"/>
          <p:nvPr/>
        </p:nvSpPr>
        <p:spPr>
          <a:xfrm>
            <a:off x="1120588" y="1440972"/>
            <a:ext cx="9950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2) หน่วยความจำสำรอง (</a:t>
            </a:r>
            <a:r>
              <a:rPr lang="en-US" sz="2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Secondary Storage</a:t>
            </a:r>
            <a:r>
              <a:rPr lang="th-TH" sz="2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เป็นอุปกรณ์ที่สามารถเก็บข้อมูลไว้ใช้ภายหลังได้ ถึงแม้เครื่องคอมพิวเตอร์ถูกปิด และสามารถลบหรือเขียนทับใหม่ได้ โดยโปรแกรมที่เก็บไว้จะไม่สูญหาย และไม่ถูกลบทิ้ง เช่น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5E1C24-1913-4EE2-A317-2AF716241BBB}"/>
              </a:ext>
            </a:extLst>
          </p:cNvPr>
          <p:cNvSpPr txBox="1"/>
          <p:nvPr/>
        </p:nvSpPr>
        <p:spPr>
          <a:xfrm>
            <a:off x="4612404" y="373727"/>
            <a:ext cx="3948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ฮาร์ดแวร์ (</a:t>
            </a:r>
            <a:r>
              <a:rPr lang="en-US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Hardware)</a:t>
            </a:r>
            <a:endParaRPr lang="th-TH" sz="3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6A93B9-883D-4E76-8255-A5FD21691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836" y="2329905"/>
            <a:ext cx="2271968" cy="22719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E93254-AC6B-4BB8-B680-6C8618E47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198" y="2840881"/>
            <a:ext cx="1524000" cy="152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6349BC-FD6A-49CD-A3F9-B71C105BE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88" y="2535948"/>
            <a:ext cx="2064763" cy="20647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D3E9CF-82A5-4C0D-90BF-5153667E55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611" y="2925846"/>
            <a:ext cx="2501649" cy="147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EF5EA9-8CB4-4F9B-B4DA-6842C3CAEB8F}"/>
              </a:ext>
            </a:extLst>
          </p:cNvPr>
          <p:cNvSpPr txBox="1"/>
          <p:nvPr/>
        </p:nvSpPr>
        <p:spPr>
          <a:xfrm>
            <a:off x="1120588" y="1916215"/>
            <a:ext cx="9950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ทำหน้าที่ประมวลผลข้อมูล เช่น คำสั่งของหน่วยรับข้อมูล ประมวลผลคำสั่งในการควบคุมการทำงานของเครื่องคอมพิวเตอร์ และประมวลผลข้อมูลที่ได้รับจาหน่วยรับข้อมูล ตามคำสั่งที่ปรากฎอยู่ในโปรแกรม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20B67-358D-4F64-8FE8-8AC769EC8579}"/>
              </a:ext>
            </a:extLst>
          </p:cNvPr>
          <p:cNvSpPr txBox="1"/>
          <p:nvPr/>
        </p:nvSpPr>
        <p:spPr>
          <a:xfrm>
            <a:off x="484094" y="1130389"/>
            <a:ext cx="753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หน่วยประมวลผลกลาง (</a:t>
            </a:r>
            <a:r>
              <a:rPr lang="en-US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Central Processing Unit : CPU)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524234-2BA1-45D8-A786-BB8B12BF2628}"/>
              </a:ext>
            </a:extLst>
          </p:cNvPr>
          <p:cNvSpPr txBox="1"/>
          <p:nvPr/>
        </p:nvSpPr>
        <p:spPr>
          <a:xfrm>
            <a:off x="4612404" y="373727"/>
            <a:ext cx="3948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ฮาร์ดแวร์ (</a:t>
            </a:r>
            <a:r>
              <a:rPr lang="en-US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Hardware)</a:t>
            </a:r>
            <a:endParaRPr lang="th-TH" sz="3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2C0578-6867-4136-ABD9-2868768BB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52" y="3088375"/>
            <a:ext cx="4846496" cy="313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68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CBEC2E-DD66-4D26-AE25-EEBE78527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632012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08871"/>
      </p:ext>
    </p:extLst>
  </p:cSld>
  <p:clrMapOvr>
    <a:masterClrMapping/>
  </p:clrMapOvr>
</p:sld>
</file>

<file path=ppt/theme/theme1.xml><?xml version="1.0" encoding="utf-8"?>
<a:theme xmlns:a="http://schemas.openxmlformats.org/drawingml/2006/main" name="Technology Consulting by Slidesgo">
  <a:themeElements>
    <a:clrScheme name="Simple Light">
      <a:dk1>
        <a:srgbClr val="3D3D3D"/>
      </a:dk1>
      <a:lt1>
        <a:srgbClr val="FFFFFF"/>
      </a:lt1>
      <a:dk2>
        <a:srgbClr val="494949"/>
      </a:dk2>
      <a:lt2>
        <a:srgbClr val="EEEEEE"/>
      </a:lt2>
      <a:accent1>
        <a:srgbClr val="77C6FC"/>
      </a:accent1>
      <a:accent2>
        <a:srgbClr val="BBE3FE"/>
      </a:accent2>
      <a:accent3>
        <a:srgbClr val="D6EEFE"/>
      </a:accent3>
      <a:accent4>
        <a:srgbClr val="BEBEBE"/>
      </a:accent4>
      <a:accent5>
        <a:srgbClr val="477797"/>
      </a:accent5>
      <a:accent6>
        <a:srgbClr val="9E9E9E"/>
      </a:accent6>
      <a:hlink>
        <a:srgbClr val="77C6F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</TotalTime>
  <Words>1648</Words>
  <Application>Microsoft Office PowerPoint</Application>
  <PresentationFormat>Widescreen</PresentationFormat>
  <Paragraphs>146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Barlow Semi Condensed</vt:lpstr>
      <vt:lpstr>Barlow Semi Condensed Medium</vt:lpstr>
      <vt:lpstr>Calibri</vt:lpstr>
      <vt:lpstr>Fjalla One</vt:lpstr>
      <vt:lpstr>Roboto Condensed Light</vt:lpstr>
      <vt:lpstr>TH SarabunPSK</vt:lpstr>
      <vt:lpstr>Technology Consulting by Slidesgo</vt:lpstr>
      <vt:lpstr>  หน่วยที่ 1 ระบบคอมพิวเตอร์ รายวิชาวิทยการคำนวณ ระดับชั้นมัธยมศึกษาปีที่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หน่วยที่ 1 ระบบคอมพิวเตอร์ รายวิชา วิทยการคำนวณ ระดับชั้นมัธยมศึกษาปีที่ 2</dc:title>
  <dc:creator>66923724238</dc:creator>
  <cp:lastModifiedBy>66923724238</cp:lastModifiedBy>
  <cp:revision>44</cp:revision>
  <dcterms:created xsi:type="dcterms:W3CDTF">2021-10-29T09:45:51Z</dcterms:created>
  <dcterms:modified xsi:type="dcterms:W3CDTF">2021-11-12T10:15:32Z</dcterms:modified>
</cp:coreProperties>
</file>