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5" d="100"/>
          <a:sy n="65" d="100"/>
        </p:scale>
        <p:origin x="1286" y="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DA21-B94F-41D9-BBBC-085C9A2482D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8E0D-249B-485B-9E89-197420ADE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18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DA21-B94F-41D9-BBBC-085C9A2482D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8E0D-249B-485B-9E89-197420ADE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3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DA21-B94F-41D9-BBBC-085C9A2482D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8E0D-249B-485B-9E89-197420ADE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21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DA21-B94F-41D9-BBBC-085C9A2482D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8E0D-249B-485B-9E89-197420ADE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5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DA21-B94F-41D9-BBBC-085C9A2482D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8E0D-249B-485B-9E89-197420ADE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25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DA21-B94F-41D9-BBBC-085C9A2482D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8E0D-249B-485B-9E89-197420ADE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6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DA21-B94F-41D9-BBBC-085C9A2482D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8E0D-249B-485B-9E89-197420ADE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18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DA21-B94F-41D9-BBBC-085C9A2482D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8E0D-249B-485B-9E89-197420ADE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66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DA21-B94F-41D9-BBBC-085C9A2482D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8E0D-249B-485B-9E89-197420ADE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6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DA21-B94F-41D9-BBBC-085C9A2482D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8E0D-249B-485B-9E89-197420ADE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09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DA21-B94F-41D9-BBBC-085C9A2482D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8E0D-249B-485B-9E89-197420ADE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72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8DA21-B94F-41D9-BBBC-085C9A2482D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A8E0D-249B-485B-9E89-197420ADE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2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7755" y="431461"/>
            <a:ext cx="110907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หน่วยการเรียนรู้ที่ 3</a:t>
            </a:r>
          </a:p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เทคโนโลยีกับการสร้างสิ่งประดิษฐ์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7755" y="5160776"/>
            <a:ext cx="87212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สาระการเรียนรู้</a:t>
            </a:r>
            <a:endParaRPr lang="en-US" sz="2800" b="1" u="sng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1. เทคโนโลยีกับการสร้างสิ่งประดิษฐ์</a:t>
            </a: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2. เทคโนโลยีกับงานประดิษฐ์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914" y="2088279"/>
            <a:ext cx="5170467" cy="288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3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5954" y="914248"/>
            <a:ext cx="1122871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2. เสียบใบมีดโกนเข้าที่รอยผ่า หยอดกาวตราช้างตรงรอยผ่ารอให้กาวแห้งใช้ผ่าหลอดพลาสติกโดยสอดมีดเข้าในหลอดพลาสติกออกแรงดันเบาๆ ใบมีดจะผ่าหลอดแยกออกเป็น 2 ชิ้น</a:t>
            </a:r>
          </a:p>
          <a:p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</a:t>
            </a: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1. ใช้ผ่าหลอดพลาสติกสำหรับงานประดิษฐ์</a:t>
            </a: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2. เป็นอุปกรณ์ช่วยให้ทำงานได้ง่ายขึ้น ปลอดภัย และประหยัดเวลา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1916" t="43778" r="29959" b="8222"/>
          <a:stretch/>
        </p:blipFill>
        <p:spPr>
          <a:xfrm>
            <a:off x="3965534" y="1868355"/>
            <a:ext cx="4269556" cy="302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58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4741" y="510119"/>
            <a:ext cx="113365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เทคโนโลยีกับการสร้างสิ่งประดิษฐ์</a:t>
            </a: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“</a:t>
            </a:r>
            <a:r>
              <a:rPr lang="th-TH" sz="28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”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วิทยาการที่นำความรู้ทางวิทยาศาสตร์มาใช้ให้เกิดประโยชน์ในทางปฏิบัติและอุตสาหกรรม เป็นการใช้ความรู้และกระบวนการทางวิทยาศาสตร์เพื่อผลิตเครื่องมือและอุปกรณ์ขึ้นใช้ในการผลิต ทำให้เกิดผลผลิตที่มีคุณภาพดีและปริมาณมาก ใช้เวลาน้อย ช่วยลดขั้นตอนให้น้อยลงและง่ายขึ้น</a:t>
            </a:r>
          </a:p>
          <a:p>
            <a:pPr algn="thaiDist"/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ปัจจุบัน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ความต้องการใช้งานประดิษฐ์ต่างๆ มีเป็น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จำนวนมาก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ทำให้จำเป็นต้องใช้เทคโนโลยีในการประดิษฐ์ซึ่งจะช่วย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ให้เพิ่ม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จำนวนชิ้นงานประดิษฐ์ให้เพียงพอกับความต้องการ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ใช้ได้เทคโนโลยี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ในการประดิษฐ์เกิดจากการใช้เครื่องมือต่างๆ ที่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จะช่วย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ผ่อนแรงในการประดิษฐ์</a:t>
            </a:r>
          </a:p>
          <a:p>
            <a:pPr algn="thaiDist"/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ขั้นตอน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การผลิตชิ้นงาน ประกอบด้วยขั้นตอนสำคัญ 3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ขั้นคือ </a:t>
            </a:r>
            <a:r>
              <a:rPr lang="th-TH" sz="28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ขั้นเตรียม ขั้นทำ และขั้นตกแต่ง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ซึ่งแต่ละขั้นตอน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นอกจากกระบวนการและวิธีการของแต่ละขั้นแล้ว ยังประกอบด้วยการนำเทคโนโลยี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มาใช้เพื่อให้ได้วัตถุดิบ วิธีการ และผลงานที่ดีทั้ง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รูปลักษณ์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และคุณภาพของสิ่งประดิษฐ์นั้น ดังนั้นจึงกล่าวได้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ว่าเทคโนโลยี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มีความสำคัญต่อการสร้างสิ่งประดิษฐ์ทุกขั้นตอน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ของการ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สร้างสรรค์งานประดิษฐ์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9407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0820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32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เทคโนโลยีกับงานประดิษฐ์</a:t>
            </a:r>
            <a:endParaRPr lang="en-US" sz="32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892981"/>
            <a:ext cx="9429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เทคโนโลยีที่ใช้ในงานประดิษฐ์มี 2 ประเภท คือ เทคโนโลยีพื้นบ้าน เทคโนโลยีอุตสาหกรรม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967" t="17733" r="28433" b="10799"/>
          <a:stretch/>
        </p:blipFill>
        <p:spPr>
          <a:xfrm>
            <a:off x="3444240" y="1477756"/>
            <a:ext cx="5271742" cy="509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5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2369" y="350778"/>
            <a:ext cx="107594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การประดิษฐ์อุปกรณ์เพื่อใช้ในงานประดิษฐ์</a:t>
            </a:r>
          </a:p>
          <a:p>
            <a:pPr algn="thaiDist"/>
            <a:r>
              <a:rPr lang="th-TH" sz="28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งานประดิษฐ์จากไหมพรม</a:t>
            </a:r>
          </a:p>
          <a:p>
            <a:pPr algn="thaiDist"/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ตุ๊กตาไหมพรมเป็นที่นิยมกันแพร่หลายทุกยุคทุกสมัย มีขั้นตอนการทำโดยม้วนไหมพรมเป็นวงกลม แล้วรวบมัดกลางผูกให้แน่นตัดไหมพรมให้ขาดทั้งสองข้าง แล้วตะกุยด้วยแปรงลวดเล็กๆ ให้ฟูเป็นลูกกลม ตกแต่งเป็นหน้าสัตว์ต่างๆ แต่เดิมนั้นทำได้ครั้งละ 1 ลูกหากต้องทำจำนวนมากๆ จะต้องใช้แรงงานทำหลายคน คนละหลายลูกต้องเสียเวลาในการเตรียมลูกไหมพรมหลายวัน ซึ่งเราอาจนำวัสดุที่มีอยู่ในบ้านมาสร้างอุปกรณ์สำหรับทำลูกไหมพรมง่ายๆ ดังนี้</a:t>
            </a:r>
          </a:p>
          <a:p>
            <a:pPr algn="thaiDist"/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u="sng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วิธีใช้</a:t>
            </a:r>
          </a:p>
          <a:p>
            <a:pPr algn="thaiDist"/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1. ตอกตะปูตามระยะช่องที่กะไว้ (ไมท้อ่นยาวประมาณ 1 เมตรแบ่งช่วงของท่อนไม้แต่ละช่องกว้าง 1 หรือ 2 นิ้วก็ได้)</a:t>
            </a: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1667" t="34800" r="30433" b="57556"/>
          <a:stretch/>
        </p:blipFill>
        <p:spPr>
          <a:xfrm>
            <a:off x="2586513" y="5065776"/>
            <a:ext cx="6931152" cy="7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2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8368" y="838123"/>
            <a:ext cx="1077163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2.  ขึงไหมพรมโดยผูกที่ตะปูตัวแรกแล้วดึงวนที่ตะปูตัวสุดท้ายทำกลับไปมาจนได้ไหมพรมหนาตามต้องการ</a:t>
            </a:r>
          </a:p>
          <a:p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3. มัดไหมพรมตรงจุดกึ่งกลางระหว่างตะปู 2 ตัว ให้แน่นหลายๆ ครั้ง (1/2 ของความกว้างของลูกฟู)</a:t>
            </a:r>
          </a:p>
          <a:p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2923" t="52044" r="31333" b="38001"/>
          <a:stretch/>
        </p:blipFill>
        <p:spPr>
          <a:xfrm>
            <a:off x="2962655" y="1559404"/>
            <a:ext cx="6536721" cy="10241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2666" t="29289" r="31334" b="44755"/>
          <a:stretch/>
        </p:blipFill>
        <p:spPr>
          <a:xfrm>
            <a:off x="2915696" y="3769822"/>
            <a:ext cx="6583680" cy="26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67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9312" y="428167"/>
            <a:ext cx="89749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 ถอดตะปูออกและตัดไหมพรมตรงกลางระหว่างรอยมัดจะได้ลูกฟูไหมพรม</a:t>
            </a:r>
          </a:p>
          <a:p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 ตะกุยไหมพรมให้ฟูตัดแต่งให้กลมสวย</a:t>
            </a: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6. ตกแต่งเป็นงานประดิษฐ์ต่างๆตามต้องการ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1466" t="47244" r="30834" b="31955"/>
          <a:stretch/>
        </p:blipFill>
        <p:spPr>
          <a:xfrm>
            <a:off x="2950972" y="1001992"/>
            <a:ext cx="6894576" cy="2139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033" t="68538" r="30567" b="5346"/>
          <a:stretch/>
        </p:blipFill>
        <p:spPr>
          <a:xfrm>
            <a:off x="6398260" y="3517900"/>
            <a:ext cx="2450592" cy="268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38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5257" y="165894"/>
            <a:ext cx="109728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งานประดิษฐ์ด้วยหลอดพลาสติก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หลอดพลาสติกเป็นขยะที่สามารถนำกลับมาใช้เป็นวัสดุสำหรับประดิษฐ์ชิ้นงานต่างๆ ได้อย่างหลากหลายรูปแบบ ด้วยการสาน การดึงยืดใช้ความร้อนให้ละลายติดกันเป็นแผ่นหรือขึ้นรูป การใช้หลอดพลาสติกเป็นวัสดุหลักอาจมีข้อจำกัด เนื่องจากหลอดมีขนาดความกว้างไม่มากนัก ที่มีจำหน่ายในท้องตลาดมีตั้งแต่ 5-10 มิลลิเมตร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1319" t="20432" r="30451" b="10124"/>
          <a:stretch/>
        </p:blipFill>
        <p:spPr>
          <a:xfrm>
            <a:off x="4029074" y="2043331"/>
            <a:ext cx="4492625" cy="459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49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7057" y="628587"/>
            <a:ext cx="1016725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ขนาด</a:t>
            </a: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มีหลากหลายทั้งสีพื้น ลายเส้นตรง ลายเกลียว เป็นต้น</a:t>
            </a: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</a:t>
            </a: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1. ใช้ดูดนํ้าและอาหารเหลว</a:t>
            </a: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2. ใช้เป็นวัสดุในการประดิษฐ์ชิ้นงานต่างๆ เป็นการนำเศษวัสดุมาใช้ใหม่ (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Reuse)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ช่วยลดภาวะโลกร้อน ทำให้สิ่งแวดล้อมเป็นพิษน้อยลง</a:t>
            </a: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3. เป็นการบูรณาการหลักปรัชญาของเศรษฐกิจพอเพียงเข้ามาใช้ในการคิดสร้างสรรค์ผลงานดังนี้</a:t>
            </a: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3.1 ความพอประมาณ คือ การนำวัสดุที่หาได้ในโรงเรียนและชุมชนมาใช้ให้เกิดประโยชน์ โดยไม่ต้องซื้อหา</a:t>
            </a: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3.2 มีเหตุผล คือ การนำเศษวัสดุเหลือใช้มาใช้ใหม่ ทำให้เกิดประโยชน์ในการสร้างสรรค์และเป็นการส่งเสริมอนุรักษ์สิ่งแวดล้อม</a:t>
            </a: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3.3 มีภูมิคุ้มกัน คือ การไตร่ตรองอย่างรอบคอบ ระมัดระวังในการตัดสินใจและการปฏิบัติด้วยความปลอดภัย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31383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5404" y="457591"/>
            <a:ext cx="1078548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เครื่องมือผ่าหลอดพลาสติก</a:t>
            </a: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การผ่าหลอดพลาสติกสำหรับใช้ประดิษฐ์ชิ้นงาน แต่เดิมใช้กรรไกรหรือใบมีด อาจทำให้ใบมีดบาดมือได้ง่ายและใช้เวลาพอสมควร ซึ่งเราสามารถประดิษฐ์อุปกรณ์ในการผ่าหลอดพลาสติกได้ง่ายดังนี้</a:t>
            </a: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วัสดุอุปกรณ์</a:t>
            </a: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1. ตะเกียบไม้ไผ่ 1 อัน		2. กาวตราช้าง</a:t>
            </a: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3. ใบมีดโกน 			4. คัตเตอร์</a:t>
            </a: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วิธีใช้</a:t>
            </a:r>
          </a:p>
          <a:p>
            <a:pPr lvl="4"/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ผ่าปลายตะเกียบเป็น 2 ซีก ลึกประมาณ 1 เซนติเมตร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5863" t="38889" r="59459" b="17460"/>
          <a:stretch/>
        </p:blipFill>
        <p:spPr>
          <a:xfrm>
            <a:off x="7140206" y="4058577"/>
            <a:ext cx="506188" cy="265701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7646394" y="4261757"/>
            <a:ext cx="1716762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9363156" y="4077091"/>
            <a:ext cx="2401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ผ่าปลายตะเกียบลึกประมาณ 1 ซม.</a:t>
            </a:r>
            <a:endParaRPr lang="en-US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05516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93</Words>
  <Application>Microsoft Office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Cordia New</vt:lpstr>
      <vt:lpstr>TH SarabunPSK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2021-01-12T14:30:32Z</dcterms:created>
  <dcterms:modified xsi:type="dcterms:W3CDTF">2021-01-12T14:58:52Z</dcterms:modified>
</cp:coreProperties>
</file>