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6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0CCD-D183-4B4D-94E6-C9E7DF52922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0791-008D-40D8-AC1F-C5D32294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2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0CCD-D183-4B4D-94E6-C9E7DF52922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0791-008D-40D8-AC1F-C5D32294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0CCD-D183-4B4D-94E6-C9E7DF52922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0791-008D-40D8-AC1F-C5D32294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0CCD-D183-4B4D-94E6-C9E7DF52922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0791-008D-40D8-AC1F-C5D32294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1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0CCD-D183-4B4D-94E6-C9E7DF52922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0791-008D-40D8-AC1F-C5D32294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0CCD-D183-4B4D-94E6-C9E7DF52922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0791-008D-40D8-AC1F-C5D32294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3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0CCD-D183-4B4D-94E6-C9E7DF52922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0791-008D-40D8-AC1F-C5D32294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0CCD-D183-4B4D-94E6-C9E7DF52922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0791-008D-40D8-AC1F-C5D32294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4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0CCD-D183-4B4D-94E6-C9E7DF52922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0791-008D-40D8-AC1F-C5D32294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0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0CCD-D183-4B4D-94E6-C9E7DF52922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0791-008D-40D8-AC1F-C5D32294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0CCD-D183-4B4D-94E6-C9E7DF52922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0791-008D-40D8-AC1F-C5D32294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20CCD-D183-4B4D-94E6-C9E7DF52922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0791-008D-40D8-AC1F-C5D32294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7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0" y="457885"/>
            <a:ext cx="11249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หน่วยการเรียนรู้ที่ 2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วัสดุและอุปกรณ์สำหรับงานประดิษฐ์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761" y="5013293"/>
            <a:ext cx="10914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วัสดุที่ใช้ในงานประดิษฐ์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อุปกรณ์ที่ใช้ในงานประดิษฐ์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568" y="165821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8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078" y="61827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800" u="sng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วัสดุที่ใช้ในงานประดิษฐ์</a:t>
            </a:r>
            <a:endParaRPr lang="en-US" sz="2800" u="sng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6078" y="1141494"/>
            <a:ext cx="107269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วัสดุที่ใช้ในงานประดิษฐ์ สามารถแบ่งออกได้เป็น 2 ประเภท คือ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1. วัสดุหลัก เป็นวัสดุที่ใช้ประดิษฐ์ชิ้นงาน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2. วัสดุประกอบ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เป็นวัสดุที่ใชในการตกแต่ง</a:t>
            </a:r>
            <a:endPara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543" t="16876" r="21928" b="6086"/>
          <a:stretch/>
        </p:blipFill>
        <p:spPr>
          <a:xfrm>
            <a:off x="3406588" y="2504141"/>
            <a:ext cx="5145741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6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12" t="21721" r="21373" b="5774"/>
          <a:stretch/>
        </p:blipFill>
        <p:spPr>
          <a:xfrm>
            <a:off x="1577789" y="143436"/>
            <a:ext cx="8570258" cy="64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5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7175" y="553615"/>
            <a:ext cx="97715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การเลือกวัสดุที่ใช้ในการประดิษฐ์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ควรพิจารณาดังต่อไปนี้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เลือกใช้วัสดุที่มีจำหน่ายหรือมีอยู่ในท้องถิ่น</a:t>
            </a:r>
          </a:p>
          <a:p>
            <a:pPr lvl="2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เลือกใช้วัสดุที่มีความทนทาน</a:t>
            </a:r>
          </a:p>
          <a:p>
            <a:pPr lvl="2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เลือกใช้วัสดุเก็บรักษาง่ายเหมาะกับงานที่จะทำ</a:t>
            </a:r>
          </a:p>
          <a:p>
            <a:pPr lvl="2"/>
            <a:endPara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598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7482" y="3626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อุปกรณ์ที่ใช้ในงานประดิษฐ์</a:t>
            </a:r>
            <a:endParaRPr lang="en-US" sz="32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031" y="947410"/>
            <a:ext cx="102389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อุปกรณ์ที่ใช้ในงานประดิษฐ์ สามารถแบ่งตาม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ลักษณะการใช้งานดังต่อไปนี้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อุปกรณ์ที่ใช้ในการเขียนร่างแบบ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อุปกรณ์ที่ใช้สำหรับตัด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 อุปกรณ์ที่ใช้สำหรับเจาะ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196" t="35839" r="28824" b="8388"/>
          <a:stretch/>
        </p:blipFill>
        <p:spPr>
          <a:xfrm>
            <a:off x="5147661" y="1532185"/>
            <a:ext cx="6327802" cy="484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457" y="547692"/>
            <a:ext cx="8686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ข้อควรระมัดระวังในการใช้อุปกรณ์ในการทำงานประดิษฐ์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457" y="1274525"/>
            <a:ext cx="110816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อ่านและทำความเข้าใจกับคู่มือทำการใช้อุปกรณ์ชนิดนั้นๆ อย่างปลอดภัยและทดลองใช้อุปกรณ์ก่อนใช้งานจริง โดยเฉพาะอย่างยิ่งอุปกรณ์ไฟฟ้า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ดูแลและซ่อมแซมอุปกรณ์ให้คงสภาพดี พร้อมใช้งานตลอดเวลา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มีสมาธิในการทำงาน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4. มีสุขภาพกายและจิตปกติสมบูรณ์ไม่ง่วงนอนหรืออ่อนเพลียขณะใช้อุปกรณ์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5. การแต่งกายรัดกุม ไม่ใส่เสื้อผ้ารุ่มร่าม และใช้เครื่องประดับที่ขัดขวางการทำางาน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940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1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958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48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2021-01-12T14:07:09Z</dcterms:created>
  <dcterms:modified xsi:type="dcterms:W3CDTF">2021-01-12T14:14:32Z</dcterms:modified>
</cp:coreProperties>
</file>