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9E22D96-A179-44B3-869C-551DB919AC3C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D15ECA-695C-4661-9C30-7750DFED5105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58" y="465313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หลักการเลือกซื้ออาหารที่ถูกสุขลักษณะ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การเลือกใช้และทำความสะอาดภาชนะ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ห้องครัวที่สะอาดปลอดภัย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4. การปรุงอาหาร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การเก็บอาหาร				6. การดัดแปลงอาหาร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873" y="365081"/>
            <a:ext cx="7867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8 </a:t>
            </a:r>
          </a:p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การประกอบอาหาร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27" y="1442299"/>
            <a:ext cx="4621421" cy="307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265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การปรุงอาหาร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การปรุงอาหาร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การนำอาหารดิบมาปรุงแต่งให้เป็นอาหารหรือทำเป็นอาหารสำเร็จรูปพร้อมรับประทาน ควรคำนึงถึงการปรุงอาหารให้ถูกหลักสุขาภิบาลด้วย มีวิธีการพิจารณาดังนี้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ใช้ความร้อนสูงในระยะเวลาสั้น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ใช้ความร้อนสูงคงที่ในระยะเวลานาน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ใช้ความร้อนให้เหมาะสมกับอาหารแต่ละชนิด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436510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หลักการปรุงอาหารที่ถูกสุขลักษณะ</a:t>
            </a:r>
            <a:endParaRPr lang="th-TH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ส. ที่ 1 คือ สงวนคุณค่า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ส. ที่ 2 คือ สุกเสมอ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ส. ที่ 3 คือ สะอาดปลอดภัย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538" y="548680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สิ่งที่ควรรู้ในการประกอบอาหาร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ล้างมือก่อนและหลังปรุงอาหาร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ล้างเนื้อหมู เนื้อวัวทั้งชิ้นใหญ่ๆ แล้วหั่นเป็นชิ้นใหญ่หรือชิ้นเล็ก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การปรุงอาหาร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ควรแยกเขียงที่ใช้หั่นเนื้อสัตว์ดิบออกจากเขียงที่ใช้หั่นเครื่องปรุง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เก็บผักสดไว้ในกล่องเก็บผัก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การล้างกุ้งควรล้างทั้งเปลือก ส่วนปูและหอยให้นำไปแช่น้ำ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การปรุงเนื้อสัตว์ด้วยวิธีการต้มหรือตุ๋น ให้ใส่น้ำในปริมาณที่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รับประทานได้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หมด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7.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การคลุกยำ ควรเตรียมเครื่องยำให้เรียบร้อย คลุกเครื่อง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ยำใกล้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เวลาเสิร์ฟ รีบคลุกเร็วๆ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8.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การผัด ต้องเตรียมเครื่องปรุงให้เรียบร้อย ใช้ไฟแรงๆ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9.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การทอด ควรใช้ไฟปานกลาง ถ้าใช้ไฟอ่อนอาหารจะอมน้ำมัน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10.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การลวกผัก ให้ใส่เกลือหรือน้ำมันลงในน้ำเดือด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เล็กน้อย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593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8478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11. การทำน้ำต้มกระดูกหมู กระดูกไก่ ควรทุบกระดูกให้แตกแล้วแช่ในหม้อน้ำธรรมดาประมาณครึ่งชั่วโมง เพื่อให้ความหวานในกระดูกซึมออกมาในน้ำกากๆ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12. การทำแกงจืดต้องใช้ไฟแรงๆ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13. ใช้น้ำอุ่นจัดในการคั้นกะทิ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14. การต้มไข่ ควรล้างเปลือกไข่ให้สะอาดก่อนนำไปต้ม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15. ควรปรุงอาหาร 2-3 อย่างในเวลาเดียวกัน เพื่อประหยัดเวลา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16. ถ้ามีภาชนะที่ใช้ในการปรุงอาหารจำกัด ผู้ประกอบอาหารควรจัดลำดับการปรุงอาหารให้ดี</a:t>
            </a:r>
          </a:p>
        </p:txBody>
      </p:sp>
    </p:spTree>
    <p:extLst>
      <p:ext uri="{BB962C8B-B14F-4D97-AF65-F5344CB8AC3E}">
        <p14:creationId xmlns:p14="http://schemas.microsoft.com/office/powerpoint/2010/main" val="106427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17. ขณะรอให้อาหารสุกควรเก็บล้างภาชนะที่ใช้แล้ว เพื่อลดเวลา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18. การหุงข้าว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การหุงข้าวขาว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การหุงข้าวกล้อง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การนึ่งข้าวเหนียว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19. การปรุงอาหารกระป๋อง เมื่อเปิดแล้วต้องเทอาหารใส่ภาชนะอื่นก่อนอุ่นให้เดือดประมาณ 5 นาที อาหารกระป๋องที่เปิดแล้วหากรับประทานไม่หมด ต้องใส่ภาชนะที่ไม่ใช่โลหะเก็บไว้ในตู้เย็น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20. หลังปรุงอาหารเสร็จ ควรเช็ดเตา และเช็ดห้องครัวให้สะอาด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21. การประกอบอาหารควรซื้อวัตถุดิบให้พอดีกับการปรุง ไม่เหลือทิ้ง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58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มารยาทของผู้ประกอบอาหาร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ใส่ผ้ากันเปื้อนและหมวกคลุมผมให้เรียบร้อย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ตัดเล็บและล้างมือให้สะอาดก่อนปรุง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อาหารก่อน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หยิบจับอาหาร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ในขณะปรุงอาหารไม่ควรสวมแหวน กำไล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หรือเครื่องประดับ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เพื่อป้องกันไม่ให้สิ่ง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แปลกปลอมที่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ติดอยู่ในเครื่องประดับตกลงไปในอาหาร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ไม่ใช้นิ้วมือแคะจมูกหรือสัมผัสส่วนต่างๆ ของร่างกาย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ไม่ควรใช้ทัพพีสำหรับคนอาหารตักอาหารเพื่อชิม ควรใช้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ทัพพีตัก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อาหารใส่ช้อนที่จะชิม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2" y="4005064"/>
            <a:ext cx="3702324" cy="24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8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3671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อย่าชิมอาหารบ่อยครั้งเกินไป พยายามกะปริมาณเครื่องปรุงที่จะเติมให้พอดี หรือชิมเพียง 2-3 ครั้งเท่านั้น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7. เตรียมเครื่องปรุงและเครื่องใช้ให้พร้อมเพื่อสะดวกในการใช้งาน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8. เมื่อหั่นหรือสับของสดแล้ว ควรนำอาหารออกจากเขียงเพื่อไม่ให้อาหารติดกลิ่นเขียง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9. หมู เนื้อ หรืออาหารอื่นๆ ที่สับละเอียด ไม่ควรใช้มีดขูดอาหารที่ติดเขียง เพื่อป้องกันไม่ให้อาหารติดเนื้อไม้จากเขียงไปด้วย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10. เมื่อปอกหรือหั่นอาหารนั้นๆ เสร็จแล้ว ควรเก็บให้เรียบร้อย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11. ใช้ทัพพีหรือที่คีบหนีบจับอาหารอย่าใช้มือหยิบจับอาหารโดยตรง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58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การเก็บอาหาร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26876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การเก็บอาหารก่อนปรุง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จุดประสงค์ของการเก็บอาหารก่อนปรุง เพื่อเก็บรักษาสภาพและคุณค่าของอาหารให้คงสภาพเดิมมากที่สุด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อาหารทะเล ไม่ควรล้างทำความสะอาดก่อนเก็บ และเก็บ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แช่แข็งที่มีอุณหภูมิต่ำกว่า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เซลเซียส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ผักสดที่มีกลิ่นฉุนควรแยกเก็บไม่ปนกับผักอื่น อาหารที่มีกลิ่นคาวควรเก็บใส่กล่องหรือถุง รัดปากถุงให้แน่น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พืชประเภทรับประทานหัว ควรเก็บไว้ในตะกร้าหรือกล่องที่มีแสงสว่างน้อย มีอากาศถ่ายเทสะดวก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อาหารตากแห้ง ต้องเก็บใส่ภาชนะที่แห้งสนิท ไม่ถูกแสงแดด</a:t>
            </a: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58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4868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การเก็บอาหารหลังปรุง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ควรเก็บอาหารใส่ในภาชนะที่มีฝาปิดมิดชิด เก็บในตู้เย็น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อาหารที่ต้องเก็บในช่องแช่แข็ง เช่น ไอศกรีม ต้องเก็บที่อุณหภูมิ 24 องศาฟาเรนไฮต์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อาหารประเภทขนมปัง ขนมเค้ก ต้องเก็บใส่กล่องที่มิดชิดป้องกันอากาศเข้า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ตู้เก็บอาหาร ต้องมีตาข่ายถี่ๆ เพื่อป้องกันแมลงวัน แมลงสาบเข้ามาไต่ตอมหรือสัมผัสอาหาร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การใช้สารเคมีป้องกันหนูและแมลงสาบจะต้องปิดอาหารภาชนะและอุปกรณ์ในการประกอบอาหารให้มิดชิด</a:t>
            </a: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42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7667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การดัดแปลงอาหาร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22839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การดัดแปลงอาหาร หมายถึง การนำอาหารที่รับประทานไม่หมดมาปรุงแต่งเป็นอาหารชนิดใหม่ที่มีรสชาติและลักษณะอาหารที่เปลี่ยนแปลงไปจากเดิม ให้นำมารับประทานในมื้อต่อไปได้ ช่วยประหยัดเงินในการจัดหาวัตถุดิบมาประกอบอาหาร ประหยัดทรัพยากร จัดเป็นการใช้ทรัพยากรอย่างคุ้มค่า และยังได้สร้างสรรค์อาหารให้มีรสชาติแปลกใหม่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338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ตัวอย่างการดัดแปลง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ดัดแปลงจากอาหารที่ปรุงสำเร็จ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	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ข้าวสวย สามารถนำมาทำข้าวผัด ต้มเป็นข้าวต้ม ข้าว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แห้งแล้วนำมาคั่วทำขนมข้าวตู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ไข่ต้ม สามารถนำมาทำไข่ลูกเขย ไข่พะโล้ ไข่แปลงโฉม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ผัดผักกาดขาว สามารถนำมาทำแกงจืดผักกาดขาว ใส่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ในจับฉ่าย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ไก่ต้ม สามารถนำมาทำแกงเขียวหวาน ไก่ผัดขิง ไก่รวน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เค็ม ไก่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ถั่วพูลวก สามารถนำมาทำยำถั่วพู ผสมไข่เจียว ผัด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ถั่วพูกับหมู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ดัดแปลงจากวัตถุดิบที่เหลือจากการปรุงอาหาร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น้ำมะขาม ที่เหลือจากการทำแกงส้ม สามารถนำมาทำน้ำมะขาม มะขามแก้ว ปรุงน้ำจิ้มต่างๆ ได้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• เห็ดหูหนู ที่เหลือสามารถนำมาผสมในผัดจืดต่างๆผัดเห็ดหูหนูกับไข่ ยำเห็ดหูหนู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9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0466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หลักการเลือกซื้ออาหารที่ถูกสุขลักษณะ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134076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ประเภทอาหารสด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1.1 ผักและผลไม้		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1.2 เนื้อสัตว์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 กุ้ง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1.3 เป็ด ไก่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 หอย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1.4 ไข่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ประเภทอาหารแห้ง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ประเภทอาหารกระป๋อง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9682" y="2040266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ปลา</a:t>
            </a:r>
          </a:p>
        </p:txBody>
      </p:sp>
    </p:spTree>
    <p:extLst>
      <p:ext uri="{BB962C8B-B14F-4D97-AF65-F5344CB8AC3E}">
        <p14:creationId xmlns:p14="http://schemas.microsoft.com/office/powerpoint/2010/main" val="322044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98072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การเลือกซื้อเครื่องปรุงรสอาหาร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ภาชนะบรรจุต้องสะอาด ปิดสนิท ไม่ทำจากวัสดุที่เป็นพิษหรือถูกกัดกร่อนได้ง่าย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ถ้าเป็นอาหารกระป๋องก็ต้องอยู่ในสภาพที่ดี เรียบทั้งฝาและก้นกระป๋อง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มีฉลากที่แสดงชื่อของเครื่องปรุงรสอาหาร นำหนักสุทธิ ปริมาณสุทธิเครื่องหมาย อย. หรือ มอก. ชื่อสถานที่ผลิต วันผลิต วันหมดอายุ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สภาพอาหารต้องสะอาด ไม่มีตะกอน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ไม่ควรซื้อเครื่องปรุงรสที่แบ่งขาย เพราะเสี่ยงอันตรายจากสารเคมีที่ใช้ปลอมปนและสารปนเปื้อนจากภาชนะที่ไม่สะอาด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322"/>
            <a:ext cx="5278325" cy="187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768" y="548680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การเลือกซื้ออาหารพร้อมปรุง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ฉลาก ต้องมีชื่ออาหาร ชื่อและที่ตั้งของผู้ผลิต วันที่ผลิตรวมทั้งคำแนะนำในการเก็บรักษา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ภาชนะบรรจุต้องสะอาด ได้มาตรฐาน ไม่มีรอยฉีกขาด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สังเกตลักษณะของอาหาร ผักหรือเนื้อสัตว์จะต้องอยู่ในสภาพดีตามลักษณะของอาหารนั้นๆ ไม่มีกลิ่นเหม็น ผักสดไม่เหี่ยวเฉา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จัดวางในตู้แช่เย็น ควรมีอุณหภูมิต่ำกว่า 7 องศา เลือกที่ผลิตใหม่ๆหรือบรรจุไว้ไม่เกิน 3 วัน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ล้างให้สะอาดก่อนจะนำมาปรุง และระหว่างรอการปรุงควรใส่ในตู้เย็นไว้ก่อน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71" y="4581128"/>
            <a:ext cx="2849555" cy="21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4704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เครื่องหมายที่แสดงถึงอาหารปลอดภัย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อาหารปลอดภัย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FOOD SAFETY)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อาหารสะอาด รสชาติอร่อย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CLEAN FOOD GOOD TASTE)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อาหารแปรรูป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2" y="3212976"/>
            <a:ext cx="4762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820" y="47667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มาตรฐานกับชีวิตประจำวัน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มาตรฐานระดับชุมชน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มาตรฐานระดับประเทศ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5661"/>
            <a:ext cx="1160392" cy="11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5660"/>
            <a:ext cx="1189781" cy="12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7440" y="3200302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มาตรฐานบังคับ</a:t>
            </a:r>
            <a:endParaRPr lang="th-TH" sz="2000" dirty="0"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974" y="3383340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มาตรฐานเฉพาะ</a:t>
            </a:r>
          </a:p>
          <a:p>
            <a:pPr algn="ctr"/>
            <a:r>
              <a:rPr lang="th-TH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ด้านความปลอดภัย</a:t>
            </a:r>
            <a:endParaRPr lang="th-TH" sz="1800" dirty="0"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36510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มาตรฐานสากล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17" y="5013176"/>
            <a:ext cx="4446654" cy="16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650" y="40466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ห้องครัวที่สะอาดปลอดภัย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650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ข้อเสนอแนะในการใช้ห้องครัวอย่างปลอดภัย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เก็บเครื่องครัวที่มีขนาดใหญ่ไว้ในส่วนชั้นล่างของตู้เก็บภาชนะ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เลือกขนาดของมีดให้เหมาะสมกับลักษณะของงาน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เช็ดพื้นห้องครัวให้แห้งและสะอาดอยู่เสมอ การปอกเปลือกผักหรือผลไม้ควรหาภาชนะรองเปลือก และเก็บทิ้งให้เรียบร้อย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ศึกษาคู่มือการใช้งานเครื่องใช้ไฟฟ้าและเครื่องมือต่างๆ ให้เข้าใจ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ก่อนใช้อุปกรณ์ไฟฟ้าควรตรวจความเรียบร้อยของสายไฟ และเช็ดมือให้แห้งก่อนเสียบปลั๊กไฟ เมื่อใช้งานเสร็จควรถอดปลั๊กไฟ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ใช้ผ้าจับของร้อนช่วยในการจับหูหม้อเมื่อจะยกหม้อลงจากเตา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7. เก็บน้ำยาและอุปกรณ์ทำความสะอาดให้พ้นมือเด็ก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8. ควรติดตั้งตู้เก็บอุปกรณ์และยา เพื่อปฐมพยาบาลเบื้องต้นในที่สะดวกแก่การหยิบ แต่สูงพ้นมือเด็ก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548680"/>
            <a:ext cx="7546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การเลือกใช้และทำความสะอาดภาชนะ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49" y="148478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การเลือกใช้ภาชนะ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ภาชนะและอุปกรณ์ในการปรุงอาหาร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ภาชนะบรรจุอาหาร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69779"/>
            <a:ext cx="4541490" cy="35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721" y="54868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การทำความสะอาดอุปกรณ์เครื่องใช้ในครัว</a:t>
            </a:r>
            <a:endParaRPr lang="th-TH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ถ้วย จาน ชาม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เครื่องพลาสติก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เครื่องแก้ว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กระทะที่เปื้อนมากๆ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เครื่องอะลูมิเนียม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มีดที่เป็นสนิม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เครื่องทองเหลือง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เขียง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เครื่องเงิน	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ถังขยะ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เครื่องเหล็ก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657223"/>
            <a:ext cx="2783555" cy="27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28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</TotalTime>
  <Words>122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SDSSRU</dc:creator>
  <cp:lastModifiedBy>SDSSRU</cp:lastModifiedBy>
  <cp:revision>7</cp:revision>
  <dcterms:created xsi:type="dcterms:W3CDTF">2021-01-25T04:00:07Z</dcterms:created>
  <dcterms:modified xsi:type="dcterms:W3CDTF">2021-01-25T04:58:03Z</dcterms:modified>
</cp:coreProperties>
</file>