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5" r:id="rId3"/>
    <p:sldMasterId id="2147483693" r:id="rId4"/>
    <p:sldMasterId id="2147483705" r:id="rId5"/>
  </p:sldMasterIdLst>
  <p:sldIdLst>
    <p:sldId id="529" r:id="rId6"/>
    <p:sldId id="508" r:id="rId7"/>
    <p:sldId id="509" r:id="rId8"/>
    <p:sldId id="493" r:id="rId9"/>
    <p:sldId id="489" r:id="rId10"/>
    <p:sldId id="514" r:id="rId11"/>
    <p:sldId id="515" r:id="rId12"/>
    <p:sldId id="516" r:id="rId13"/>
    <p:sldId id="510" r:id="rId14"/>
    <p:sldId id="494" r:id="rId15"/>
    <p:sldId id="517" r:id="rId16"/>
    <p:sldId id="495" r:id="rId17"/>
    <p:sldId id="518" r:id="rId18"/>
    <p:sldId id="511" r:id="rId19"/>
    <p:sldId id="498" r:id="rId20"/>
    <p:sldId id="499" r:id="rId21"/>
    <p:sldId id="519" r:id="rId22"/>
    <p:sldId id="520" r:id="rId23"/>
    <p:sldId id="521" r:id="rId24"/>
    <p:sldId id="522" r:id="rId25"/>
    <p:sldId id="503" r:id="rId26"/>
    <p:sldId id="523" r:id="rId27"/>
    <p:sldId id="504" r:id="rId28"/>
    <p:sldId id="512" r:id="rId29"/>
    <p:sldId id="506" r:id="rId30"/>
    <p:sldId id="525" r:id="rId31"/>
    <p:sldId id="526" r:id="rId32"/>
    <p:sldId id="527" r:id="rId33"/>
    <p:sldId id="513" r:id="rId34"/>
  </p:sldIdLst>
  <p:sldSz cx="12192000" cy="6858000"/>
  <p:notesSz cx="6858000" cy="9144000"/>
  <p:embeddedFontLst>
    <p:embeddedFont>
      <p:font typeface="Angsana New" panose="02020603050405020304" pitchFamily="18" charset="-34"/>
      <p:regular r:id="rId35"/>
      <p:bold r:id="rId36"/>
      <p:italic r:id="rId37"/>
      <p:boldItalic r:id="rId38"/>
    </p:embeddedFont>
    <p:embeddedFont>
      <p:font typeface="Arial Unicode MS" panose="020B0604020202020204" pitchFamily="34" charset="-128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TH Mali Grade 6" panose="02000506000000020004" pitchFamily="2" charset="-34"/>
      <p:regular r:id="rId44"/>
      <p:bold r:id="rId45"/>
      <p:italic r:id="rId46"/>
      <p:boldItalic r:id="rId4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1"/>
    <a:srgbClr val="FFB3B3"/>
    <a:srgbClr val="FF4F4F"/>
    <a:srgbClr val="A40000"/>
    <a:srgbClr val="EF8B47"/>
    <a:srgbClr val="E6AF00"/>
    <a:srgbClr val="BDD7EE"/>
    <a:srgbClr val="A7FFCF"/>
    <a:srgbClr val="C4E59F"/>
    <a:srgbClr val="276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06" y="198"/>
      </p:cViewPr>
      <p:guideLst>
        <p:guide orient="horz" pos="2183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740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63215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7734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43947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xmlns="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808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812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22C4117-2946-4CAF-A97C-C090DC94FE1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71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906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11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380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048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9724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51430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xmlns="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xmlns="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xmlns="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="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8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711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xmlns="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xmlns="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0033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53318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xmlns="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32136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xmlns="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4358" y="1"/>
            <a:ext cx="8396199" cy="6460304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6076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93EBF5BD-BDB4-4EDA-80D9-62417648E9A9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15D09CC-EA41-4CE9-B520-4B37AF49794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206744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323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gradFill>
          <a:gsLst>
            <a:gs pos="0">
              <a:schemeClr val="accent2">
                <a:lumMod val="90000"/>
                <a:lumOff val="10000"/>
              </a:schemeClr>
            </a:gs>
            <a:gs pos="50000">
              <a:schemeClr val="accent2">
                <a:lumMod val="40000"/>
                <a:lumOff val="60000"/>
              </a:schemeClr>
            </a:gs>
            <a:gs pos="25000">
              <a:srgbClr val="84CFD2">
                <a:lumMod val="60000"/>
                <a:lumOff val="40000"/>
              </a:srgbClr>
            </a:gs>
            <a:gs pos="7500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90000"/>
                <a:lumOff val="1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1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78049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52C882D6-F42B-420F-B28D-BA2BD09E51CA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EFC47860-F692-40B3-8E78-8914A5700FC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738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1552" y="339509"/>
            <a:ext cx="8755174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F45677C-8125-4A3E-BB35-BAD773DF67E0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2">
                  <a:lumMod val="90000"/>
                  <a:lumOff val="1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25000">
                <a:srgbClr val="84CFD2">
                  <a:lumMod val="60000"/>
                  <a:lumOff val="40000"/>
                </a:srgbClr>
              </a:gs>
              <a:gs pos="75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04581C-447C-41D2-AB77-0A55193F4D64}"/>
              </a:ext>
            </a:extLst>
          </p:cNvPr>
          <p:cNvGrpSpPr/>
          <p:nvPr userDrawn="1"/>
        </p:nvGrpSpPr>
        <p:grpSpPr>
          <a:xfrm>
            <a:off x="52534" y="5315741"/>
            <a:ext cx="1345500" cy="1533206"/>
            <a:chOff x="35636" y="1136215"/>
            <a:chExt cx="2624846" cy="2991029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455351EA-759A-40CD-B878-CEACA9020F32}"/>
                </a:ext>
              </a:extLst>
            </p:cNvPr>
            <p:cNvSpPr/>
            <p:nvPr/>
          </p:nvSpPr>
          <p:spPr>
            <a:xfrm>
              <a:off x="1134977" y="1170148"/>
              <a:ext cx="1525505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AEA3E210-B1ED-40DF-9B3E-1EC217936C85}"/>
                </a:ext>
              </a:extLst>
            </p:cNvPr>
            <p:cNvSpPr/>
            <p:nvPr/>
          </p:nvSpPr>
          <p:spPr>
            <a:xfrm>
              <a:off x="35636" y="1136215"/>
              <a:ext cx="1113712" cy="2991028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F767EA1-DCB1-4019-85DD-A7022071EBC2}"/>
              </a:ext>
            </a:extLst>
          </p:cNvPr>
          <p:cNvGrpSpPr/>
          <p:nvPr userDrawn="1"/>
        </p:nvGrpSpPr>
        <p:grpSpPr>
          <a:xfrm>
            <a:off x="719764" y="5726143"/>
            <a:ext cx="973739" cy="1122804"/>
            <a:chOff x="276796" y="1136215"/>
            <a:chExt cx="2593938" cy="299102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086A14DB-06E7-49B9-A5D4-524A47846991}"/>
                </a:ext>
              </a:extLst>
            </p:cNvPr>
            <p:cNvSpPr/>
            <p:nvPr/>
          </p:nvSpPr>
          <p:spPr>
            <a:xfrm>
              <a:off x="1345231" y="1170148"/>
              <a:ext cx="1525503" cy="2957096"/>
            </a:xfrm>
            <a:custGeom>
              <a:avLst/>
              <a:gdLst>
                <a:gd name="connsiteX0" fmla="*/ 1104814 w 1525504"/>
                <a:gd name="connsiteY0" fmla="*/ 2757552 h 2957097"/>
                <a:gd name="connsiteX1" fmla="*/ 1104814 w 1525504"/>
                <a:gd name="connsiteY1" fmla="*/ 2757552 h 2957097"/>
                <a:gd name="connsiteX2" fmla="*/ 1100829 w 1525504"/>
                <a:gd name="connsiteY2" fmla="*/ 2479842 h 2957097"/>
                <a:gd name="connsiteX3" fmla="*/ 1100829 w 1525504"/>
                <a:gd name="connsiteY3" fmla="*/ 2479842 h 2957097"/>
                <a:gd name="connsiteX4" fmla="*/ 811160 w 1525504"/>
                <a:gd name="connsiteY4" fmla="*/ 2420047 h 2957097"/>
                <a:gd name="connsiteX5" fmla="*/ 811160 w 1525504"/>
                <a:gd name="connsiteY5" fmla="*/ 2420047 h 2957097"/>
                <a:gd name="connsiteX6" fmla="*/ 789367 w 1525504"/>
                <a:gd name="connsiteY6" fmla="*/ 1820093 h 2957097"/>
                <a:gd name="connsiteX7" fmla="*/ 791353 w 1525504"/>
                <a:gd name="connsiteY7" fmla="*/ 1823414 h 2957097"/>
                <a:gd name="connsiteX8" fmla="*/ 769677 w 1525504"/>
                <a:gd name="connsiteY8" fmla="*/ 1826029 h 2957097"/>
                <a:gd name="connsiteX9" fmla="*/ 769537 w 1525504"/>
                <a:gd name="connsiteY9" fmla="*/ 1824965 h 2957097"/>
                <a:gd name="connsiteX10" fmla="*/ 83001 w 1525504"/>
                <a:gd name="connsiteY10" fmla="*/ 1192274 h 2957097"/>
                <a:gd name="connsiteX11" fmla="*/ 83001 w 1525504"/>
                <a:gd name="connsiteY11" fmla="*/ 1192274 h 2957097"/>
                <a:gd name="connsiteX12" fmla="*/ 77686 w 1525504"/>
                <a:gd name="connsiteY12" fmla="*/ 1019535 h 2957097"/>
                <a:gd name="connsiteX13" fmla="*/ 71041 w 1525504"/>
                <a:gd name="connsiteY13" fmla="*/ 1047440 h 2957097"/>
                <a:gd name="connsiteX14" fmla="*/ 77686 w 1525504"/>
                <a:gd name="connsiteY14" fmla="*/ 1019535 h 2957097"/>
                <a:gd name="connsiteX15" fmla="*/ 381971 w 1525504"/>
                <a:gd name="connsiteY15" fmla="*/ 841481 h 2957097"/>
                <a:gd name="connsiteX16" fmla="*/ 381971 w 1525504"/>
                <a:gd name="connsiteY16" fmla="*/ 841481 h 2957097"/>
                <a:gd name="connsiteX17" fmla="*/ 213512 w 1525504"/>
                <a:gd name="connsiteY17" fmla="*/ 797184 h 2957097"/>
                <a:gd name="connsiteX18" fmla="*/ 186644 w 1525504"/>
                <a:gd name="connsiteY18" fmla="*/ 800290 h 2957097"/>
                <a:gd name="connsiteX19" fmla="*/ 213512 w 1525504"/>
                <a:gd name="connsiteY19" fmla="*/ 797184 h 2957097"/>
                <a:gd name="connsiteX20" fmla="*/ 44466 w 1525504"/>
                <a:gd name="connsiteY20" fmla="*/ 773716 h 2957097"/>
                <a:gd name="connsiteX21" fmla="*/ 72371 w 1525504"/>
                <a:gd name="connsiteY21" fmla="*/ 794975 h 2957097"/>
                <a:gd name="connsiteX22" fmla="*/ 44466 w 1525504"/>
                <a:gd name="connsiteY22" fmla="*/ 773716 h 2957097"/>
                <a:gd name="connsiteX23" fmla="*/ 194617 w 1525504"/>
                <a:gd name="connsiteY23" fmla="*/ 614264 h 2957097"/>
                <a:gd name="connsiteX24" fmla="*/ 124191 w 1525504"/>
                <a:gd name="connsiteY24" fmla="*/ 671400 h 2957097"/>
                <a:gd name="connsiteX25" fmla="*/ 194617 w 1525504"/>
                <a:gd name="connsiteY25" fmla="*/ 614264 h 2957097"/>
                <a:gd name="connsiteX26" fmla="*/ 0 w 1525504"/>
                <a:gd name="connsiteY26" fmla="*/ 0 h 2957097"/>
                <a:gd name="connsiteX27" fmla="*/ 1780 w 1525504"/>
                <a:gd name="connsiteY27" fmla="*/ 2724 h 2957097"/>
                <a:gd name="connsiteX28" fmla="*/ 27192 w 1525504"/>
                <a:gd name="connsiteY28" fmla="*/ 114651 h 2957097"/>
                <a:gd name="connsiteX29" fmla="*/ 20549 w 1525504"/>
                <a:gd name="connsiteY29" fmla="*/ 226266 h 2957097"/>
                <a:gd name="connsiteX30" fmla="*/ 121533 w 1525504"/>
                <a:gd name="connsiteY30" fmla="*/ 216964 h 2957097"/>
                <a:gd name="connsiteX31" fmla="*/ 189302 w 1525504"/>
                <a:gd name="connsiteY31" fmla="*/ 254170 h 2957097"/>
                <a:gd name="connsiteX32" fmla="*/ 105588 w 1525504"/>
                <a:gd name="connsiteY32" fmla="*/ 309977 h 2957097"/>
                <a:gd name="connsiteX33" fmla="*/ 113561 w 1525504"/>
                <a:gd name="connsiteY33" fmla="*/ 408306 h 2957097"/>
                <a:gd name="connsiteX34" fmla="*/ 81671 w 1525504"/>
                <a:gd name="connsiteY34" fmla="*/ 587689 h 2957097"/>
                <a:gd name="connsiteX35" fmla="*/ 383300 w 1525504"/>
                <a:gd name="connsiteY35" fmla="*/ 375087 h 2957097"/>
                <a:gd name="connsiteX36" fmla="*/ 350080 w 1525504"/>
                <a:gd name="connsiteY36" fmla="*/ 538524 h 2957097"/>
                <a:gd name="connsiteX37" fmla="*/ 283643 w 1525504"/>
                <a:gd name="connsiteY37" fmla="*/ 675387 h 2957097"/>
                <a:gd name="connsiteX38" fmla="*/ 275670 w 1525504"/>
                <a:gd name="connsiteY38" fmla="*/ 781688 h 2957097"/>
                <a:gd name="connsiteX39" fmla="*/ 574641 w 1525504"/>
                <a:gd name="connsiteY39" fmla="*/ 889316 h 2957097"/>
                <a:gd name="connsiteX40" fmla="*/ 372670 w 1525504"/>
                <a:gd name="connsiteY40" fmla="*/ 973029 h 2957097"/>
                <a:gd name="connsiteX41" fmla="*/ 154753 w 1525504"/>
                <a:gd name="connsiteY41" fmla="*/ 898619 h 2957097"/>
                <a:gd name="connsiteX42" fmla="*/ 59083 w 1525504"/>
                <a:gd name="connsiteY42" fmla="*/ 873371 h 2957097"/>
                <a:gd name="connsiteX43" fmla="*/ 214547 w 1525504"/>
                <a:gd name="connsiteY43" fmla="*/ 1012892 h 2957097"/>
                <a:gd name="connsiteX44" fmla="*/ 538764 w 1525504"/>
                <a:gd name="connsiteY44" fmla="*/ 1072686 h 2957097"/>
                <a:gd name="connsiteX45" fmla="*/ 702202 w 1525504"/>
                <a:gd name="connsiteY45" fmla="*/ 1119193 h 2957097"/>
                <a:gd name="connsiteX46" fmla="*/ 522819 w 1525504"/>
                <a:gd name="connsiteY46" fmla="*/ 1169685 h 2957097"/>
                <a:gd name="connsiteX47" fmla="*/ 456381 w 1525504"/>
                <a:gd name="connsiteY47" fmla="*/ 1192274 h 2957097"/>
                <a:gd name="connsiteX48" fmla="*/ 247766 w 1525504"/>
                <a:gd name="connsiteY48" fmla="*/ 1218849 h 2957097"/>
                <a:gd name="connsiteX49" fmla="*/ 619819 w 1525504"/>
                <a:gd name="connsiteY49" fmla="*/ 1268014 h 2957097"/>
                <a:gd name="connsiteX50" fmla="*/ 773954 w 1525504"/>
                <a:gd name="connsiteY50" fmla="*/ 1310534 h 2957097"/>
                <a:gd name="connsiteX51" fmla="*/ 740736 w 1525504"/>
                <a:gd name="connsiteY51" fmla="*/ 1410189 h 2957097"/>
                <a:gd name="connsiteX52" fmla="*/ 598559 w 1525504"/>
                <a:gd name="connsiteY52" fmla="*/ 1485931 h 2957097"/>
                <a:gd name="connsiteX53" fmla="*/ 464353 w 1525504"/>
                <a:gd name="connsiteY53" fmla="*/ 1505860 h 2957097"/>
                <a:gd name="connsiteX54" fmla="*/ 209232 w 1525504"/>
                <a:gd name="connsiteY54" fmla="*/ 1485931 h 2957097"/>
                <a:gd name="connsiteX55" fmla="*/ 646394 w 1525504"/>
                <a:gd name="connsiteY55" fmla="*/ 1564326 h 2957097"/>
                <a:gd name="connsiteX56" fmla="*/ 860323 w 1525504"/>
                <a:gd name="connsiteY56" fmla="*/ 1645381 h 2957097"/>
                <a:gd name="connsiteX57" fmla="*/ 824448 w 1525504"/>
                <a:gd name="connsiteY57" fmla="*/ 1811476 h 2957097"/>
                <a:gd name="connsiteX58" fmla="*/ 789367 w 1525504"/>
                <a:gd name="connsiteY58" fmla="*/ 1820093 h 2957097"/>
                <a:gd name="connsiteX59" fmla="*/ 787818 w 1525504"/>
                <a:gd name="connsiteY59" fmla="*/ 1817505 h 2957097"/>
                <a:gd name="connsiteX60" fmla="*/ 775283 w 1525504"/>
                <a:gd name="connsiteY60" fmla="*/ 1810147 h 2957097"/>
                <a:gd name="connsiteX61" fmla="*/ 768852 w 1525504"/>
                <a:gd name="connsiteY61" fmla="*/ 1819793 h 2957097"/>
                <a:gd name="connsiteX62" fmla="*/ 769537 w 1525504"/>
                <a:gd name="connsiteY62" fmla="*/ 1824965 h 2957097"/>
                <a:gd name="connsiteX63" fmla="*/ 724977 w 1525504"/>
                <a:gd name="connsiteY63" fmla="*/ 1835912 h 2957097"/>
                <a:gd name="connsiteX64" fmla="*/ 425819 w 1525504"/>
                <a:gd name="connsiteY64" fmla="*/ 1856653 h 2957097"/>
                <a:gd name="connsiteX65" fmla="*/ 758009 w 1525504"/>
                <a:gd name="connsiteY65" fmla="*/ 1895188 h 2957097"/>
                <a:gd name="connsiteX66" fmla="*/ 784584 w 1525504"/>
                <a:gd name="connsiteY66" fmla="*/ 1961626 h 2957097"/>
                <a:gd name="connsiteX67" fmla="*/ 1005159 w 1525504"/>
                <a:gd name="connsiteY67" fmla="*/ 1994844 h 2957097"/>
                <a:gd name="connsiteX68" fmla="*/ 756681 w 1525504"/>
                <a:gd name="connsiteY68" fmla="*/ 2130377 h 2957097"/>
                <a:gd name="connsiteX69" fmla="*/ 642407 w 1525504"/>
                <a:gd name="connsiteY69" fmla="*/ 2208775 h 2957097"/>
                <a:gd name="connsiteX70" fmla="*/ 936062 w 1525504"/>
                <a:gd name="connsiteY70" fmla="*/ 2263254 h 2957097"/>
                <a:gd name="connsiteX71" fmla="*/ 924104 w 1525504"/>
                <a:gd name="connsiteY71" fmla="*/ 2320391 h 2957097"/>
                <a:gd name="connsiteX72" fmla="*/ 857665 w 1525504"/>
                <a:gd name="connsiteY72" fmla="*/ 2370883 h 2957097"/>
                <a:gd name="connsiteX73" fmla="*/ 1180554 w 1525504"/>
                <a:gd name="connsiteY73" fmla="*/ 2382842 h 2957097"/>
                <a:gd name="connsiteX74" fmla="*/ 869625 w 1525504"/>
                <a:gd name="connsiteY74" fmla="*/ 2566210 h 2957097"/>
                <a:gd name="connsiteX75" fmla="*/ 1253636 w 1525504"/>
                <a:gd name="connsiteY75" fmla="*/ 2657895 h 2957097"/>
                <a:gd name="connsiteX76" fmla="*/ 1199158 w 1525504"/>
                <a:gd name="connsiteY76" fmla="*/ 2749578 h 2957097"/>
                <a:gd name="connsiteX77" fmla="*/ 1159294 w 1525504"/>
                <a:gd name="connsiteY77" fmla="*/ 2786784 h 2957097"/>
                <a:gd name="connsiteX78" fmla="*/ 1007816 w 1525504"/>
                <a:gd name="connsiteY78" fmla="*/ 2834619 h 2957097"/>
                <a:gd name="connsiteX79" fmla="*/ 1446306 w 1525504"/>
                <a:gd name="connsiteY79" fmla="*/ 2922318 h 2957097"/>
                <a:gd name="connsiteX80" fmla="*/ 1478819 w 1525504"/>
                <a:gd name="connsiteY80" fmla="*/ 2941564 h 2957097"/>
                <a:gd name="connsiteX81" fmla="*/ 1446714 w 1525504"/>
                <a:gd name="connsiteY81" fmla="*/ 2957097 h 2957097"/>
                <a:gd name="connsiteX82" fmla="*/ 0 w 1525504"/>
                <a:gd name="connsiteY82" fmla="*/ 2957097 h 2957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525504" h="2957097">
                  <a:moveTo>
                    <a:pt x="1104814" y="2757552"/>
                  </a:moveTo>
                  <a:cubicBezTo>
                    <a:pt x="1127404" y="2802729"/>
                    <a:pt x="1193843" y="2752237"/>
                    <a:pt x="1104814" y="2757552"/>
                  </a:cubicBezTo>
                  <a:close/>
                  <a:moveTo>
                    <a:pt x="1100829" y="2479842"/>
                  </a:moveTo>
                  <a:cubicBezTo>
                    <a:pt x="1059637" y="2497114"/>
                    <a:pt x="1173910" y="2478512"/>
                    <a:pt x="1100829" y="2479842"/>
                  </a:cubicBezTo>
                  <a:close/>
                  <a:moveTo>
                    <a:pt x="811160" y="2420047"/>
                  </a:moveTo>
                  <a:cubicBezTo>
                    <a:pt x="674297" y="2433334"/>
                    <a:pt x="945364" y="2434663"/>
                    <a:pt x="811160" y="2420047"/>
                  </a:cubicBezTo>
                  <a:close/>
                  <a:moveTo>
                    <a:pt x="789367" y="1820093"/>
                  </a:moveTo>
                  <a:lnTo>
                    <a:pt x="791353" y="1823414"/>
                  </a:lnTo>
                  <a:cubicBezTo>
                    <a:pt x="791269" y="1830183"/>
                    <a:pt x="774411" y="1832216"/>
                    <a:pt x="769677" y="1826029"/>
                  </a:cubicBezTo>
                  <a:lnTo>
                    <a:pt x="769537" y="1824965"/>
                  </a:lnTo>
                  <a:close/>
                  <a:moveTo>
                    <a:pt x="83001" y="1192274"/>
                  </a:moveTo>
                  <a:cubicBezTo>
                    <a:pt x="63068" y="1224164"/>
                    <a:pt x="105588" y="1250739"/>
                    <a:pt x="83001" y="1192274"/>
                  </a:cubicBezTo>
                  <a:close/>
                  <a:moveTo>
                    <a:pt x="77686" y="1019535"/>
                  </a:moveTo>
                  <a:lnTo>
                    <a:pt x="71041" y="1047440"/>
                  </a:lnTo>
                  <a:cubicBezTo>
                    <a:pt x="45796" y="1180315"/>
                    <a:pt x="128178" y="1093946"/>
                    <a:pt x="77686" y="1019535"/>
                  </a:cubicBezTo>
                  <a:close/>
                  <a:moveTo>
                    <a:pt x="381971" y="841481"/>
                  </a:moveTo>
                  <a:cubicBezTo>
                    <a:pt x="323505" y="854769"/>
                    <a:pt x="424491" y="869385"/>
                    <a:pt x="381971" y="841481"/>
                  </a:cubicBezTo>
                  <a:close/>
                  <a:moveTo>
                    <a:pt x="213512" y="797184"/>
                  </a:moveTo>
                  <a:cubicBezTo>
                    <a:pt x="207344" y="796636"/>
                    <a:pt x="198603" y="797467"/>
                    <a:pt x="186644" y="800290"/>
                  </a:cubicBezTo>
                  <a:cubicBezTo>
                    <a:pt x="173855" y="872376"/>
                    <a:pt x="256693" y="801017"/>
                    <a:pt x="213512" y="797184"/>
                  </a:cubicBezTo>
                  <a:close/>
                  <a:moveTo>
                    <a:pt x="44466" y="773716"/>
                  </a:moveTo>
                  <a:lnTo>
                    <a:pt x="72371" y="794975"/>
                  </a:lnTo>
                  <a:cubicBezTo>
                    <a:pt x="210562" y="829523"/>
                    <a:pt x="126849" y="783015"/>
                    <a:pt x="44466" y="773716"/>
                  </a:cubicBezTo>
                  <a:close/>
                  <a:moveTo>
                    <a:pt x="194617" y="614264"/>
                  </a:moveTo>
                  <a:cubicBezTo>
                    <a:pt x="166712" y="627551"/>
                    <a:pt x="153424" y="659442"/>
                    <a:pt x="124191" y="671400"/>
                  </a:cubicBezTo>
                  <a:cubicBezTo>
                    <a:pt x="-84424" y="715249"/>
                    <a:pt x="230491" y="711263"/>
                    <a:pt x="194617" y="614264"/>
                  </a:cubicBezTo>
                  <a:close/>
                  <a:moveTo>
                    <a:pt x="0" y="0"/>
                  </a:moveTo>
                  <a:lnTo>
                    <a:pt x="1780" y="2724"/>
                  </a:lnTo>
                  <a:cubicBezTo>
                    <a:pt x="17725" y="49375"/>
                    <a:pt x="-24629" y="121626"/>
                    <a:pt x="27192" y="114651"/>
                  </a:cubicBezTo>
                  <a:cubicBezTo>
                    <a:pt x="194617" y="5692"/>
                    <a:pt x="44466" y="150527"/>
                    <a:pt x="20549" y="226266"/>
                  </a:cubicBezTo>
                  <a:cubicBezTo>
                    <a:pt x="-11342" y="408306"/>
                    <a:pt x="73698" y="149198"/>
                    <a:pt x="121533" y="216964"/>
                  </a:cubicBezTo>
                  <a:cubicBezTo>
                    <a:pt x="190629" y="202349"/>
                    <a:pt x="298260" y="147869"/>
                    <a:pt x="189302" y="254170"/>
                  </a:cubicBezTo>
                  <a:cubicBezTo>
                    <a:pt x="340780" y="296690"/>
                    <a:pt x="158739" y="303335"/>
                    <a:pt x="105588" y="309977"/>
                  </a:cubicBezTo>
                  <a:cubicBezTo>
                    <a:pt x="207904" y="313965"/>
                    <a:pt x="245109" y="414951"/>
                    <a:pt x="113561" y="408306"/>
                  </a:cubicBezTo>
                  <a:cubicBezTo>
                    <a:pt x="-8684" y="295362"/>
                    <a:pt x="-23300" y="607620"/>
                    <a:pt x="81671" y="587689"/>
                  </a:cubicBezTo>
                  <a:cubicBezTo>
                    <a:pt x="172027" y="474744"/>
                    <a:pt x="241123" y="380402"/>
                    <a:pt x="383300" y="375087"/>
                  </a:cubicBezTo>
                  <a:cubicBezTo>
                    <a:pt x="306233" y="445510"/>
                    <a:pt x="481628" y="490689"/>
                    <a:pt x="350080" y="538524"/>
                  </a:cubicBezTo>
                  <a:cubicBezTo>
                    <a:pt x="529463" y="603634"/>
                    <a:pt x="267698" y="627551"/>
                    <a:pt x="283643" y="675387"/>
                  </a:cubicBezTo>
                  <a:cubicBezTo>
                    <a:pt x="413861" y="692660"/>
                    <a:pt x="352737" y="716578"/>
                    <a:pt x="275670" y="781688"/>
                  </a:cubicBezTo>
                  <a:cubicBezTo>
                    <a:pt x="291615" y="765743"/>
                    <a:pt x="500230" y="829523"/>
                    <a:pt x="574641" y="889316"/>
                  </a:cubicBezTo>
                  <a:cubicBezTo>
                    <a:pt x="537435" y="1002262"/>
                    <a:pt x="409875" y="893304"/>
                    <a:pt x="372670" y="973029"/>
                  </a:cubicBezTo>
                  <a:cubicBezTo>
                    <a:pt x="292944" y="850783"/>
                    <a:pt x="205247" y="1044782"/>
                    <a:pt x="154753" y="898619"/>
                  </a:cubicBezTo>
                  <a:cubicBezTo>
                    <a:pt x="160068" y="1008905"/>
                    <a:pt x="72371" y="933166"/>
                    <a:pt x="59083" y="873371"/>
                  </a:cubicBezTo>
                  <a:cubicBezTo>
                    <a:pt x="-28615" y="903934"/>
                    <a:pt x="174684" y="991631"/>
                    <a:pt x="214547" y="1012892"/>
                  </a:cubicBezTo>
                  <a:cubicBezTo>
                    <a:pt x="253081" y="1143111"/>
                    <a:pt x="464353" y="913234"/>
                    <a:pt x="538764" y="1072686"/>
                  </a:cubicBezTo>
                  <a:cubicBezTo>
                    <a:pt x="599886" y="1023522"/>
                    <a:pt x="904173" y="1095274"/>
                    <a:pt x="702202" y="1119193"/>
                  </a:cubicBezTo>
                  <a:cubicBezTo>
                    <a:pt x="715490" y="1173670"/>
                    <a:pt x="606531" y="1230808"/>
                    <a:pt x="522819" y="1169685"/>
                  </a:cubicBezTo>
                  <a:cubicBezTo>
                    <a:pt x="649051" y="1234794"/>
                    <a:pt x="517504" y="1253396"/>
                    <a:pt x="456381" y="1192274"/>
                  </a:cubicBezTo>
                  <a:cubicBezTo>
                    <a:pt x="457711" y="1307876"/>
                    <a:pt x="310217" y="1213534"/>
                    <a:pt x="247766" y="1218849"/>
                  </a:cubicBezTo>
                  <a:cubicBezTo>
                    <a:pt x="315532" y="1341095"/>
                    <a:pt x="509532" y="1370327"/>
                    <a:pt x="619819" y="1268014"/>
                  </a:cubicBezTo>
                  <a:cubicBezTo>
                    <a:pt x="627791" y="1365012"/>
                    <a:pt x="727447" y="1265356"/>
                    <a:pt x="773954" y="1310534"/>
                  </a:cubicBezTo>
                  <a:cubicBezTo>
                    <a:pt x="934734" y="1311862"/>
                    <a:pt x="769968" y="1345081"/>
                    <a:pt x="740736" y="1410189"/>
                  </a:cubicBezTo>
                  <a:cubicBezTo>
                    <a:pt x="623804" y="1331794"/>
                    <a:pt x="700872" y="1481943"/>
                    <a:pt x="598559" y="1485931"/>
                  </a:cubicBezTo>
                  <a:cubicBezTo>
                    <a:pt x="556039" y="1585586"/>
                    <a:pt x="451066" y="1463341"/>
                    <a:pt x="464353" y="1505860"/>
                  </a:cubicBezTo>
                  <a:cubicBezTo>
                    <a:pt x="362040" y="1481943"/>
                    <a:pt x="331477" y="1524463"/>
                    <a:pt x="209232" y="1485931"/>
                  </a:cubicBezTo>
                  <a:cubicBezTo>
                    <a:pt x="239794" y="1548382"/>
                    <a:pt x="517504" y="1666641"/>
                    <a:pt x="646394" y="1564326"/>
                  </a:cubicBezTo>
                  <a:cubicBezTo>
                    <a:pt x="598559" y="1722450"/>
                    <a:pt x="813818" y="1548382"/>
                    <a:pt x="860323" y="1645381"/>
                  </a:cubicBezTo>
                  <a:cubicBezTo>
                    <a:pt x="1072924" y="1667970"/>
                    <a:pt x="785913" y="1710490"/>
                    <a:pt x="824448" y="1811476"/>
                  </a:cubicBezTo>
                  <a:lnTo>
                    <a:pt x="789367" y="1820093"/>
                  </a:lnTo>
                  <a:lnTo>
                    <a:pt x="787818" y="1817505"/>
                  </a:lnTo>
                  <a:cubicBezTo>
                    <a:pt x="785290" y="1815275"/>
                    <a:pt x="781262" y="1812804"/>
                    <a:pt x="775283" y="1810147"/>
                  </a:cubicBezTo>
                  <a:cubicBezTo>
                    <a:pt x="771629" y="1813967"/>
                    <a:pt x="769636" y="1817165"/>
                    <a:pt x="768852" y="1819793"/>
                  </a:cubicBezTo>
                  <a:lnTo>
                    <a:pt x="769537" y="1824965"/>
                  </a:lnTo>
                  <a:lnTo>
                    <a:pt x="724977" y="1835912"/>
                  </a:lnTo>
                  <a:cubicBezTo>
                    <a:pt x="628621" y="1854411"/>
                    <a:pt x="538432" y="1856653"/>
                    <a:pt x="425819" y="1856653"/>
                  </a:cubicBezTo>
                  <a:cubicBezTo>
                    <a:pt x="363367" y="1900503"/>
                    <a:pt x="688913" y="2022749"/>
                    <a:pt x="758009" y="1895188"/>
                  </a:cubicBezTo>
                  <a:cubicBezTo>
                    <a:pt x="783256" y="1940365"/>
                    <a:pt x="873610" y="1903160"/>
                    <a:pt x="784584" y="1961626"/>
                  </a:cubicBezTo>
                  <a:cubicBezTo>
                    <a:pt x="855008" y="1974914"/>
                    <a:pt x="938720" y="1920434"/>
                    <a:pt x="1005159" y="1994844"/>
                  </a:cubicBezTo>
                  <a:cubicBezTo>
                    <a:pt x="1035720" y="2059953"/>
                    <a:pt x="847035" y="2162268"/>
                    <a:pt x="756681" y="2130377"/>
                  </a:cubicBezTo>
                  <a:cubicBezTo>
                    <a:pt x="885570" y="2200803"/>
                    <a:pt x="715490" y="2234020"/>
                    <a:pt x="642407" y="2208775"/>
                  </a:cubicBezTo>
                  <a:cubicBezTo>
                    <a:pt x="577299" y="2283185"/>
                    <a:pt x="857665" y="2277870"/>
                    <a:pt x="936062" y="2263254"/>
                  </a:cubicBezTo>
                  <a:cubicBezTo>
                    <a:pt x="1041035" y="2195487"/>
                    <a:pt x="1001172" y="2336336"/>
                    <a:pt x="924104" y="2320391"/>
                  </a:cubicBezTo>
                  <a:cubicBezTo>
                    <a:pt x="994529" y="2378856"/>
                    <a:pt x="901515" y="2400116"/>
                    <a:pt x="857665" y="2370883"/>
                  </a:cubicBezTo>
                  <a:cubicBezTo>
                    <a:pt x="922775" y="2489142"/>
                    <a:pt x="1079570" y="2396130"/>
                    <a:pt x="1180554" y="2382842"/>
                  </a:cubicBezTo>
                  <a:cubicBezTo>
                    <a:pt x="1175239" y="2570198"/>
                    <a:pt x="1015788" y="2594115"/>
                    <a:pt x="869625" y="2566210"/>
                  </a:cubicBezTo>
                  <a:cubicBezTo>
                    <a:pt x="876268" y="2696428"/>
                    <a:pt x="1152650" y="2598100"/>
                    <a:pt x="1253636" y="2657895"/>
                  </a:cubicBezTo>
                  <a:cubicBezTo>
                    <a:pt x="1452949" y="2584813"/>
                    <a:pt x="1294827" y="2741606"/>
                    <a:pt x="1199158" y="2749578"/>
                  </a:cubicBezTo>
                  <a:cubicBezTo>
                    <a:pt x="1308116" y="2770839"/>
                    <a:pt x="1211115" y="2794757"/>
                    <a:pt x="1159294" y="2786784"/>
                  </a:cubicBezTo>
                  <a:cubicBezTo>
                    <a:pt x="1250979" y="2882455"/>
                    <a:pt x="1038377" y="2764196"/>
                    <a:pt x="1007816" y="2834619"/>
                  </a:cubicBezTo>
                  <a:cubicBezTo>
                    <a:pt x="1128732" y="2902386"/>
                    <a:pt x="1301471" y="2918331"/>
                    <a:pt x="1446306" y="2922318"/>
                  </a:cubicBezTo>
                  <a:cubicBezTo>
                    <a:pt x="1559915" y="2908366"/>
                    <a:pt x="1533008" y="2917584"/>
                    <a:pt x="1478819" y="2941564"/>
                  </a:cubicBezTo>
                  <a:lnTo>
                    <a:pt x="1446714" y="2957097"/>
                  </a:lnTo>
                  <a:lnTo>
                    <a:pt x="0" y="29570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4307D085-B667-4D37-A930-54AE1C03F6E4}"/>
                </a:ext>
              </a:extLst>
            </p:cNvPr>
            <p:cNvSpPr/>
            <p:nvPr/>
          </p:nvSpPr>
          <p:spPr>
            <a:xfrm>
              <a:off x="276796" y="1136215"/>
              <a:ext cx="1113713" cy="2991029"/>
            </a:xfrm>
            <a:custGeom>
              <a:avLst/>
              <a:gdLst>
                <a:gd name="connsiteX0" fmla="*/ 807386 w 1113712"/>
                <a:gd name="connsiteY0" fmla="*/ 1975864 h 2991028"/>
                <a:gd name="connsiteX1" fmla="*/ 807386 w 1113712"/>
                <a:gd name="connsiteY1" fmla="*/ 1975864 h 2991028"/>
                <a:gd name="connsiteX2" fmla="*/ 970824 w 1113712"/>
                <a:gd name="connsiteY2" fmla="*/ 1251690 h 2991028"/>
                <a:gd name="connsiteX3" fmla="*/ 970824 w 1113712"/>
                <a:gd name="connsiteY3" fmla="*/ 1251690 h 2991028"/>
                <a:gd name="connsiteX4" fmla="*/ 701085 w 1113712"/>
                <a:gd name="connsiteY4" fmla="*/ 1251690 h 2991028"/>
                <a:gd name="connsiteX5" fmla="*/ 835291 w 1113712"/>
                <a:gd name="connsiteY5" fmla="*/ 1310157 h 2991028"/>
                <a:gd name="connsiteX6" fmla="*/ 701085 w 1113712"/>
                <a:gd name="connsiteY6" fmla="*/ 1251690 h 2991028"/>
                <a:gd name="connsiteX7" fmla="*/ 1035932 w 1113712"/>
                <a:gd name="connsiteY7" fmla="*/ 1229102 h 2991028"/>
                <a:gd name="connsiteX8" fmla="*/ 1035932 w 1113712"/>
                <a:gd name="connsiteY8" fmla="*/ 1229102 h 2991028"/>
                <a:gd name="connsiteX9" fmla="*/ 1091741 w 1113712"/>
                <a:gd name="connsiteY9" fmla="*/ 1199868 h 2991028"/>
                <a:gd name="connsiteX10" fmla="*/ 1091741 w 1113712"/>
                <a:gd name="connsiteY10" fmla="*/ 1199868 h 2991028"/>
                <a:gd name="connsiteX11" fmla="*/ 954879 w 1113712"/>
                <a:gd name="connsiteY11" fmla="*/ 554092 h 2991028"/>
                <a:gd name="connsiteX12" fmla="*/ 973481 w 1113712"/>
                <a:gd name="connsiteY12" fmla="*/ 597942 h 2991028"/>
                <a:gd name="connsiteX13" fmla="*/ 954879 w 1113712"/>
                <a:gd name="connsiteY13" fmla="*/ 554092 h 2991028"/>
                <a:gd name="connsiteX14" fmla="*/ 986769 w 1113712"/>
                <a:gd name="connsiteY14" fmla="*/ 390655 h 2991028"/>
                <a:gd name="connsiteX15" fmla="*/ 1017330 w 1113712"/>
                <a:gd name="connsiteY15" fmla="*/ 446464 h 2991028"/>
                <a:gd name="connsiteX16" fmla="*/ 986769 w 1113712"/>
                <a:gd name="connsiteY16" fmla="*/ 390655 h 2991028"/>
                <a:gd name="connsiteX17" fmla="*/ 1074467 w 1113712"/>
                <a:gd name="connsiteY17" fmla="*/ 0 h 2991028"/>
                <a:gd name="connsiteX18" fmla="*/ 1101955 w 1113712"/>
                <a:gd name="connsiteY18" fmla="*/ 13529 h 2991028"/>
                <a:gd name="connsiteX19" fmla="*/ 1113712 w 1113712"/>
                <a:gd name="connsiteY19" fmla="*/ 31513 h 2991028"/>
                <a:gd name="connsiteX20" fmla="*/ 1113712 w 1113712"/>
                <a:gd name="connsiteY20" fmla="*/ 2991028 h 2991028"/>
                <a:gd name="connsiteX21" fmla="*/ 380617 w 1113712"/>
                <a:gd name="connsiteY21" fmla="*/ 2991028 h 2991028"/>
                <a:gd name="connsiteX22" fmla="*/ 384865 w 1113712"/>
                <a:gd name="connsiteY22" fmla="*/ 2982557 h 2991028"/>
                <a:gd name="connsiteX23" fmla="*/ 370960 w 1113712"/>
                <a:gd name="connsiteY23" fmla="*/ 2976437 h 2991028"/>
                <a:gd name="connsiteX24" fmla="*/ 337023 w 1113712"/>
                <a:gd name="connsiteY24" fmla="*/ 2991028 h 2991028"/>
                <a:gd name="connsiteX25" fmla="*/ 336998 w 1113712"/>
                <a:gd name="connsiteY25" fmla="*/ 2991028 h 2991028"/>
                <a:gd name="connsiteX26" fmla="*/ 312923 w 1113712"/>
                <a:gd name="connsiteY26" fmla="*/ 2971636 h 2991028"/>
                <a:gd name="connsiteX27" fmla="*/ 116432 w 1113712"/>
                <a:gd name="connsiteY27" fmla="*/ 2908653 h 2991028"/>
                <a:gd name="connsiteX28" fmla="*/ 80556 w 1113712"/>
                <a:gd name="connsiteY28" fmla="*/ 2848859 h 2991028"/>
                <a:gd name="connsiteX29" fmla="*/ 135035 w 1113712"/>
                <a:gd name="connsiteY29" fmla="*/ 2814311 h 2991028"/>
                <a:gd name="connsiteX30" fmla="*/ 590799 w 1113712"/>
                <a:gd name="connsiteY30" fmla="*/ 2786407 h 2991028"/>
                <a:gd name="connsiteX31" fmla="*/ 523032 w 1113712"/>
                <a:gd name="connsiteY31" fmla="*/ 2714654 h 2991028"/>
                <a:gd name="connsiteX32" fmla="*/ 410089 w 1113712"/>
                <a:gd name="connsiteY32" fmla="*/ 2664161 h 2991028"/>
                <a:gd name="connsiteX33" fmla="*/ 218747 w 1113712"/>
                <a:gd name="connsiteY33" fmla="*/ 2660175 h 2991028"/>
                <a:gd name="connsiteX34" fmla="*/ 49994 w 1113712"/>
                <a:gd name="connsiteY34" fmla="*/ 2588422 h 2991028"/>
                <a:gd name="connsiteX35" fmla="*/ 53981 w 1113712"/>
                <a:gd name="connsiteY35" fmla="*/ 2494079 h 2991028"/>
                <a:gd name="connsiteX36" fmla="*/ 593457 w 1113712"/>
                <a:gd name="connsiteY36" fmla="*/ 2444916 h 2991028"/>
                <a:gd name="connsiteX37" fmla="*/ 775496 w 1113712"/>
                <a:gd name="connsiteY37" fmla="*/ 2309383 h 2991028"/>
                <a:gd name="connsiteX38" fmla="*/ 625346 w 1113712"/>
                <a:gd name="connsiteY38" fmla="*/ 2314698 h 2991028"/>
                <a:gd name="connsiteX39" fmla="*/ 519047 w 1113712"/>
                <a:gd name="connsiteY39" fmla="*/ 2345259 h 2991028"/>
                <a:gd name="connsiteX40" fmla="*/ 149652 w 1113712"/>
                <a:gd name="connsiteY40" fmla="*/ 2205739 h 2991028"/>
                <a:gd name="connsiteX41" fmla="*/ 612059 w 1113712"/>
                <a:gd name="connsiteY41" fmla="*/ 2064891 h 2991028"/>
                <a:gd name="connsiteX42" fmla="*/ 639963 w 1113712"/>
                <a:gd name="connsiteY42" fmla="*/ 1961248 h 2991028"/>
                <a:gd name="connsiteX43" fmla="*/ 261267 w 1113712"/>
                <a:gd name="connsiteY43" fmla="*/ 1894811 h 2991028"/>
                <a:gd name="connsiteX44" fmla="*/ 491142 w 1113712"/>
                <a:gd name="connsiteY44" fmla="*/ 1817742 h 2991028"/>
                <a:gd name="connsiteX45" fmla="*/ 321060 w 1113712"/>
                <a:gd name="connsiteY45" fmla="*/ 1670249 h 2991028"/>
                <a:gd name="connsiteX46" fmla="*/ 768853 w 1113712"/>
                <a:gd name="connsiteY46" fmla="*/ 1602483 h 2991028"/>
                <a:gd name="connsiteX47" fmla="*/ 513731 w 1113712"/>
                <a:gd name="connsiteY47" fmla="*/ 1478908 h 2991028"/>
                <a:gd name="connsiteX48" fmla="*/ 322390 w 1113712"/>
                <a:gd name="connsiteY48" fmla="*/ 1347361 h 2991028"/>
                <a:gd name="connsiteX49" fmla="*/ 451278 w 1113712"/>
                <a:gd name="connsiteY49" fmla="*/ 1327429 h 2991028"/>
                <a:gd name="connsiteX50" fmla="*/ 544292 w 1113712"/>
                <a:gd name="connsiteY50" fmla="*/ 1263649 h 2991028"/>
                <a:gd name="connsiteX51" fmla="*/ 491142 w 1113712"/>
                <a:gd name="connsiteY51" fmla="*/ 1170636 h 2991028"/>
                <a:gd name="connsiteX52" fmla="*/ 487156 w 1113712"/>
                <a:gd name="connsiteY52" fmla="*/ 1089582 h 2991028"/>
                <a:gd name="connsiteX53" fmla="*/ 691785 w 1113712"/>
                <a:gd name="connsiteY53" fmla="*/ 1048390 h 2991028"/>
                <a:gd name="connsiteX54" fmla="*/ 1071810 w 1113712"/>
                <a:gd name="connsiteY54" fmla="*/ 951392 h 2991028"/>
                <a:gd name="connsiteX55" fmla="*/ 747592 w 1113712"/>
                <a:gd name="connsiteY55" fmla="*/ 1005870 h 2991028"/>
                <a:gd name="connsiteX56" fmla="*/ 628004 w 1113712"/>
                <a:gd name="connsiteY56" fmla="*/ 950062 h 2991028"/>
                <a:gd name="connsiteX57" fmla="*/ 584155 w 1113712"/>
                <a:gd name="connsiteY57" fmla="*/ 895583 h 2991028"/>
                <a:gd name="connsiteX58" fmla="*/ 491142 w 1113712"/>
                <a:gd name="connsiteY58" fmla="*/ 829146 h 2991028"/>
                <a:gd name="connsiteX59" fmla="*/ 771511 w 1113712"/>
                <a:gd name="connsiteY59" fmla="*/ 853063 h 2991028"/>
                <a:gd name="connsiteX60" fmla="*/ 1071810 w 1113712"/>
                <a:gd name="connsiteY60" fmla="*/ 795926 h 2991028"/>
                <a:gd name="connsiteX61" fmla="*/ 905714 w 1113712"/>
                <a:gd name="connsiteY61" fmla="*/ 790611 h 2991028"/>
                <a:gd name="connsiteX62" fmla="*/ 747592 w 1113712"/>
                <a:gd name="connsiteY62" fmla="*/ 742776 h 2991028"/>
                <a:gd name="connsiteX63" fmla="*/ 731647 w 1113712"/>
                <a:gd name="connsiteY63" fmla="*/ 619202 h 2991028"/>
                <a:gd name="connsiteX64" fmla="*/ 705072 w 1113712"/>
                <a:gd name="connsiteY64" fmla="*/ 522202 h 2991028"/>
                <a:gd name="connsiteX65" fmla="*/ 880468 w 1113712"/>
                <a:gd name="connsiteY65" fmla="*/ 447791 h 2991028"/>
                <a:gd name="connsiteX66" fmla="*/ 891098 w 1113712"/>
                <a:gd name="connsiteY66" fmla="*/ 410586 h 2991028"/>
                <a:gd name="connsiteX67" fmla="*/ 913686 w 1113712"/>
                <a:gd name="connsiteY67" fmla="*/ 260437 h 2991028"/>
                <a:gd name="connsiteX68" fmla="*/ 1018659 w 1113712"/>
                <a:gd name="connsiteY68" fmla="*/ 322888 h 2991028"/>
                <a:gd name="connsiteX69" fmla="*/ 982783 w 1113712"/>
                <a:gd name="connsiteY69" fmla="*/ 136862 h 2991028"/>
                <a:gd name="connsiteX70" fmla="*/ 1074467 w 1113712"/>
                <a:gd name="connsiteY70" fmla="*/ 0 h 299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113712" h="2991028">
                  <a:moveTo>
                    <a:pt x="807386" y="1975864"/>
                  </a:moveTo>
                  <a:cubicBezTo>
                    <a:pt x="657238" y="2001111"/>
                    <a:pt x="706400" y="2051604"/>
                    <a:pt x="807386" y="1975864"/>
                  </a:cubicBezTo>
                  <a:close/>
                  <a:moveTo>
                    <a:pt x="970824" y="1251690"/>
                  </a:moveTo>
                  <a:cubicBezTo>
                    <a:pt x="922989" y="1274279"/>
                    <a:pt x="1014672" y="1270294"/>
                    <a:pt x="970824" y="1251690"/>
                  </a:cubicBezTo>
                  <a:close/>
                  <a:moveTo>
                    <a:pt x="701085" y="1251690"/>
                  </a:moveTo>
                  <a:cubicBezTo>
                    <a:pt x="663880" y="1338060"/>
                    <a:pt x="790113" y="1319456"/>
                    <a:pt x="835291" y="1310157"/>
                  </a:cubicBezTo>
                  <a:cubicBezTo>
                    <a:pt x="1034605" y="1241060"/>
                    <a:pt x="752907" y="1312814"/>
                    <a:pt x="701085" y="1251690"/>
                  </a:cubicBezTo>
                  <a:close/>
                  <a:moveTo>
                    <a:pt x="1035932" y="1229102"/>
                  </a:moveTo>
                  <a:cubicBezTo>
                    <a:pt x="988097" y="1251690"/>
                    <a:pt x="1079782" y="1247704"/>
                    <a:pt x="1035932" y="1229102"/>
                  </a:cubicBezTo>
                  <a:close/>
                  <a:moveTo>
                    <a:pt x="1091741" y="1199868"/>
                  </a:moveTo>
                  <a:cubicBezTo>
                    <a:pt x="1033275" y="1219801"/>
                    <a:pt x="1130274" y="1225116"/>
                    <a:pt x="1091741" y="1199868"/>
                  </a:cubicBezTo>
                  <a:close/>
                  <a:moveTo>
                    <a:pt x="954879" y="554092"/>
                  </a:moveTo>
                  <a:cubicBezTo>
                    <a:pt x="925646" y="556749"/>
                    <a:pt x="974810" y="599269"/>
                    <a:pt x="973481" y="597942"/>
                  </a:cubicBezTo>
                  <a:cubicBezTo>
                    <a:pt x="1071810" y="693613"/>
                    <a:pt x="1050550" y="556749"/>
                    <a:pt x="954879" y="554092"/>
                  </a:cubicBezTo>
                  <a:close/>
                  <a:moveTo>
                    <a:pt x="986769" y="390655"/>
                  </a:moveTo>
                  <a:cubicBezTo>
                    <a:pt x="977467" y="415901"/>
                    <a:pt x="1012015" y="427861"/>
                    <a:pt x="1017330" y="446464"/>
                  </a:cubicBezTo>
                  <a:cubicBezTo>
                    <a:pt x="1057192" y="589969"/>
                    <a:pt x="1077125" y="399956"/>
                    <a:pt x="986769" y="390655"/>
                  </a:cubicBezTo>
                  <a:close/>
                  <a:moveTo>
                    <a:pt x="1074467" y="0"/>
                  </a:moveTo>
                  <a:cubicBezTo>
                    <a:pt x="1086426" y="2990"/>
                    <a:pt x="1095354" y="7661"/>
                    <a:pt x="1101955" y="13529"/>
                  </a:cubicBezTo>
                  <a:lnTo>
                    <a:pt x="1113712" y="31513"/>
                  </a:lnTo>
                  <a:lnTo>
                    <a:pt x="1113712" y="2991028"/>
                  </a:lnTo>
                  <a:lnTo>
                    <a:pt x="380617" y="2991028"/>
                  </a:lnTo>
                  <a:lnTo>
                    <a:pt x="384865" y="2982557"/>
                  </a:lnTo>
                  <a:cubicBezTo>
                    <a:pt x="387715" y="2975254"/>
                    <a:pt x="386090" y="2971491"/>
                    <a:pt x="370960" y="2976437"/>
                  </a:cubicBezTo>
                  <a:lnTo>
                    <a:pt x="337023" y="2991028"/>
                  </a:lnTo>
                  <a:lnTo>
                    <a:pt x="336998" y="2991028"/>
                  </a:lnTo>
                  <a:lnTo>
                    <a:pt x="312923" y="2971636"/>
                  </a:lnTo>
                  <a:cubicBezTo>
                    <a:pt x="249122" y="2938010"/>
                    <a:pt x="138524" y="2977250"/>
                    <a:pt x="116432" y="2908653"/>
                  </a:cubicBezTo>
                  <a:cubicBezTo>
                    <a:pt x="-47004" y="2875434"/>
                    <a:pt x="214761" y="2864804"/>
                    <a:pt x="80556" y="2848859"/>
                  </a:cubicBezTo>
                  <a:cubicBezTo>
                    <a:pt x="-85539" y="2806338"/>
                    <a:pt x="42022" y="2782421"/>
                    <a:pt x="135035" y="2814311"/>
                  </a:cubicBezTo>
                  <a:cubicBezTo>
                    <a:pt x="278540" y="2810325"/>
                    <a:pt x="432676" y="2826269"/>
                    <a:pt x="590799" y="2786407"/>
                  </a:cubicBezTo>
                  <a:cubicBezTo>
                    <a:pt x="739620" y="2754516"/>
                    <a:pt x="609402" y="2701366"/>
                    <a:pt x="523032" y="2714654"/>
                  </a:cubicBezTo>
                  <a:cubicBezTo>
                    <a:pt x="507087" y="2633600"/>
                    <a:pt x="404774" y="2755846"/>
                    <a:pt x="410089" y="2664161"/>
                  </a:cubicBezTo>
                  <a:cubicBezTo>
                    <a:pt x="343650" y="2681435"/>
                    <a:pt x="303788" y="2645558"/>
                    <a:pt x="218747" y="2660175"/>
                  </a:cubicBezTo>
                  <a:cubicBezTo>
                    <a:pt x="254623" y="2584435"/>
                    <a:pt x="-4485" y="2654860"/>
                    <a:pt x="49994" y="2588422"/>
                  </a:cubicBezTo>
                  <a:cubicBezTo>
                    <a:pt x="174897" y="2529957"/>
                    <a:pt x="-49662" y="2540587"/>
                    <a:pt x="53981" y="2494079"/>
                  </a:cubicBezTo>
                  <a:cubicBezTo>
                    <a:pt x="230706" y="2455546"/>
                    <a:pt x="419389" y="2494079"/>
                    <a:pt x="593457" y="2444916"/>
                  </a:cubicBezTo>
                  <a:cubicBezTo>
                    <a:pt x="382184" y="2365191"/>
                    <a:pt x="713045" y="2375821"/>
                    <a:pt x="775496" y="2309383"/>
                  </a:cubicBezTo>
                  <a:cubicBezTo>
                    <a:pt x="717031" y="2240288"/>
                    <a:pt x="677167" y="2342601"/>
                    <a:pt x="625346" y="2314698"/>
                  </a:cubicBezTo>
                  <a:cubicBezTo>
                    <a:pt x="562894" y="2297424"/>
                    <a:pt x="590799" y="2318684"/>
                    <a:pt x="519047" y="2345259"/>
                  </a:cubicBezTo>
                  <a:cubicBezTo>
                    <a:pt x="380855" y="2323999"/>
                    <a:pt x="259938" y="2312040"/>
                    <a:pt x="149652" y="2205739"/>
                  </a:cubicBezTo>
                  <a:cubicBezTo>
                    <a:pt x="225391" y="2135315"/>
                    <a:pt x="479183" y="2126015"/>
                    <a:pt x="612059" y="2064891"/>
                  </a:cubicBezTo>
                  <a:cubicBezTo>
                    <a:pt x="558909" y="1983836"/>
                    <a:pt x="685140" y="1994466"/>
                    <a:pt x="639963" y="1961248"/>
                  </a:cubicBezTo>
                  <a:cubicBezTo>
                    <a:pt x="505758" y="2070206"/>
                    <a:pt x="390156" y="1971878"/>
                    <a:pt x="261267" y="1894811"/>
                  </a:cubicBezTo>
                  <a:cubicBezTo>
                    <a:pt x="230706" y="1811098"/>
                    <a:pt x="701085" y="1910756"/>
                    <a:pt x="491142" y="1817742"/>
                  </a:cubicBezTo>
                  <a:cubicBezTo>
                    <a:pt x="472540" y="1809770"/>
                    <a:pt x="261267" y="1716756"/>
                    <a:pt x="321060" y="1670249"/>
                  </a:cubicBezTo>
                  <a:cubicBezTo>
                    <a:pt x="465896" y="1611784"/>
                    <a:pt x="638634" y="1711441"/>
                    <a:pt x="768853" y="1602483"/>
                  </a:cubicBezTo>
                  <a:cubicBezTo>
                    <a:pt x="718360" y="1648989"/>
                    <a:pt x="614717" y="1476251"/>
                    <a:pt x="513731" y="1478908"/>
                  </a:cubicBezTo>
                  <a:cubicBezTo>
                    <a:pt x="461910" y="1465621"/>
                    <a:pt x="234692" y="1368621"/>
                    <a:pt x="322390" y="1347361"/>
                  </a:cubicBezTo>
                  <a:cubicBezTo>
                    <a:pt x="419389" y="1395197"/>
                    <a:pt x="380855" y="1288897"/>
                    <a:pt x="451278" y="1327429"/>
                  </a:cubicBezTo>
                  <a:cubicBezTo>
                    <a:pt x="590799" y="1416457"/>
                    <a:pt x="459252" y="1262320"/>
                    <a:pt x="544292" y="1263649"/>
                  </a:cubicBezTo>
                  <a:cubicBezTo>
                    <a:pt x="739620" y="1294212"/>
                    <a:pt x="585484" y="1197211"/>
                    <a:pt x="491142" y="1170636"/>
                  </a:cubicBezTo>
                  <a:cubicBezTo>
                    <a:pt x="499115" y="1157348"/>
                    <a:pt x="403444" y="1090911"/>
                    <a:pt x="487156" y="1089582"/>
                  </a:cubicBezTo>
                  <a:cubicBezTo>
                    <a:pt x="546949" y="1021815"/>
                    <a:pt x="775496" y="1136088"/>
                    <a:pt x="691785" y="1048390"/>
                  </a:cubicBezTo>
                  <a:cubicBezTo>
                    <a:pt x="816688" y="1085595"/>
                    <a:pt x="984111" y="1084267"/>
                    <a:pt x="1071810" y="951392"/>
                  </a:cubicBezTo>
                  <a:cubicBezTo>
                    <a:pt x="1058522" y="910199"/>
                    <a:pt x="814031" y="1085595"/>
                    <a:pt x="747592" y="1005870"/>
                  </a:cubicBezTo>
                  <a:cubicBezTo>
                    <a:pt x="915016" y="857049"/>
                    <a:pt x="654580" y="1077622"/>
                    <a:pt x="628004" y="950062"/>
                  </a:cubicBezTo>
                  <a:cubicBezTo>
                    <a:pt x="784798" y="847748"/>
                    <a:pt x="430019" y="1019158"/>
                    <a:pt x="584155" y="895583"/>
                  </a:cubicBezTo>
                  <a:cubicBezTo>
                    <a:pt x="536319" y="904884"/>
                    <a:pt x="303788" y="843761"/>
                    <a:pt x="491142" y="829146"/>
                  </a:cubicBezTo>
                  <a:cubicBezTo>
                    <a:pt x="553594" y="722845"/>
                    <a:pt x="685140" y="857049"/>
                    <a:pt x="771511" y="853063"/>
                  </a:cubicBezTo>
                  <a:cubicBezTo>
                    <a:pt x="699757" y="736132"/>
                    <a:pt x="1114329" y="984610"/>
                    <a:pt x="1071810" y="795926"/>
                  </a:cubicBezTo>
                  <a:cubicBezTo>
                    <a:pt x="988097" y="850406"/>
                    <a:pt x="992084" y="782638"/>
                    <a:pt x="905714" y="790611"/>
                  </a:cubicBezTo>
                  <a:cubicBezTo>
                    <a:pt x="950891" y="712215"/>
                    <a:pt x="812701" y="765365"/>
                    <a:pt x="747592" y="742776"/>
                  </a:cubicBezTo>
                  <a:cubicBezTo>
                    <a:pt x="609402" y="694940"/>
                    <a:pt x="913686" y="682983"/>
                    <a:pt x="731647" y="619202"/>
                  </a:cubicBezTo>
                  <a:cubicBezTo>
                    <a:pt x="618703" y="563394"/>
                    <a:pt x="835291" y="578009"/>
                    <a:pt x="705072" y="522202"/>
                  </a:cubicBezTo>
                  <a:cubicBezTo>
                    <a:pt x="707730" y="475696"/>
                    <a:pt x="1014672" y="631160"/>
                    <a:pt x="880468" y="447791"/>
                  </a:cubicBezTo>
                  <a:cubicBezTo>
                    <a:pt x="964180" y="487655"/>
                    <a:pt x="1000056" y="410586"/>
                    <a:pt x="891098" y="410586"/>
                  </a:cubicBezTo>
                  <a:cubicBezTo>
                    <a:pt x="948234" y="387997"/>
                    <a:pt x="772838" y="205957"/>
                    <a:pt x="913686" y="260437"/>
                  </a:cubicBezTo>
                  <a:cubicBezTo>
                    <a:pt x="954879" y="233862"/>
                    <a:pt x="1004042" y="229874"/>
                    <a:pt x="1018659" y="322888"/>
                  </a:cubicBezTo>
                  <a:cubicBezTo>
                    <a:pt x="1135589" y="429189"/>
                    <a:pt x="965509" y="136862"/>
                    <a:pt x="982783" y="136862"/>
                  </a:cubicBezTo>
                  <a:cubicBezTo>
                    <a:pt x="1107686" y="269738"/>
                    <a:pt x="1059850" y="77069"/>
                    <a:pt x="1074467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12700" dir="16200000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553A449B-1E16-427E-AA1F-1761A105A61E}"/>
              </a:ext>
            </a:extLst>
          </p:cNvPr>
          <p:cNvSpPr/>
          <p:nvPr userDrawn="1"/>
        </p:nvSpPr>
        <p:spPr>
          <a:xfrm>
            <a:off x="2825392" y="0"/>
            <a:ext cx="9366607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3D05169-BAAB-49AE-B6AB-F6EDA5219658}"/>
              </a:ext>
            </a:extLst>
          </p:cNvPr>
          <p:cNvGrpSpPr/>
          <p:nvPr userDrawn="1"/>
        </p:nvGrpSpPr>
        <p:grpSpPr>
          <a:xfrm>
            <a:off x="816240" y="3199974"/>
            <a:ext cx="1505538" cy="2566050"/>
            <a:chOff x="11521621" y="1903133"/>
            <a:chExt cx="2494544" cy="425172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A662FEF3-1917-4118-A53E-3734B721FD74}"/>
                </a:ext>
              </a:extLst>
            </p:cNvPr>
            <p:cNvSpPr/>
            <p:nvPr/>
          </p:nvSpPr>
          <p:spPr>
            <a:xfrm rot="20249457" flipH="1">
              <a:off x="12313664" y="1903133"/>
              <a:ext cx="877925" cy="1729673"/>
            </a:xfrm>
            <a:custGeom>
              <a:avLst/>
              <a:gdLst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3883 h 1312853"/>
                <a:gd name="connsiteX3" fmla="*/ 666025 w 666025"/>
                <a:gd name="connsiteY3" fmla="*/ 1307251 h 1312853"/>
                <a:gd name="connsiteX4" fmla="*/ 657567 w 666025"/>
                <a:gd name="connsiteY4" fmla="*/ 1312853 h 1312853"/>
                <a:gd name="connsiteX5" fmla="*/ 417713 w 666025"/>
                <a:gd name="connsiteY5" fmla="*/ 1803 h 1312853"/>
                <a:gd name="connsiteX0" fmla="*/ 417713 w 666025"/>
                <a:gd name="connsiteY0" fmla="*/ 1803 h 1312853"/>
                <a:gd name="connsiteX1" fmla="*/ 648776 w 666025"/>
                <a:gd name="connsiteY1" fmla="*/ 158461 h 1312853"/>
                <a:gd name="connsiteX2" fmla="*/ 666025 w 666025"/>
                <a:gd name="connsiteY2" fmla="*/ 1307251 h 1312853"/>
                <a:gd name="connsiteX3" fmla="*/ 657567 w 666025"/>
                <a:gd name="connsiteY3" fmla="*/ 1312853 h 1312853"/>
                <a:gd name="connsiteX4" fmla="*/ 417713 w 666025"/>
                <a:gd name="connsiteY4" fmla="*/ 1803 h 1312853"/>
                <a:gd name="connsiteX0" fmla="*/ 417713 w 666361"/>
                <a:gd name="connsiteY0" fmla="*/ 1803 h 1312853"/>
                <a:gd name="connsiteX1" fmla="*/ 666361 w 666361"/>
                <a:gd name="connsiteY1" fmla="*/ 167253 h 1312853"/>
                <a:gd name="connsiteX2" fmla="*/ 666025 w 666361"/>
                <a:gd name="connsiteY2" fmla="*/ 1307251 h 1312853"/>
                <a:gd name="connsiteX3" fmla="*/ 657567 w 666361"/>
                <a:gd name="connsiteY3" fmla="*/ 1312853 h 1312853"/>
                <a:gd name="connsiteX4" fmla="*/ 417713 w 666361"/>
                <a:gd name="connsiteY4" fmla="*/ 1803 h 1312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361" h="1312853">
                  <a:moveTo>
                    <a:pt x="417713" y="1803"/>
                  </a:moveTo>
                  <a:cubicBezTo>
                    <a:pt x="504336" y="11478"/>
                    <a:pt x="605290" y="69294"/>
                    <a:pt x="666361" y="167253"/>
                  </a:cubicBezTo>
                  <a:lnTo>
                    <a:pt x="666025" y="1307251"/>
                  </a:lnTo>
                  <a:lnTo>
                    <a:pt x="657567" y="1312853"/>
                  </a:lnTo>
                  <a:cubicBezTo>
                    <a:pt x="-394158" y="656864"/>
                    <a:pt x="42344" y="-40119"/>
                    <a:pt x="417713" y="1803"/>
                  </a:cubicBezTo>
                  <a:close/>
                </a:path>
              </a:pathLst>
            </a:custGeom>
            <a:gradFill flip="none" rotWithShape="1">
              <a:gsLst>
                <a:gs pos="75000">
                  <a:schemeClr val="bg1">
                    <a:lumMod val="85000"/>
                  </a:schemeClr>
                </a:gs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317500" dist="12700" dir="16200000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Arial Unicode MS"/>
                <a:cs typeface="+mn-cs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EE2EF4D9-4CF5-400C-A9F0-AD7A0BD54A78}"/>
                </a:ext>
              </a:extLst>
            </p:cNvPr>
            <p:cNvGrpSpPr/>
            <p:nvPr/>
          </p:nvGrpSpPr>
          <p:grpSpPr>
            <a:xfrm>
              <a:off x="11521621" y="1969094"/>
              <a:ext cx="2494544" cy="4185759"/>
              <a:chOff x="11521621" y="1969094"/>
              <a:chExt cx="2494544" cy="4185759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xmlns="" id="{28497920-E136-42D7-9412-1BD60605931D}"/>
                  </a:ext>
                </a:extLst>
              </p:cNvPr>
              <p:cNvGrpSpPr/>
              <p:nvPr/>
            </p:nvGrpSpPr>
            <p:grpSpPr>
              <a:xfrm>
                <a:off x="11521621" y="1969094"/>
                <a:ext cx="2494544" cy="2682188"/>
                <a:chOff x="11521621" y="1969094"/>
                <a:chExt cx="2494544" cy="2682188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xmlns="" id="{98BF5F43-E851-4EF1-BD30-1A3EA3DBF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2654231" y="3563301"/>
                  <a:ext cx="235200" cy="1087981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xmlns="" id="{239A8E24-3262-47F3-8EE2-A371E7B0B0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6700" y="3563297"/>
                  <a:ext cx="186689" cy="107623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xmlns="" id="{3131A34C-91F3-4276-90E0-38EA36726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900880" y="3458988"/>
                  <a:ext cx="0" cy="1180545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635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xmlns="" id="{45293FBB-84BA-42C0-8D04-E7711A61D918}"/>
                    </a:ext>
                  </a:extLst>
                </p:cNvPr>
                <p:cNvSpPr/>
                <p:nvPr/>
              </p:nvSpPr>
              <p:spPr>
                <a:xfrm rot="20249457">
                  <a:off x="11521621" y="2231355"/>
                  <a:ext cx="877925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xmlns="" id="{D71E92F0-854E-4348-B522-E514A01DE665}"/>
                    </a:ext>
                  </a:extLst>
                </p:cNvPr>
                <p:cNvSpPr/>
                <p:nvPr/>
              </p:nvSpPr>
              <p:spPr>
                <a:xfrm rot="20249457" flipH="1">
                  <a:off x="12330923" y="19690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xmlns="" id="{77B26116-3BCE-40E9-AE21-3B3AD12ABC44}"/>
                    </a:ext>
                  </a:extLst>
                </p:cNvPr>
                <p:cNvSpPr/>
                <p:nvPr/>
              </p:nvSpPr>
              <p:spPr>
                <a:xfrm rot="20249457">
                  <a:off x="11857226" y="2165394"/>
                  <a:ext cx="525061" cy="1729673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xmlns="" id="{73A68979-BA70-4ED6-B4C8-3947E4DA45E0}"/>
                    </a:ext>
                  </a:extLst>
                </p:cNvPr>
                <p:cNvSpPr/>
                <p:nvPr/>
              </p:nvSpPr>
              <p:spPr>
                <a:xfrm rot="1067215">
                  <a:off x="12580333" y="214548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xmlns="" id="{63EC72E7-6A91-4B49-BE33-260E67D58848}"/>
                    </a:ext>
                  </a:extLst>
                </p:cNvPr>
                <p:cNvSpPr/>
                <p:nvPr/>
              </p:nvSpPr>
              <p:spPr>
                <a:xfrm rot="1067215" flipH="1">
                  <a:off x="13272169" y="2367439"/>
                  <a:ext cx="743996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xmlns="" id="{33C767EF-BC74-470D-9DE9-80F9E1EBE8B6}"/>
                    </a:ext>
                  </a:extLst>
                </p:cNvPr>
                <p:cNvSpPr/>
                <p:nvPr/>
              </p:nvSpPr>
              <p:spPr>
                <a:xfrm rot="1067215" flipH="1">
                  <a:off x="13282651" y="2322835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xmlns="" id="{7ABAA443-D4A2-4AD3-86E3-A9A56ADD1B2F}"/>
                    </a:ext>
                  </a:extLst>
                </p:cNvPr>
                <p:cNvSpPr/>
                <p:nvPr/>
              </p:nvSpPr>
              <p:spPr>
                <a:xfrm rot="1067215">
                  <a:off x="12868885" y="2190093"/>
                  <a:ext cx="444962" cy="1465808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xmlns="" id="{985EE30F-3169-41D8-AB7E-5DD444E5D5CF}"/>
                    </a:ext>
                  </a:extLst>
                </p:cNvPr>
                <p:cNvSpPr/>
                <p:nvPr/>
              </p:nvSpPr>
              <p:spPr>
                <a:xfrm>
                  <a:off x="12316258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xmlns="" id="{55D40BAD-C198-4806-9C94-D174ECA8118B}"/>
                    </a:ext>
                  </a:extLst>
                </p:cNvPr>
                <p:cNvSpPr/>
                <p:nvPr/>
              </p:nvSpPr>
              <p:spPr>
                <a:xfrm flipH="1">
                  <a:off x="12901427" y="2613898"/>
                  <a:ext cx="599207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5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xmlns="" id="{A7BB54F3-47F4-425D-83D1-DEFB6DF87CA2}"/>
                    </a:ext>
                  </a:extLst>
                </p:cNvPr>
                <p:cNvSpPr/>
                <p:nvPr/>
              </p:nvSpPr>
              <p:spPr>
                <a:xfrm flipH="1">
                  <a:off x="12904248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7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xmlns="" id="{0AF18DC6-16E1-4799-BB5C-0F3A0C7FA28B}"/>
                    </a:ext>
                  </a:extLst>
                </p:cNvPr>
                <p:cNvSpPr/>
                <p:nvPr/>
              </p:nvSpPr>
              <p:spPr>
                <a:xfrm>
                  <a:off x="12554276" y="2613898"/>
                  <a:ext cx="358368" cy="1180547"/>
                </a:xfrm>
                <a:custGeom>
                  <a:avLst/>
                  <a:gdLst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3883 h 1312853"/>
                    <a:gd name="connsiteX3" fmla="*/ 666025 w 666025"/>
                    <a:gd name="connsiteY3" fmla="*/ 1307251 h 1312853"/>
                    <a:gd name="connsiteX4" fmla="*/ 657567 w 666025"/>
                    <a:gd name="connsiteY4" fmla="*/ 1312853 h 1312853"/>
                    <a:gd name="connsiteX5" fmla="*/ 417713 w 666025"/>
                    <a:gd name="connsiteY5" fmla="*/ 1803 h 1312853"/>
                    <a:gd name="connsiteX0" fmla="*/ 417713 w 666025"/>
                    <a:gd name="connsiteY0" fmla="*/ 1803 h 1312853"/>
                    <a:gd name="connsiteX1" fmla="*/ 648776 w 666025"/>
                    <a:gd name="connsiteY1" fmla="*/ 158461 h 1312853"/>
                    <a:gd name="connsiteX2" fmla="*/ 666025 w 666025"/>
                    <a:gd name="connsiteY2" fmla="*/ 1307251 h 1312853"/>
                    <a:gd name="connsiteX3" fmla="*/ 657567 w 666025"/>
                    <a:gd name="connsiteY3" fmla="*/ 1312853 h 1312853"/>
                    <a:gd name="connsiteX4" fmla="*/ 417713 w 666025"/>
                    <a:gd name="connsiteY4" fmla="*/ 1803 h 1312853"/>
                    <a:gd name="connsiteX0" fmla="*/ 417713 w 666361"/>
                    <a:gd name="connsiteY0" fmla="*/ 1803 h 1312853"/>
                    <a:gd name="connsiteX1" fmla="*/ 666361 w 666361"/>
                    <a:gd name="connsiteY1" fmla="*/ 167253 h 1312853"/>
                    <a:gd name="connsiteX2" fmla="*/ 666025 w 666361"/>
                    <a:gd name="connsiteY2" fmla="*/ 1307251 h 1312853"/>
                    <a:gd name="connsiteX3" fmla="*/ 657567 w 666361"/>
                    <a:gd name="connsiteY3" fmla="*/ 1312853 h 1312853"/>
                    <a:gd name="connsiteX4" fmla="*/ 417713 w 666361"/>
                    <a:gd name="connsiteY4" fmla="*/ 1803 h 1312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66361" h="1312853">
                      <a:moveTo>
                        <a:pt x="417713" y="1803"/>
                      </a:moveTo>
                      <a:cubicBezTo>
                        <a:pt x="504336" y="11478"/>
                        <a:pt x="605290" y="69294"/>
                        <a:pt x="666361" y="167253"/>
                      </a:cubicBezTo>
                      <a:lnTo>
                        <a:pt x="666025" y="1307251"/>
                      </a:lnTo>
                      <a:lnTo>
                        <a:pt x="657567" y="1312853"/>
                      </a:lnTo>
                      <a:cubicBezTo>
                        <a:pt x="-394158" y="656864"/>
                        <a:pt x="42344" y="-40119"/>
                        <a:pt x="417713" y="1803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30000">
                      <a:schemeClr val="bg1">
                        <a:lumMod val="85000"/>
                      </a:schemeClr>
                    </a:gs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9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317500" dist="12700" dir="16200000" rotWithShape="0">
                    <a:prstClr val="black">
                      <a:alpha val="15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1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xmlns="" id="{342C8FA0-A3B0-4165-BF81-245EB245A084}"/>
                  </a:ext>
                </a:extLst>
              </p:cNvPr>
              <p:cNvGrpSpPr/>
              <p:nvPr/>
            </p:nvGrpSpPr>
            <p:grpSpPr>
              <a:xfrm>
                <a:off x="12470968" y="4604322"/>
                <a:ext cx="839142" cy="1550531"/>
                <a:chOff x="12470968" y="4604322"/>
                <a:chExt cx="839142" cy="155053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xmlns="" id="{334060C5-27F3-4421-A304-B193F9BD3396}"/>
                    </a:ext>
                  </a:extLst>
                </p:cNvPr>
                <p:cNvGrpSpPr/>
                <p:nvPr/>
              </p:nvGrpSpPr>
              <p:grpSpPr>
                <a:xfrm>
                  <a:off x="12710801" y="4604322"/>
                  <a:ext cx="471270" cy="1549314"/>
                  <a:chOff x="2541356" y="1774680"/>
                  <a:chExt cx="1106202" cy="3636668"/>
                </a:xfrm>
                <a:solidFill>
                  <a:schemeClr val="bg1">
                    <a:lumMod val="75000"/>
                  </a:schemeClr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xmlns="" id="{5E3F14CE-CF61-4B63-BE02-EF710F602842}"/>
                      </a:ext>
                    </a:extLst>
                  </p:cNvPr>
                  <p:cNvSpPr/>
                  <p:nvPr/>
                </p:nvSpPr>
                <p:spPr>
                  <a:xfrm>
                    <a:off x="2571096" y="4597937"/>
                    <a:ext cx="402336" cy="182880"/>
                  </a:xfrm>
                  <a:custGeom>
                    <a:avLst/>
                    <a:gdLst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86764 w 3480752"/>
                      <a:gd name="connsiteY4" fmla="*/ 323526 h 1560620"/>
                      <a:gd name="connsiteX5" fmla="*/ 702687 w 3480752"/>
                      <a:gd name="connsiteY5" fmla="*/ 277806 h 1560620"/>
                      <a:gd name="connsiteX6" fmla="*/ 833420 w 3480752"/>
                      <a:gd name="connsiteY6" fmla="*/ 310489 h 1560620"/>
                      <a:gd name="connsiteX7" fmla="*/ 1241959 w 3480752"/>
                      <a:gd name="connsiteY7" fmla="*/ 343172 h 1560620"/>
                      <a:gd name="connsiteX8" fmla="*/ 3480752 w 3480752"/>
                      <a:gd name="connsiteY8" fmla="*/ 1560620 h 1560620"/>
                      <a:gd name="connsiteX9" fmla="*/ 3064038 w 3480752"/>
                      <a:gd name="connsiteY9" fmla="*/ 1527929 h 1560620"/>
                      <a:gd name="connsiteX10" fmla="*/ 3057133 w 3480752"/>
                      <a:gd name="connsiteY10" fmla="*/ 1524163 h 1560620"/>
                      <a:gd name="connsiteX11" fmla="*/ 2941481 w 3480752"/>
                      <a:gd name="connsiteY11" fmla="*/ 1495246 h 1560620"/>
                      <a:gd name="connsiteX12" fmla="*/ 2881754 w 3480752"/>
                      <a:gd name="connsiteY12" fmla="*/ 1462767 h 1560620"/>
                      <a:gd name="connsiteX13" fmla="*/ 2879802 w 3480752"/>
                      <a:gd name="connsiteY13" fmla="*/ 1466146 h 1560620"/>
                      <a:gd name="connsiteX14" fmla="*/ 2933314 w 3480752"/>
                      <a:gd name="connsiteY14" fmla="*/ 1495246 h 1560620"/>
                      <a:gd name="connsiteX15" fmla="*/ 2353185 w 3480752"/>
                      <a:gd name="connsiteY15" fmla="*/ 1274639 h 1560620"/>
                      <a:gd name="connsiteX16" fmla="*/ 2238794 w 3480752"/>
                      <a:gd name="connsiteY16" fmla="*/ 1217440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84810 w 3480752"/>
                      <a:gd name="connsiteY3" fmla="*/ 326909 h 1560620"/>
                      <a:gd name="connsiteX4" fmla="*/ 702687 w 3480752"/>
                      <a:gd name="connsiteY4" fmla="*/ 277806 h 1560620"/>
                      <a:gd name="connsiteX5" fmla="*/ 833420 w 3480752"/>
                      <a:gd name="connsiteY5" fmla="*/ 310489 h 1560620"/>
                      <a:gd name="connsiteX6" fmla="*/ 1241959 w 3480752"/>
                      <a:gd name="connsiteY6" fmla="*/ 343172 h 1560620"/>
                      <a:gd name="connsiteX7" fmla="*/ 3480752 w 3480752"/>
                      <a:gd name="connsiteY7" fmla="*/ 1560620 h 1560620"/>
                      <a:gd name="connsiteX8" fmla="*/ 3064038 w 3480752"/>
                      <a:gd name="connsiteY8" fmla="*/ 1527929 h 1560620"/>
                      <a:gd name="connsiteX9" fmla="*/ 3057133 w 3480752"/>
                      <a:gd name="connsiteY9" fmla="*/ 1524163 h 1560620"/>
                      <a:gd name="connsiteX10" fmla="*/ 2941481 w 3480752"/>
                      <a:gd name="connsiteY10" fmla="*/ 1495246 h 1560620"/>
                      <a:gd name="connsiteX11" fmla="*/ 2881754 w 3480752"/>
                      <a:gd name="connsiteY11" fmla="*/ 1462767 h 1560620"/>
                      <a:gd name="connsiteX12" fmla="*/ 2879802 w 3480752"/>
                      <a:gd name="connsiteY12" fmla="*/ 1466146 h 1560620"/>
                      <a:gd name="connsiteX13" fmla="*/ 2933314 w 3480752"/>
                      <a:gd name="connsiteY13" fmla="*/ 1495246 h 1560620"/>
                      <a:gd name="connsiteX14" fmla="*/ 2353185 w 3480752"/>
                      <a:gd name="connsiteY14" fmla="*/ 1274639 h 1560620"/>
                      <a:gd name="connsiteX15" fmla="*/ 2238794 w 3480752"/>
                      <a:gd name="connsiteY15" fmla="*/ 1217440 h 1560620"/>
                      <a:gd name="connsiteX16" fmla="*/ 62916 w 3480752"/>
                      <a:gd name="connsiteY16" fmla="*/ 34213 h 1560620"/>
                      <a:gd name="connsiteX17" fmla="*/ 0 w 3480752"/>
                      <a:gd name="connsiteY17" fmla="*/ 0 h 1560620"/>
                      <a:gd name="connsiteX18" fmla="*/ 62916 w 3480752"/>
                      <a:gd name="connsiteY18" fmla="*/ 34213 h 1560620"/>
                      <a:gd name="connsiteX19" fmla="*/ 57199 w 3480752"/>
                      <a:gd name="connsiteY19" fmla="*/ 31661 h 1560620"/>
                      <a:gd name="connsiteX20" fmla="*/ 0 w 3480752"/>
                      <a:gd name="connsiteY20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879802 w 3480752"/>
                      <a:gd name="connsiteY11" fmla="*/ 1466146 h 1560620"/>
                      <a:gd name="connsiteX12" fmla="*/ 2933314 w 3480752"/>
                      <a:gd name="connsiteY12" fmla="*/ 1495246 h 1560620"/>
                      <a:gd name="connsiteX13" fmla="*/ 2353185 w 3480752"/>
                      <a:gd name="connsiteY13" fmla="*/ 1274639 h 1560620"/>
                      <a:gd name="connsiteX14" fmla="*/ 2238794 w 3480752"/>
                      <a:gd name="connsiteY14" fmla="*/ 1217440 h 1560620"/>
                      <a:gd name="connsiteX15" fmla="*/ 62916 w 3480752"/>
                      <a:gd name="connsiteY15" fmla="*/ 34213 h 1560620"/>
                      <a:gd name="connsiteX16" fmla="*/ 0 w 3480752"/>
                      <a:gd name="connsiteY16" fmla="*/ 0 h 1560620"/>
                      <a:gd name="connsiteX17" fmla="*/ 62916 w 3480752"/>
                      <a:gd name="connsiteY17" fmla="*/ 34213 h 1560620"/>
                      <a:gd name="connsiteX18" fmla="*/ 57199 w 3480752"/>
                      <a:gd name="connsiteY18" fmla="*/ 31661 h 1560620"/>
                      <a:gd name="connsiteX19" fmla="*/ 0 w 3480752"/>
                      <a:gd name="connsiteY19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881754 w 3480752"/>
                      <a:gd name="connsiteY10" fmla="*/ 1462767 h 1560620"/>
                      <a:gd name="connsiteX11" fmla="*/ 2933314 w 3480752"/>
                      <a:gd name="connsiteY11" fmla="*/ 1495246 h 1560620"/>
                      <a:gd name="connsiteX12" fmla="*/ 2353185 w 3480752"/>
                      <a:gd name="connsiteY12" fmla="*/ 1274639 h 1560620"/>
                      <a:gd name="connsiteX13" fmla="*/ 2238794 w 3480752"/>
                      <a:gd name="connsiteY13" fmla="*/ 1217440 h 1560620"/>
                      <a:gd name="connsiteX14" fmla="*/ 62916 w 3480752"/>
                      <a:gd name="connsiteY14" fmla="*/ 34213 h 1560620"/>
                      <a:gd name="connsiteX15" fmla="*/ 0 w 3480752"/>
                      <a:gd name="connsiteY15" fmla="*/ 0 h 1560620"/>
                      <a:gd name="connsiteX16" fmla="*/ 62916 w 3480752"/>
                      <a:gd name="connsiteY16" fmla="*/ 34213 h 1560620"/>
                      <a:gd name="connsiteX17" fmla="*/ 57199 w 3480752"/>
                      <a:gd name="connsiteY17" fmla="*/ 31661 h 1560620"/>
                      <a:gd name="connsiteX18" fmla="*/ 0 w 3480752"/>
                      <a:gd name="connsiteY18" fmla="*/ 0 h 1560620"/>
                      <a:gd name="connsiteX0" fmla="*/ 62916 w 3480752"/>
                      <a:gd name="connsiteY0" fmla="*/ 34213 h 1560620"/>
                      <a:gd name="connsiteX1" fmla="*/ 114391 w 3480752"/>
                      <a:gd name="connsiteY1" fmla="*/ 57191 h 1560620"/>
                      <a:gd name="connsiteX2" fmla="*/ 694512 w 3480752"/>
                      <a:gd name="connsiteY2" fmla="*/ 277806 h 1560620"/>
                      <a:gd name="connsiteX3" fmla="*/ 702687 w 3480752"/>
                      <a:gd name="connsiteY3" fmla="*/ 277806 h 1560620"/>
                      <a:gd name="connsiteX4" fmla="*/ 833420 w 3480752"/>
                      <a:gd name="connsiteY4" fmla="*/ 310489 h 1560620"/>
                      <a:gd name="connsiteX5" fmla="*/ 1241959 w 3480752"/>
                      <a:gd name="connsiteY5" fmla="*/ 343172 h 1560620"/>
                      <a:gd name="connsiteX6" fmla="*/ 3480752 w 3480752"/>
                      <a:gd name="connsiteY6" fmla="*/ 1560620 h 1560620"/>
                      <a:gd name="connsiteX7" fmla="*/ 3064038 w 3480752"/>
                      <a:gd name="connsiteY7" fmla="*/ 1527929 h 1560620"/>
                      <a:gd name="connsiteX8" fmla="*/ 3057133 w 3480752"/>
                      <a:gd name="connsiteY8" fmla="*/ 1524163 h 1560620"/>
                      <a:gd name="connsiteX9" fmla="*/ 2941481 w 3480752"/>
                      <a:gd name="connsiteY9" fmla="*/ 1495246 h 1560620"/>
                      <a:gd name="connsiteX10" fmla="*/ 2933314 w 3480752"/>
                      <a:gd name="connsiteY10" fmla="*/ 1495246 h 1560620"/>
                      <a:gd name="connsiteX11" fmla="*/ 2353185 w 3480752"/>
                      <a:gd name="connsiteY11" fmla="*/ 1274639 h 1560620"/>
                      <a:gd name="connsiteX12" fmla="*/ 2238794 w 3480752"/>
                      <a:gd name="connsiteY12" fmla="*/ 1217440 h 1560620"/>
                      <a:gd name="connsiteX13" fmla="*/ 62916 w 3480752"/>
                      <a:gd name="connsiteY13" fmla="*/ 34213 h 1560620"/>
                      <a:gd name="connsiteX14" fmla="*/ 0 w 3480752"/>
                      <a:gd name="connsiteY14" fmla="*/ 0 h 1560620"/>
                      <a:gd name="connsiteX15" fmla="*/ 62916 w 3480752"/>
                      <a:gd name="connsiteY15" fmla="*/ 34213 h 1560620"/>
                      <a:gd name="connsiteX16" fmla="*/ 57199 w 3480752"/>
                      <a:gd name="connsiteY16" fmla="*/ 31661 h 1560620"/>
                      <a:gd name="connsiteX17" fmla="*/ 0 w 3480752"/>
                      <a:gd name="connsiteY17" fmla="*/ 0 h 1560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3480752" h="1560620">
                        <a:moveTo>
                          <a:pt x="62916" y="34213"/>
                        </a:moveTo>
                        <a:lnTo>
                          <a:pt x="114391" y="57191"/>
                        </a:lnTo>
                        <a:cubicBezTo>
                          <a:pt x="302323" y="147074"/>
                          <a:pt x="498413" y="220606"/>
                          <a:pt x="694512" y="277806"/>
                        </a:cubicBezTo>
                        <a:lnTo>
                          <a:pt x="702687" y="277806"/>
                        </a:lnTo>
                        <a:cubicBezTo>
                          <a:pt x="743545" y="285981"/>
                          <a:pt x="784395" y="302314"/>
                          <a:pt x="833420" y="310489"/>
                        </a:cubicBezTo>
                        <a:lnTo>
                          <a:pt x="1241959" y="343172"/>
                        </a:lnTo>
                        <a:lnTo>
                          <a:pt x="3480752" y="1560620"/>
                        </a:lnTo>
                        <a:lnTo>
                          <a:pt x="3064038" y="1527929"/>
                        </a:lnTo>
                        <a:lnTo>
                          <a:pt x="3057133" y="1524163"/>
                        </a:lnTo>
                        <a:lnTo>
                          <a:pt x="2941481" y="1495246"/>
                        </a:lnTo>
                        <a:lnTo>
                          <a:pt x="2933314" y="1495246"/>
                        </a:lnTo>
                        <a:cubicBezTo>
                          <a:pt x="2737215" y="1446221"/>
                          <a:pt x="2541108" y="1372688"/>
                          <a:pt x="2353185" y="1274639"/>
                        </a:cubicBezTo>
                        <a:cubicBezTo>
                          <a:pt x="2312335" y="1258298"/>
                          <a:pt x="2279652" y="1241956"/>
                          <a:pt x="2238794" y="1217440"/>
                        </a:cubicBezTo>
                        <a:lnTo>
                          <a:pt x="62916" y="34213"/>
                        </a:lnTo>
                        <a:close/>
                        <a:moveTo>
                          <a:pt x="0" y="0"/>
                        </a:moveTo>
                        <a:lnTo>
                          <a:pt x="62916" y="34213"/>
                        </a:lnTo>
                        <a:lnTo>
                          <a:pt x="57199" y="31661"/>
                        </a:lnTo>
                        <a:cubicBezTo>
                          <a:pt x="38815" y="22469"/>
                          <a:pt x="20429" y="12254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xmlns="" id="{C7850172-E89B-4A0E-B003-8BAE9D3F7D76}"/>
                      </a:ext>
                    </a:extLst>
                  </p:cNvPr>
                  <p:cNvSpPr/>
                  <p:nvPr/>
                </p:nvSpPr>
                <p:spPr>
                  <a:xfrm>
                    <a:off x="3023223" y="4576005"/>
                    <a:ext cx="257175" cy="133350"/>
                  </a:xfrm>
                  <a:custGeom>
                    <a:avLst/>
                    <a:gdLst>
                      <a:gd name="connsiteX0" fmla="*/ 260032 w 257175"/>
                      <a:gd name="connsiteY0" fmla="*/ 141922 h 133350"/>
                      <a:gd name="connsiteX1" fmla="*/ 0 w 257175"/>
                      <a:gd name="connsiteY1" fmla="*/ 0 h 133350"/>
                      <a:gd name="connsiteX2" fmla="*/ 952 w 257175"/>
                      <a:gd name="connsiteY2" fmla="*/ 0 h 133350"/>
                      <a:gd name="connsiteX3" fmla="*/ 260032 w 257175"/>
                      <a:gd name="connsiteY3" fmla="*/ 141922 h 133350"/>
                      <a:gd name="connsiteX4" fmla="*/ 260032 w 257175"/>
                      <a:gd name="connsiteY4" fmla="*/ 141922 h 133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5" h="133350">
                        <a:moveTo>
                          <a:pt x="260032" y="141922"/>
                        </a:moveTo>
                        <a:lnTo>
                          <a:pt x="0" y="0"/>
                        </a:ln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260032" y="141922"/>
                        </a:lnTo>
                        <a:cubicBezTo>
                          <a:pt x="260985" y="141922"/>
                          <a:pt x="260985" y="141922"/>
                          <a:pt x="260032" y="141922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xmlns="" id="{A6584978-73D4-47EC-9C82-C6A2A24E2F98}"/>
                      </a:ext>
                    </a:extLst>
                  </p:cNvPr>
                  <p:cNvSpPr/>
                  <p:nvPr/>
                </p:nvSpPr>
                <p:spPr>
                  <a:xfrm>
                    <a:off x="2706138" y="4925573"/>
                    <a:ext cx="257175" cy="485775"/>
                  </a:xfrm>
                  <a:custGeom>
                    <a:avLst/>
                    <a:gdLst>
                      <a:gd name="connsiteX0" fmla="*/ 260033 w 257175"/>
                      <a:gd name="connsiteY0" fmla="*/ 486727 h 485775"/>
                      <a:gd name="connsiteX1" fmla="*/ 0 w 257175"/>
                      <a:gd name="connsiteY1" fmla="*/ 344805 h 485775"/>
                      <a:gd name="connsiteX2" fmla="*/ 953 w 257175"/>
                      <a:gd name="connsiteY2" fmla="*/ 0 h 485775"/>
                      <a:gd name="connsiteX3" fmla="*/ 260985 w 257175"/>
                      <a:gd name="connsiteY3" fmla="*/ 141922 h 485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485775">
                        <a:moveTo>
                          <a:pt x="260033" y="486727"/>
                        </a:moveTo>
                        <a:lnTo>
                          <a:pt x="0" y="344805"/>
                        </a:lnTo>
                        <a:lnTo>
                          <a:pt x="953" y="0"/>
                        </a:lnTo>
                        <a:lnTo>
                          <a:pt x="260985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xmlns="" id="{77846F57-FC7C-4A6D-A2AD-E0934F6F23DA}"/>
                      </a:ext>
                    </a:extLst>
                  </p:cNvPr>
                  <p:cNvSpPr/>
                  <p:nvPr/>
                </p:nvSpPr>
                <p:spPr>
                  <a:xfrm>
                    <a:off x="2987522" y="3640652"/>
                    <a:ext cx="660036" cy="1102854"/>
                  </a:xfrm>
                  <a:custGeom>
                    <a:avLst/>
                    <a:gdLst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319882 w 661035"/>
                      <a:gd name="connsiteY29" fmla="*/ 842137 h 1099185"/>
                      <a:gd name="connsiteX30" fmla="*/ 239078 w 661035"/>
                      <a:gd name="connsiteY30" fmla="*/ 798196 h 1099185"/>
                      <a:gd name="connsiteX31" fmla="*/ 277307 w 661035"/>
                      <a:gd name="connsiteY31" fmla="*/ 750642 h 1099185"/>
                      <a:gd name="connsiteX32" fmla="*/ 277178 w 661035"/>
                      <a:gd name="connsiteY32" fmla="*/ 750571 h 1099185"/>
                      <a:gd name="connsiteX33" fmla="*/ 284798 w 661035"/>
                      <a:gd name="connsiteY33" fmla="*/ 740093 h 1099185"/>
                      <a:gd name="connsiteX34" fmla="*/ 323850 w 661035"/>
                      <a:gd name="connsiteY34" fmla="*/ 676275 h 1099185"/>
                      <a:gd name="connsiteX35" fmla="*/ 359092 w 661035"/>
                      <a:gd name="connsiteY35" fmla="*/ 597218 h 1099185"/>
                      <a:gd name="connsiteX36" fmla="*/ 220980 w 661035"/>
                      <a:gd name="connsiteY36" fmla="*/ 0 h 1099185"/>
                      <a:gd name="connsiteX37" fmla="*/ 481965 w 661035"/>
                      <a:gd name="connsiteY37" fmla="*/ 141922 h 1099185"/>
                      <a:gd name="connsiteX38" fmla="*/ 575310 w 661035"/>
                      <a:gd name="connsiteY38" fmla="*/ 214313 h 1099185"/>
                      <a:gd name="connsiteX39" fmla="*/ 661035 w 661035"/>
                      <a:gd name="connsiteY39" fmla="*/ 504825 h 1099185"/>
                      <a:gd name="connsiteX40" fmla="*/ 621030 w 661035"/>
                      <a:gd name="connsiteY40" fmla="*/ 739140 h 1099185"/>
                      <a:gd name="connsiteX41" fmla="*/ 360045 w 661035"/>
                      <a:gd name="connsiteY41" fmla="*/ 597218 h 1099185"/>
                      <a:gd name="connsiteX42" fmla="*/ 400050 w 661035"/>
                      <a:gd name="connsiteY42" fmla="*/ 362902 h 1099185"/>
                      <a:gd name="connsiteX43" fmla="*/ 314325 w 661035"/>
                      <a:gd name="connsiteY43" fmla="*/ 72390 h 1099185"/>
                      <a:gd name="connsiteX44" fmla="*/ 220980 w 661035"/>
                      <a:gd name="connsiteY44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451949 w 661035"/>
                      <a:gd name="connsiteY9" fmla="*/ 914906 h 1099185"/>
                      <a:gd name="connsiteX10" fmla="*/ 500063 w 661035"/>
                      <a:gd name="connsiteY10" fmla="*/ 941070 h 1099185"/>
                      <a:gd name="connsiteX11" fmla="*/ 451485 w 661035"/>
                      <a:gd name="connsiteY11" fmla="*/ 989648 h 1099185"/>
                      <a:gd name="connsiteX12" fmla="*/ 396629 w 661035"/>
                      <a:gd name="connsiteY12" fmla="*/ 1033155 h 1099185"/>
                      <a:gd name="connsiteX13" fmla="*/ 397193 w 661035"/>
                      <a:gd name="connsiteY13" fmla="*/ 1033462 h 1099185"/>
                      <a:gd name="connsiteX14" fmla="*/ 320041 w 661035"/>
                      <a:gd name="connsiteY14" fmla="*/ 1076325 h 1099185"/>
                      <a:gd name="connsiteX15" fmla="*/ 291343 w 661035"/>
                      <a:gd name="connsiteY15" fmla="*/ 1060767 h 1099185"/>
                      <a:gd name="connsiteX16" fmla="*/ 290403 w 661035"/>
                      <a:gd name="connsiteY16" fmla="*/ 1061621 h 1099185"/>
                      <a:gd name="connsiteX17" fmla="*/ 319088 w 661035"/>
                      <a:gd name="connsiteY17" fmla="*/ 1077277 h 1099185"/>
                      <a:gd name="connsiteX18" fmla="*/ 260985 w 661035"/>
                      <a:gd name="connsiteY18" fmla="*/ 1099185 h 1099185"/>
                      <a:gd name="connsiteX19" fmla="*/ 0 w 661035"/>
                      <a:gd name="connsiteY19" fmla="*/ 957262 h 1099185"/>
                      <a:gd name="connsiteX20" fmla="*/ 59055 w 661035"/>
                      <a:gd name="connsiteY20" fmla="*/ 935355 h 1099185"/>
                      <a:gd name="connsiteX21" fmla="*/ 284314 w 661035"/>
                      <a:gd name="connsiteY21" fmla="*/ 1058298 h 1099185"/>
                      <a:gd name="connsiteX22" fmla="*/ 284516 w 661035"/>
                      <a:gd name="connsiteY22" fmla="*/ 1057066 h 1099185"/>
                      <a:gd name="connsiteX23" fmla="*/ 60008 w 661035"/>
                      <a:gd name="connsiteY23" fmla="*/ 935355 h 1099185"/>
                      <a:gd name="connsiteX24" fmla="*/ 135745 w 661035"/>
                      <a:gd name="connsiteY24" fmla="*/ 891807 h 1099185"/>
                      <a:gd name="connsiteX25" fmla="*/ 135255 w 661035"/>
                      <a:gd name="connsiteY25" fmla="*/ 891540 h 1099185"/>
                      <a:gd name="connsiteX26" fmla="*/ 190500 w 661035"/>
                      <a:gd name="connsiteY26" fmla="*/ 847725 h 1099185"/>
                      <a:gd name="connsiteX27" fmla="*/ 239078 w 661035"/>
                      <a:gd name="connsiteY27" fmla="*/ 799148 h 1099185"/>
                      <a:gd name="connsiteX28" fmla="*/ 319738 w 661035"/>
                      <a:gd name="connsiteY28" fmla="*/ 843010 h 1099185"/>
                      <a:gd name="connsiteX29" fmla="*/ 239078 w 661035"/>
                      <a:gd name="connsiteY29" fmla="*/ 798196 h 1099185"/>
                      <a:gd name="connsiteX30" fmla="*/ 277307 w 661035"/>
                      <a:gd name="connsiteY30" fmla="*/ 750642 h 1099185"/>
                      <a:gd name="connsiteX31" fmla="*/ 277178 w 661035"/>
                      <a:gd name="connsiteY31" fmla="*/ 750571 h 1099185"/>
                      <a:gd name="connsiteX32" fmla="*/ 284798 w 661035"/>
                      <a:gd name="connsiteY32" fmla="*/ 740093 h 1099185"/>
                      <a:gd name="connsiteX33" fmla="*/ 323850 w 661035"/>
                      <a:gd name="connsiteY33" fmla="*/ 676275 h 1099185"/>
                      <a:gd name="connsiteX34" fmla="*/ 359092 w 661035"/>
                      <a:gd name="connsiteY34" fmla="*/ 597218 h 1099185"/>
                      <a:gd name="connsiteX35" fmla="*/ 220980 w 661035"/>
                      <a:gd name="connsiteY35" fmla="*/ 0 h 1099185"/>
                      <a:gd name="connsiteX36" fmla="*/ 481965 w 661035"/>
                      <a:gd name="connsiteY36" fmla="*/ 141922 h 1099185"/>
                      <a:gd name="connsiteX37" fmla="*/ 575310 w 661035"/>
                      <a:gd name="connsiteY37" fmla="*/ 214313 h 1099185"/>
                      <a:gd name="connsiteX38" fmla="*/ 661035 w 661035"/>
                      <a:gd name="connsiteY38" fmla="*/ 504825 h 1099185"/>
                      <a:gd name="connsiteX39" fmla="*/ 621030 w 661035"/>
                      <a:gd name="connsiteY39" fmla="*/ 739140 h 1099185"/>
                      <a:gd name="connsiteX40" fmla="*/ 360045 w 661035"/>
                      <a:gd name="connsiteY40" fmla="*/ 597218 h 1099185"/>
                      <a:gd name="connsiteX41" fmla="*/ 400050 w 661035"/>
                      <a:gd name="connsiteY41" fmla="*/ 362902 h 1099185"/>
                      <a:gd name="connsiteX42" fmla="*/ 314325 w 661035"/>
                      <a:gd name="connsiteY42" fmla="*/ 72390 h 1099185"/>
                      <a:gd name="connsiteX43" fmla="*/ 220980 w 661035"/>
                      <a:gd name="connsiteY43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452605 w 661035"/>
                      <a:gd name="connsiteY8" fmla="*/ 914311 h 1099185"/>
                      <a:gd name="connsiteX9" fmla="*/ 500063 w 661035"/>
                      <a:gd name="connsiteY9" fmla="*/ 941070 h 1099185"/>
                      <a:gd name="connsiteX10" fmla="*/ 451485 w 661035"/>
                      <a:gd name="connsiteY10" fmla="*/ 989648 h 1099185"/>
                      <a:gd name="connsiteX11" fmla="*/ 396629 w 661035"/>
                      <a:gd name="connsiteY11" fmla="*/ 1033155 h 1099185"/>
                      <a:gd name="connsiteX12" fmla="*/ 397193 w 661035"/>
                      <a:gd name="connsiteY12" fmla="*/ 1033462 h 1099185"/>
                      <a:gd name="connsiteX13" fmla="*/ 320041 w 661035"/>
                      <a:gd name="connsiteY13" fmla="*/ 1076325 h 1099185"/>
                      <a:gd name="connsiteX14" fmla="*/ 291343 w 661035"/>
                      <a:gd name="connsiteY14" fmla="*/ 1060767 h 1099185"/>
                      <a:gd name="connsiteX15" fmla="*/ 290403 w 661035"/>
                      <a:gd name="connsiteY15" fmla="*/ 1061621 h 1099185"/>
                      <a:gd name="connsiteX16" fmla="*/ 319088 w 661035"/>
                      <a:gd name="connsiteY16" fmla="*/ 1077277 h 1099185"/>
                      <a:gd name="connsiteX17" fmla="*/ 260985 w 661035"/>
                      <a:gd name="connsiteY17" fmla="*/ 1099185 h 1099185"/>
                      <a:gd name="connsiteX18" fmla="*/ 0 w 661035"/>
                      <a:gd name="connsiteY18" fmla="*/ 957262 h 1099185"/>
                      <a:gd name="connsiteX19" fmla="*/ 59055 w 661035"/>
                      <a:gd name="connsiteY19" fmla="*/ 935355 h 1099185"/>
                      <a:gd name="connsiteX20" fmla="*/ 284314 w 661035"/>
                      <a:gd name="connsiteY20" fmla="*/ 1058298 h 1099185"/>
                      <a:gd name="connsiteX21" fmla="*/ 284516 w 661035"/>
                      <a:gd name="connsiteY21" fmla="*/ 1057066 h 1099185"/>
                      <a:gd name="connsiteX22" fmla="*/ 60008 w 661035"/>
                      <a:gd name="connsiteY22" fmla="*/ 935355 h 1099185"/>
                      <a:gd name="connsiteX23" fmla="*/ 135745 w 661035"/>
                      <a:gd name="connsiteY23" fmla="*/ 891807 h 1099185"/>
                      <a:gd name="connsiteX24" fmla="*/ 135255 w 661035"/>
                      <a:gd name="connsiteY24" fmla="*/ 891540 h 1099185"/>
                      <a:gd name="connsiteX25" fmla="*/ 190500 w 661035"/>
                      <a:gd name="connsiteY25" fmla="*/ 847725 h 1099185"/>
                      <a:gd name="connsiteX26" fmla="*/ 239078 w 661035"/>
                      <a:gd name="connsiteY26" fmla="*/ 799148 h 1099185"/>
                      <a:gd name="connsiteX27" fmla="*/ 319738 w 661035"/>
                      <a:gd name="connsiteY27" fmla="*/ 843010 h 1099185"/>
                      <a:gd name="connsiteX28" fmla="*/ 239078 w 661035"/>
                      <a:gd name="connsiteY28" fmla="*/ 798196 h 1099185"/>
                      <a:gd name="connsiteX29" fmla="*/ 277307 w 661035"/>
                      <a:gd name="connsiteY29" fmla="*/ 750642 h 1099185"/>
                      <a:gd name="connsiteX30" fmla="*/ 277178 w 661035"/>
                      <a:gd name="connsiteY30" fmla="*/ 750571 h 1099185"/>
                      <a:gd name="connsiteX31" fmla="*/ 284798 w 661035"/>
                      <a:gd name="connsiteY31" fmla="*/ 740093 h 1099185"/>
                      <a:gd name="connsiteX32" fmla="*/ 323850 w 661035"/>
                      <a:gd name="connsiteY32" fmla="*/ 676275 h 1099185"/>
                      <a:gd name="connsiteX33" fmla="*/ 359092 w 661035"/>
                      <a:gd name="connsiteY33" fmla="*/ 597218 h 1099185"/>
                      <a:gd name="connsiteX34" fmla="*/ 220980 w 661035"/>
                      <a:gd name="connsiteY34" fmla="*/ 0 h 1099185"/>
                      <a:gd name="connsiteX35" fmla="*/ 481965 w 661035"/>
                      <a:gd name="connsiteY35" fmla="*/ 141922 h 1099185"/>
                      <a:gd name="connsiteX36" fmla="*/ 575310 w 661035"/>
                      <a:gd name="connsiteY36" fmla="*/ 214313 h 1099185"/>
                      <a:gd name="connsiteX37" fmla="*/ 661035 w 661035"/>
                      <a:gd name="connsiteY37" fmla="*/ 504825 h 1099185"/>
                      <a:gd name="connsiteX38" fmla="*/ 621030 w 661035"/>
                      <a:gd name="connsiteY38" fmla="*/ 739140 h 1099185"/>
                      <a:gd name="connsiteX39" fmla="*/ 360045 w 661035"/>
                      <a:gd name="connsiteY39" fmla="*/ 597218 h 1099185"/>
                      <a:gd name="connsiteX40" fmla="*/ 400050 w 661035"/>
                      <a:gd name="connsiteY40" fmla="*/ 362902 h 1099185"/>
                      <a:gd name="connsiteX41" fmla="*/ 314325 w 661035"/>
                      <a:gd name="connsiteY41" fmla="*/ 72390 h 1099185"/>
                      <a:gd name="connsiteX42" fmla="*/ 220980 w 661035"/>
                      <a:gd name="connsiteY42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319738 w 661035"/>
                      <a:gd name="connsiteY26" fmla="*/ 843010 h 1099185"/>
                      <a:gd name="connsiteX27" fmla="*/ 239078 w 661035"/>
                      <a:gd name="connsiteY27" fmla="*/ 798196 h 1099185"/>
                      <a:gd name="connsiteX28" fmla="*/ 277307 w 661035"/>
                      <a:gd name="connsiteY28" fmla="*/ 750642 h 1099185"/>
                      <a:gd name="connsiteX29" fmla="*/ 277178 w 661035"/>
                      <a:gd name="connsiteY29" fmla="*/ 750571 h 1099185"/>
                      <a:gd name="connsiteX30" fmla="*/ 284798 w 661035"/>
                      <a:gd name="connsiteY30" fmla="*/ 740093 h 1099185"/>
                      <a:gd name="connsiteX31" fmla="*/ 323850 w 661035"/>
                      <a:gd name="connsiteY31" fmla="*/ 676275 h 1099185"/>
                      <a:gd name="connsiteX32" fmla="*/ 359092 w 661035"/>
                      <a:gd name="connsiteY32" fmla="*/ 597218 h 1099185"/>
                      <a:gd name="connsiteX33" fmla="*/ 220980 w 661035"/>
                      <a:gd name="connsiteY33" fmla="*/ 0 h 1099185"/>
                      <a:gd name="connsiteX34" fmla="*/ 481965 w 661035"/>
                      <a:gd name="connsiteY34" fmla="*/ 141922 h 1099185"/>
                      <a:gd name="connsiteX35" fmla="*/ 575310 w 661035"/>
                      <a:gd name="connsiteY35" fmla="*/ 214313 h 1099185"/>
                      <a:gd name="connsiteX36" fmla="*/ 661035 w 661035"/>
                      <a:gd name="connsiteY36" fmla="*/ 504825 h 1099185"/>
                      <a:gd name="connsiteX37" fmla="*/ 621030 w 661035"/>
                      <a:gd name="connsiteY37" fmla="*/ 739140 h 1099185"/>
                      <a:gd name="connsiteX38" fmla="*/ 360045 w 661035"/>
                      <a:gd name="connsiteY38" fmla="*/ 597218 h 1099185"/>
                      <a:gd name="connsiteX39" fmla="*/ 400050 w 661035"/>
                      <a:gd name="connsiteY39" fmla="*/ 362902 h 1099185"/>
                      <a:gd name="connsiteX40" fmla="*/ 314325 w 661035"/>
                      <a:gd name="connsiteY40" fmla="*/ 72390 h 1099185"/>
                      <a:gd name="connsiteX41" fmla="*/ 220980 w 661035"/>
                      <a:gd name="connsiteY41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284516 w 661035"/>
                      <a:gd name="connsiteY20" fmla="*/ 1057066 h 1099185"/>
                      <a:gd name="connsiteX21" fmla="*/ 60008 w 661035"/>
                      <a:gd name="connsiteY21" fmla="*/ 935355 h 1099185"/>
                      <a:gd name="connsiteX22" fmla="*/ 135745 w 661035"/>
                      <a:gd name="connsiteY22" fmla="*/ 891807 h 1099185"/>
                      <a:gd name="connsiteX23" fmla="*/ 135255 w 661035"/>
                      <a:gd name="connsiteY23" fmla="*/ 891540 h 1099185"/>
                      <a:gd name="connsiteX24" fmla="*/ 190500 w 661035"/>
                      <a:gd name="connsiteY24" fmla="*/ 847725 h 1099185"/>
                      <a:gd name="connsiteX25" fmla="*/ 239078 w 661035"/>
                      <a:gd name="connsiteY25" fmla="*/ 799148 h 1099185"/>
                      <a:gd name="connsiteX26" fmla="*/ 239078 w 661035"/>
                      <a:gd name="connsiteY26" fmla="*/ 798196 h 1099185"/>
                      <a:gd name="connsiteX27" fmla="*/ 277307 w 661035"/>
                      <a:gd name="connsiteY27" fmla="*/ 750642 h 1099185"/>
                      <a:gd name="connsiteX28" fmla="*/ 277178 w 661035"/>
                      <a:gd name="connsiteY28" fmla="*/ 750571 h 1099185"/>
                      <a:gd name="connsiteX29" fmla="*/ 284798 w 661035"/>
                      <a:gd name="connsiteY29" fmla="*/ 740093 h 1099185"/>
                      <a:gd name="connsiteX30" fmla="*/ 323850 w 661035"/>
                      <a:gd name="connsiteY30" fmla="*/ 676275 h 1099185"/>
                      <a:gd name="connsiteX31" fmla="*/ 359092 w 661035"/>
                      <a:gd name="connsiteY31" fmla="*/ 597218 h 1099185"/>
                      <a:gd name="connsiteX32" fmla="*/ 220980 w 661035"/>
                      <a:gd name="connsiteY32" fmla="*/ 0 h 1099185"/>
                      <a:gd name="connsiteX33" fmla="*/ 481965 w 661035"/>
                      <a:gd name="connsiteY33" fmla="*/ 141922 h 1099185"/>
                      <a:gd name="connsiteX34" fmla="*/ 575310 w 661035"/>
                      <a:gd name="connsiteY34" fmla="*/ 214313 h 1099185"/>
                      <a:gd name="connsiteX35" fmla="*/ 661035 w 661035"/>
                      <a:gd name="connsiteY35" fmla="*/ 504825 h 1099185"/>
                      <a:gd name="connsiteX36" fmla="*/ 621030 w 661035"/>
                      <a:gd name="connsiteY36" fmla="*/ 739140 h 1099185"/>
                      <a:gd name="connsiteX37" fmla="*/ 360045 w 661035"/>
                      <a:gd name="connsiteY37" fmla="*/ 597218 h 1099185"/>
                      <a:gd name="connsiteX38" fmla="*/ 400050 w 661035"/>
                      <a:gd name="connsiteY38" fmla="*/ 362902 h 1099185"/>
                      <a:gd name="connsiteX39" fmla="*/ 314325 w 661035"/>
                      <a:gd name="connsiteY39" fmla="*/ 72390 h 1099185"/>
                      <a:gd name="connsiteX40" fmla="*/ 220980 w 661035"/>
                      <a:gd name="connsiteY40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284314 w 661035"/>
                      <a:gd name="connsiteY19" fmla="*/ 1058298 h 1099185"/>
                      <a:gd name="connsiteX20" fmla="*/ 60008 w 661035"/>
                      <a:gd name="connsiteY20" fmla="*/ 935355 h 1099185"/>
                      <a:gd name="connsiteX21" fmla="*/ 135745 w 661035"/>
                      <a:gd name="connsiteY21" fmla="*/ 891807 h 1099185"/>
                      <a:gd name="connsiteX22" fmla="*/ 135255 w 661035"/>
                      <a:gd name="connsiteY22" fmla="*/ 891540 h 1099185"/>
                      <a:gd name="connsiteX23" fmla="*/ 190500 w 661035"/>
                      <a:gd name="connsiteY23" fmla="*/ 847725 h 1099185"/>
                      <a:gd name="connsiteX24" fmla="*/ 239078 w 661035"/>
                      <a:gd name="connsiteY24" fmla="*/ 799148 h 1099185"/>
                      <a:gd name="connsiteX25" fmla="*/ 239078 w 661035"/>
                      <a:gd name="connsiteY25" fmla="*/ 798196 h 1099185"/>
                      <a:gd name="connsiteX26" fmla="*/ 277307 w 661035"/>
                      <a:gd name="connsiteY26" fmla="*/ 750642 h 1099185"/>
                      <a:gd name="connsiteX27" fmla="*/ 277178 w 661035"/>
                      <a:gd name="connsiteY27" fmla="*/ 750571 h 1099185"/>
                      <a:gd name="connsiteX28" fmla="*/ 284798 w 661035"/>
                      <a:gd name="connsiteY28" fmla="*/ 740093 h 1099185"/>
                      <a:gd name="connsiteX29" fmla="*/ 323850 w 661035"/>
                      <a:gd name="connsiteY29" fmla="*/ 676275 h 1099185"/>
                      <a:gd name="connsiteX30" fmla="*/ 359092 w 661035"/>
                      <a:gd name="connsiteY30" fmla="*/ 597218 h 1099185"/>
                      <a:gd name="connsiteX31" fmla="*/ 220980 w 661035"/>
                      <a:gd name="connsiteY31" fmla="*/ 0 h 1099185"/>
                      <a:gd name="connsiteX32" fmla="*/ 481965 w 661035"/>
                      <a:gd name="connsiteY32" fmla="*/ 141922 h 1099185"/>
                      <a:gd name="connsiteX33" fmla="*/ 575310 w 661035"/>
                      <a:gd name="connsiteY33" fmla="*/ 214313 h 1099185"/>
                      <a:gd name="connsiteX34" fmla="*/ 661035 w 661035"/>
                      <a:gd name="connsiteY34" fmla="*/ 504825 h 1099185"/>
                      <a:gd name="connsiteX35" fmla="*/ 621030 w 661035"/>
                      <a:gd name="connsiteY35" fmla="*/ 739140 h 1099185"/>
                      <a:gd name="connsiteX36" fmla="*/ 360045 w 661035"/>
                      <a:gd name="connsiteY36" fmla="*/ 597218 h 1099185"/>
                      <a:gd name="connsiteX37" fmla="*/ 400050 w 661035"/>
                      <a:gd name="connsiteY37" fmla="*/ 362902 h 1099185"/>
                      <a:gd name="connsiteX38" fmla="*/ 314325 w 661035"/>
                      <a:gd name="connsiteY38" fmla="*/ 72390 h 1099185"/>
                      <a:gd name="connsiteX39" fmla="*/ 220980 w 661035"/>
                      <a:gd name="connsiteY39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290403 w 661035"/>
                      <a:gd name="connsiteY14" fmla="*/ 1061621 h 1099185"/>
                      <a:gd name="connsiteX15" fmla="*/ 319088 w 661035"/>
                      <a:gd name="connsiteY15" fmla="*/ 1077277 h 1099185"/>
                      <a:gd name="connsiteX16" fmla="*/ 260985 w 661035"/>
                      <a:gd name="connsiteY16" fmla="*/ 1099185 h 1099185"/>
                      <a:gd name="connsiteX17" fmla="*/ 0 w 661035"/>
                      <a:gd name="connsiteY17" fmla="*/ 957262 h 1099185"/>
                      <a:gd name="connsiteX18" fmla="*/ 59055 w 661035"/>
                      <a:gd name="connsiteY18" fmla="*/ 935355 h 1099185"/>
                      <a:gd name="connsiteX19" fmla="*/ 60008 w 661035"/>
                      <a:gd name="connsiteY19" fmla="*/ 935355 h 1099185"/>
                      <a:gd name="connsiteX20" fmla="*/ 135745 w 661035"/>
                      <a:gd name="connsiteY20" fmla="*/ 891807 h 1099185"/>
                      <a:gd name="connsiteX21" fmla="*/ 135255 w 661035"/>
                      <a:gd name="connsiteY21" fmla="*/ 891540 h 1099185"/>
                      <a:gd name="connsiteX22" fmla="*/ 190500 w 661035"/>
                      <a:gd name="connsiteY22" fmla="*/ 847725 h 1099185"/>
                      <a:gd name="connsiteX23" fmla="*/ 239078 w 661035"/>
                      <a:gd name="connsiteY23" fmla="*/ 799148 h 1099185"/>
                      <a:gd name="connsiteX24" fmla="*/ 239078 w 661035"/>
                      <a:gd name="connsiteY24" fmla="*/ 798196 h 1099185"/>
                      <a:gd name="connsiteX25" fmla="*/ 277307 w 661035"/>
                      <a:gd name="connsiteY25" fmla="*/ 750642 h 1099185"/>
                      <a:gd name="connsiteX26" fmla="*/ 277178 w 661035"/>
                      <a:gd name="connsiteY26" fmla="*/ 750571 h 1099185"/>
                      <a:gd name="connsiteX27" fmla="*/ 284798 w 661035"/>
                      <a:gd name="connsiteY27" fmla="*/ 740093 h 1099185"/>
                      <a:gd name="connsiteX28" fmla="*/ 323850 w 661035"/>
                      <a:gd name="connsiteY28" fmla="*/ 676275 h 1099185"/>
                      <a:gd name="connsiteX29" fmla="*/ 359092 w 661035"/>
                      <a:gd name="connsiteY29" fmla="*/ 597218 h 1099185"/>
                      <a:gd name="connsiteX30" fmla="*/ 220980 w 661035"/>
                      <a:gd name="connsiteY30" fmla="*/ 0 h 1099185"/>
                      <a:gd name="connsiteX31" fmla="*/ 481965 w 661035"/>
                      <a:gd name="connsiteY31" fmla="*/ 141922 h 1099185"/>
                      <a:gd name="connsiteX32" fmla="*/ 575310 w 661035"/>
                      <a:gd name="connsiteY32" fmla="*/ 214313 h 1099185"/>
                      <a:gd name="connsiteX33" fmla="*/ 661035 w 661035"/>
                      <a:gd name="connsiteY33" fmla="*/ 504825 h 1099185"/>
                      <a:gd name="connsiteX34" fmla="*/ 621030 w 661035"/>
                      <a:gd name="connsiteY34" fmla="*/ 739140 h 1099185"/>
                      <a:gd name="connsiteX35" fmla="*/ 360045 w 661035"/>
                      <a:gd name="connsiteY35" fmla="*/ 597218 h 1099185"/>
                      <a:gd name="connsiteX36" fmla="*/ 400050 w 661035"/>
                      <a:gd name="connsiteY36" fmla="*/ 362902 h 1099185"/>
                      <a:gd name="connsiteX37" fmla="*/ 314325 w 661035"/>
                      <a:gd name="connsiteY37" fmla="*/ 72390 h 1099185"/>
                      <a:gd name="connsiteX38" fmla="*/ 220980 w 661035"/>
                      <a:gd name="connsiteY38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291343 w 661035"/>
                      <a:gd name="connsiteY13" fmla="*/ 1060767 h 1099185"/>
                      <a:gd name="connsiteX14" fmla="*/ 319088 w 661035"/>
                      <a:gd name="connsiteY14" fmla="*/ 1077277 h 1099185"/>
                      <a:gd name="connsiteX15" fmla="*/ 260985 w 661035"/>
                      <a:gd name="connsiteY15" fmla="*/ 1099185 h 1099185"/>
                      <a:gd name="connsiteX16" fmla="*/ 0 w 661035"/>
                      <a:gd name="connsiteY16" fmla="*/ 957262 h 1099185"/>
                      <a:gd name="connsiteX17" fmla="*/ 59055 w 661035"/>
                      <a:gd name="connsiteY17" fmla="*/ 935355 h 1099185"/>
                      <a:gd name="connsiteX18" fmla="*/ 60008 w 661035"/>
                      <a:gd name="connsiteY18" fmla="*/ 935355 h 1099185"/>
                      <a:gd name="connsiteX19" fmla="*/ 135745 w 661035"/>
                      <a:gd name="connsiteY19" fmla="*/ 891807 h 1099185"/>
                      <a:gd name="connsiteX20" fmla="*/ 135255 w 661035"/>
                      <a:gd name="connsiteY20" fmla="*/ 891540 h 1099185"/>
                      <a:gd name="connsiteX21" fmla="*/ 190500 w 661035"/>
                      <a:gd name="connsiteY21" fmla="*/ 847725 h 1099185"/>
                      <a:gd name="connsiteX22" fmla="*/ 239078 w 661035"/>
                      <a:gd name="connsiteY22" fmla="*/ 799148 h 1099185"/>
                      <a:gd name="connsiteX23" fmla="*/ 239078 w 661035"/>
                      <a:gd name="connsiteY23" fmla="*/ 798196 h 1099185"/>
                      <a:gd name="connsiteX24" fmla="*/ 277307 w 661035"/>
                      <a:gd name="connsiteY24" fmla="*/ 750642 h 1099185"/>
                      <a:gd name="connsiteX25" fmla="*/ 277178 w 661035"/>
                      <a:gd name="connsiteY25" fmla="*/ 750571 h 1099185"/>
                      <a:gd name="connsiteX26" fmla="*/ 284798 w 661035"/>
                      <a:gd name="connsiteY26" fmla="*/ 740093 h 1099185"/>
                      <a:gd name="connsiteX27" fmla="*/ 323850 w 661035"/>
                      <a:gd name="connsiteY27" fmla="*/ 676275 h 1099185"/>
                      <a:gd name="connsiteX28" fmla="*/ 359092 w 661035"/>
                      <a:gd name="connsiteY28" fmla="*/ 597218 h 1099185"/>
                      <a:gd name="connsiteX29" fmla="*/ 220980 w 661035"/>
                      <a:gd name="connsiteY29" fmla="*/ 0 h 1099185"/>
                      <a:gd name="connsiteX30" fmla="*/ 481965 w 661035"/>
                      <a:gd name="connsiteY30" fmla="*/ 141922 h 1099185"/>
                      <a:gd name="connsiteX31" fmla="*/ 575310 w 661035"/>
                      <a:gd name="connsiteY31" fmla="*/ 214313 h 1099185"/>
                      <a:gd name="connsiteX32" fmla="*/ 661035 w 661035"/>
                      <a:gd name="connsiteY32" fmla="*/ 504825 h 1099185"/>
                      <a:gd name="connsiteX33" fmla="*/ 621030 w 661035"/>
                      <a:gd name="connsiteY33" fmla="*/ 739140 h 1099185"/>
                      <a:gd name="connsiteX34" fmla="*/ 360045 w 661035"/>
                      <a:gd name="connsiteY34" fmla="*/ 597218 h 1099185"/>
                      <a:gd name="connsiteX35" fmla="*/ 400050 w 661035"/>
                      <a:gd name="connsiteY35" fmla="*/ 362902 h 1099185"/>
                      <a:gd name="connsiteX36" fmla="*/ 314325 w 661035"/>
                      <a:gd name="connsiteY36" fmla="*/ 72390 h 1099185"/>
                      <a:gd name="connsiteX37" fmla="*/ 220980 w 661035"/>
                      <a:gd name="connsiteY37" fmla="*/ 0 h 1099185"/>
                      <a:gd name="connsiteX0" fmla="*/ 359092 w 661035"/>
                      <a:gd name="connsiteY0" fmla="*/ 597218 h 1099185"/>
                      <a:gd name="connsiteX1" fmla="*/ 620078 w 661035"/>
                      <a:gd name="connsiteY1" fmla="*/ 739140 h 1099185"/>
                      <a:gd name="connsiteX2" fmla="*/ 584835 w 661035"/>
                      <a:gd name="connsiteY2" fmla="*/ 818198 h 1099185"/>
                      <a:gd name="connsiteX3" fmla="*/ 584836 w 661035"/>
                      <a:gd name="connsiteY3" fmla="*/ 818198 h 1099185"/>
                      <a:gd name="connsiteX4" fmla="*/ 545783 w 661035"/>
                      <a:gd name="connsiteY4" fmla="*/ 882015 h 1099185"/>
                      <a:gd name="connsiteX5" fmla="*/ 538930 w 661035"/>
                      <a:gd name="connsiteY5" fmla="*/ 891439 h 1099185"/>
                      <a:gd name="connsiteX6" fmla="*/ 539116 w 661035"/>
                      <a:gd name="connsiteY6" fmla="*/ 891540 h 1099185"/>
                      <a:gd name="connsiteX7" fmla="*/ 500063 w 661035"/>
                      <a:gd name="connsiteY7" fmla="*/ 940118 h 1099185"/>
                      <a:gd name="connsiteX8" fmla="*/ 500063 w 661035"/>
                      <a:gd name="connsiteY8" fmla="*/ 941070 h 1099185"/>
                      <a:gd name="connsiteX9" fmla="*/ 451485 w 661035"/>
                      <a:gd name="connsiteY9" fmla="*/ 989648 h 1099185"/>
                      <a:gd name="connsiteX10" fmla="*/ 396629 w 661035"/>
                      <a:gd name="connsiteY10" fmla="*/ 1033155 h 1099185"/>
                      <a:gd name="connsiteX11" fmla="*/ 397193 w 661035"/>
                      <a:gd name="connsiteY11" fmla="*/ 1033462 h 1099185"/>
                      <a:gd name="connsiteX12" fmla="*/ 320041 w 661035"/>
                      <a:gd name="connsiteY12" fmla="*/ 1076325 h 1099185"/>
                      <a:gd name="connsiteX13" fmla="*/ 319088 w 661035"/>
                      <a:gd name="connsiteY13" fmla="*/ 1077277 h 1099185"/>
                      <a:gd name="connsiteX14" fmla="*/ 260985 w 661035"/>
                      <a:gd name="connsiteY14" fmla="*/ 1099185 h 1099185"/>
                      <a:gd name="connsiteX15" fmla="*/ 0 w 661035"/>
                      <a:gd name="connsiteY15" fmla="*/ 957262 h 1099185"/>
                      <a:gd name="connsiteX16" fmla="*/ 59055 w 661035"/>
                      <a:gd name="connsiteY16" fmla="*/ 935355 h 1099185"/>
                      <a:gd name="connsiteX17" fmla="*/ 60008 w 661035"/>
                      <a:gd name="connsiteY17" fmla="*/ 935355 h 1099185"/>
                      <a:gd name="connsiteX18" fmla="*/ 135745 w 661035"/>
                      <a:gd name="connsiteY18" fmla="*/ 891807 h 1099185"/>
                      <a:gd name="connsiteX19" fmla="*/ 135255 w 661035"/>
                      <a:gd name="connsiteY19" fmla="*/ 891540 h 1099185"/>
                      <a:gd name="connsiteX20" fmla="*/ 190500 w 661035"/>
                      <a:gd name="connsiteY20" fmla="*/ 847725 h 1099185"/>
                      <a:gd name="connsiteX21" fmla="*/ 239078 w 661035"/>
                      <a:gd name="connsiteY21" fmla="*/ 799148 h 1099185"/>
                      <a:gd name="connsiteX22" fmla="*/ 239078 w 661035"/>
                      <a:gd name="connsiteY22" fmla="*/ 798196 h 1099185"/>
                      <a:gd name="connsiteX23" fmla="*/ 277307 w 661035"/>
                      <a:gd name="connsiteY23" fmla="*/ 750642 h 1099185"/>
                      <a:gd name="connsiteX24" fmla="*/ 277178 w 661035"/>
                      <a:gd name="connsiteY24" fmla="*/ 750571 h 1099185"/>
                      <a:gd name="connsiteX25" fmla="*/ 284798 w 661035"/>
                      <a:gd name="connsiteY25" fmla="*/ 740093 h 1099185"/>
                      <a:gd name="connsiteX26" fmla="*/ 323850 w 661035"/>
                      <a:gd name="connsiteY26" fmla="*/ 676275 h 1099185"/>
                      <a:gd name="connsiteX27" fmla="*/ 359092 w 661035"/>
                      <a:gd name="connsiteY27" fmla="*/ 597218 h 1099185"/>
                      <a:gd name="connsiteX28" fmla="*/ 220980 w 661035"/>
                      <a:gd name="connsiteY28" fmla="*/ 0 h 1099185"/>
                      <a:gd name="connsiteX29" fmla="*/ 481965 w 661035"/>
                      <a:gd name="connsiteY29" fmla="*/ 141922 h 1099185"/>
                      <a:gd name="connsiteX30" fmla="*/ 575310 w 661035"/>
                      <a:gd name="connsiteY30" fmla="*/ 214313 h 1099185"/>
                      <a:gd name="connsiteX31" fmla="*/ 661035 w 661035"/>
                      <a:gd name="connsiteY31" fmla="*/ 504825 h 1099185"/>
                      <a:gd name="connsiteX32" fmla="*/ 621030 w 661035"/>
                      <a:gd name="connsiteY32" fmla="*/ 739140 h 1099185"/>
                      <a:gd name="connsiteX33" fmla="*/ 360045 w 661035"/>
                      <a:gd name="connsiteY33" fmla="*/ 597218 h 1099185"/>
                      <a:gd name="connsiteX34" fmla="*/ 400050 w 661035"/>
                      <a:gd name="connsiteY34" fmla="*/ 362902 h 1099185"/>
                      <a:gd name="connsiteX35" fmla="*/ 314325 w 661035"/>
                      <a:gd name="connsiteY35" fmla="*/ 72390 h 1099185"/>
                      <a:gd name="connsiteX36" fmla="*/ 220980 w 661035"/>
                      <a:gd name="connsiteY36" fmla="*/ 0 h 1099185"/>
                      <a:gd name="connsiteX0" fmla="*/ 359092 w 661035"/>
                      <a:gd name="connsiteY0" fmla="*/ 597218 h 1112468"/>
                      <a:gd name="connsiteX1" fmla="*/ 620078 w 661035"/>
                      <a:gd name="connsiteY1" fmla="*/ 739140 h 1112468"/>
                      <a:gd name="connsiteX2" fmla="*/ 584835 w 661035"/>
                      <a:gd name="connsiteY2" fmla="*/ 818198 h 1112468"/>
                      <a:gd name="connsiteX3" fmla="*/ 584836 w 661035"/>
                      <a:gd name="connsiteY3" fmla="*/ 818198 h 1112468"/>
                      <a:gd name="connsiteX4" fmla="*/ 545783 w 661035"/>
                      <a:gd name="connsiteY4" fmla="*/ 882015 h 1112468"/>
                      <a:gd name="connsiteX5" fmla="*/ 538930 w 661035"/>
                      <a:gd name="connsiteY5" fmla="*/ 891439 h 1112468"/>
                      <a:gd name="connsiteX6" fmla="*/ 539116 w 661035"/>
                      <a:gd name="connsiteY6" fmla="*/ 891540 h 1112468"/>
                      <a:gd name="connsiteX7" fmla="*/ 500063 w 661035"/>
                      <a:gd name="connsiteY7" fmla="*/ 940118 h 1112468"/>
                      <a:gd name="connsiteX8" fmla="*/ 500063 w 661035"/>
                      <a:gd name="connsiteY8" fmla="*/ 941070 h 1112468"/>
                      <a:gd name="connsiteX9" fmla="*/ 451485 w 661035"/>
                      <a:gd name="connsiteY9" fmla="*/ 989648 h 1112468"/>
                      <a:gd name="connsiteX10" fmla="*/ 396629 w 661035"/>
                      <a:gd name="connsiteY10" fmla="*/ 1033155 h 1112468"/>
                      <a:gd name="connsiteX11" fmla="*/ 397193 w 661035"/>
                      <a:gd name="connsiteY11" fmla="*/ 1033462 h 1112468"/>
                      <a:gd name="connsiteX12" fmla="*/ 320041 w 661035"/>
                      <a:gd name="connsiteY12" fmla="*/ 1076325 h 1112468"/>
                      <a:gd name="connsiteX13" fmla="*/ 319088 w 661035"/>
                      <a:gd name="connsiteY13" fmla="*/ 1077277 h 1112468"/>
                      <a:gd name="connsiteX14" fmla="*/ 247796 w 661035"/>
                      <a:gd name="connsiteY14" fmla="*/ 1112468 h 1112468"/>
                      <a:gd name="connsiteX15" fmla="*/ 0 w 661035"/>
                      <a:gd name="connsiteY15" fmla="*/ 957262 h 1112468"/>
                      <a:gd name="connsiteX16" fmla="*/ 59055 w 661035"/>
                      <a:gd name="connsiteY16" fmla="*/ 935355 h 1112468"/>
                      <a:gd name="connsiteX17" fmla="*/ 60008 w 661035"/>
                      <a:gd name="connsiteY17" fmla="*/ 935355 h 1112468"/>
                      <a:gd name="connsiteX18" fmla="*/ 135745 w 661035"/>
                      <a:gd name="connsiteY18" fmla="*/ 891807 h 1112468"/>
                      <a:gd name="connsiteX19" fmla="*/ 135255 w 661035"/>
                      <a:gd name="connsiteY19" fmla="*/ 891540 h 1112468"/>
                      <a:gd name="connsiteX20" fmla="*/ 190500 w 661035"/>
                      <a:gd name="connsiteY20" fmla="*/ 847725 h 1112468"/>
                      <a:gd name="connsiteX21" fmla="*/ 239078 w 661035"/>
                      <a:gd name="connsiteY21" fmla="*/ 799148 h 1112468"/>
                      <a:gd name="connsiteX22" fmla="*/ 239078 w 661035"/>
                      <a:gd name="connsiteY22" fmla="*/ 798196 h 1112468"/>
                      <a:gd name="connsiteX23" fmla="*/ 277307 w 661035"/>
                      <a:gd name="connsiteY23" fmla="*/ 750642 h 1112468"/>
                      <a:gd name="connsiteX24" fmla="*/ 277178 w 661035"/>
                      <a:gd name="connsiteY24" fmla="*/ 750571 h 1112468"/>
                      <a:gd name="connsiteX25" fmla="*/ 284798 w 661035"/>
                      <a:gd name="connsiteY25" fmla="*/ 740093 h 1112468"/>
                      <a:gd name="connsiteX26" fmla="*/ 323850 w 661035"/>
                      <a:gd name="connsiteY26" fmla="*/ 676275 h 1112468"/>
                      <a:gd name="connsiteX27" fmla="*/ 359092 w 661035"/>
                      <a:gd name="connsiteY27" fmla="*/ 597218 h 1112468"/>
                      <a:gd name="connsiteX28" fmla="*/ 220980 w 661035"/>
                      <a:gd name="connsiteY28" fmla="*/ 0 h 1112468"/>
                      <a:gd name="connsiteX29" fmla="*/ 481965 w 661035"/>
                      <a:gd name="connsiteY29" fmla="*/ 141922 h 1112468"/>
                      <a:gd name="connsiteX30" fmla="*/ 575310 w 661035"/>
                      <a:gd name="connsiteY30" fmla="*/ 214313 h 1112468"/>
                      <a:gd name="connsiteX31" fmla="*/ 661035 w 661035"/>
                      <a:gd name="connsiteY31" fmla="*/ 504825 h 1112468"/>
                      <a:gd name="connsiteX32" fmla="*/ 621030 w 661035"/>
                      <a:gd name="connsiteY32" fmla="*/ 739140 h 1112468"/>
                      <a:gd name="connsiteX33" fmla="*/ 360045 w 661035"/>
                      <a:gd name="connsiteY33" fmla="*/ 597218 h 1112468"/>
                      <a:gd name="connsiteX34" fmla="*/ 400050 w 661035"/>
                      <a:gd name="connsiteY34" fmla="*/ 362902 h 1112468"/>
                      <a:gd name="connsiteX35" fmla="*/ 314325 w 661035"/>
                      <a:gd name="connsiteY35" fmla="*/ 72390 h 1112468"/>
                      <a:gd name="connsiteX36" fmla="*/ 220980 w 661035"/>
                      <a:gd name="connsiteY36" fmla="*/ 0 h 11124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661035" h="1112468">
                        <a:moveTo>
                          <a:pt x="359092" y="597218"/>
                        </a:moveTo>
                        <a:lnTo>
                          <a:pt x="620078" y="739140"/>
                        </a:lnTo>
                        <a:lnTo>
                          <a:pt x="584835" y="818198"/>
                        </a:lnTo>
                        <a:lnTo>
                          <a:pt x="584836" y="818198"/>
                        </a:lnTo>
                        <a:cubicBezTo>
                          <a:pt x="573405" y="840105"/>
                          <a:pt x="560070" y="861060"/>
                          <a:pt x="545783" y="882015"/>
                        </a:cubicBezTo>
                        <a:lnTo>
                          <a:pt x="538930" y="891439"/>
                        </a:lnTo>
                        <a:lnTo>
                          <a:pt x="539116" y="891540"/>
                        </a:lnTo>
                        <a:cubicBezTo>
                          <a:pt x="525780" y="908686"/>
                          <a:pt x="513398" y="924878"/>
                          <a:pt x="500063" y="940118"/>
                        </a:cubicBezTo>
                        <a:lnTo>
                          <a:pt x="500063" y="941070"/>
                        </a:lnTo>
                        <a:cubicBezTo>
                          <a:pt x="483870" y="958215"/>
                          <a:pt x="467678" y="974408"/>
                          <a:pt x="451485" y="989648"/>
                        </a:cubicBezTo>
                        <a:lnTo>
                          <a:pt x="396629" y="1033155"/>
                        </a:lnTo>
                        <a:lnTo>
                          <a:pt x="397193" y="1033462"/>
                        </a:lnTo>
                        <a:cubicBezTo>
                          <a:pt x="371475" y="1049655"/>
                          <a:pt x="346711" y="1063943"/>
                          <a:pt x="320041" y="1076325"/>
                        </a:cubicBezTo>
                        <a:lnTo>
                          <a:pt x="319088" y="1077277"/>
                        </a:lnTo>
                        <a:lnTo>
                          <a:pt x="247796" y="1112468"/>
                        </a:lnTo>
                        <a:lnTo>
                          <a:pt x="0" y="957262"/>
                        </a:lnTo>
                        <a:lnTo>
                          <a:pt x="59055" y="935355"/>
                        </a:lnTo>
                        <a:lnTo>
                          <a:pt x="60008" y="935355"/>
                        </a:lnTo>
                        <a:lnTo>
                          <a:pt x="135745" y="891807"/>
                        </a:lnTo>
                        <a:lnTo>
                          <a:pt x="135255" y="891540"/>
                        </a:lnTo>
                        <a:cubicBezTo>
                          <a:pt x="154305" y="878205"/>
                          <a:pt x="173355" y="863918"/>
                          <a:pt x="190500" y="847725"/>
                        </a:cubicBezTo>
                        <a:cubicBezTo>
                          <a:pt x="207645" y="832486"/>
                          <a:pt x="222885" y="816293"/>
                          <a:pt x="239078" y="799148"/>
                        </a:cubicBezTo>
                        <a:lnTo>
                          <a:pt x="239078" y="798196"/>
                        </a:lnTo>
                        <a:lnTo>
                          <a:pt x="277307" y="750642"/>
                        </a:lnTo>
                        <a:lnTo>
                          <a:pt x="277178" y="750571"/>
                        </a:lnTo>
                        <a:cubicBezTo>
                          <a:pt x="280036" y="746761"/>
                          <a:pt x="281941" y="743903"/>
                          <a:pt x="284798" y="740093"/>
                        </a:cubicBezTo>
                        <a:cubicBezTo>
                          <a:pt x="299086" y="719138"/>
                          <a:pt x="312420" y="698183"/>
                          <a:pt x="323850" y="676275"/>
                        </a:cubicBezTo>
                        <a:cubicBezTo>
                          <a:pt x="337185" y="650558"/>
                          <a:pt x="349567" y="623888"/>
                          <a:pt x="359092" y="597218"/>
                        </a:cubicBezTo>
                        <a:close/>
                        <a:moveTo>
                          <a:pt x="220980" y="0"/>
                        </a:moveTo>
                        <a:lnTo>
                          <a:pt x="481965" y="141922"/>
                        </a:lnTo>
                        <a:cubicBezTo>
                          <a:pt x="521970" y="163830"/>
                          <a:pt x="553403" y="187642"/>
                          <a:pt x="575310" y="214313"/>
                        </a:cubicBezTo>
                        <a:cubicBezTo>
                          <a:pt x="632460" y="281940"/>
                          <a:pt x="661035" y="379095"/>
                          <a:pt x="661035" y="504825"/>
                        </a:cubicBezTo>
                        <a:cubicBezTo>
                          <a:pt x="660083" y="588645"/>
                          <a:pt x="646748" y="666750"/>
                          <a:pt x="621030" y="739140"/>
                        </a:cubicBezTo>
                        <a:lnTo>
                          <a:pt x="360045" y="597218"/>
                        </a:lnTo>
                        <a:cubicBezTo>
                          <a:pt x="386715" y="524827"/>
                          <a:pt x="400050" y="446722"/>
                          <a:pt x="400050" y="362902"/>
                        </a:cubicBezTo>
                        <a:cubicBezTo>
                          <a:pt x="400050" y="237172"/>
                          <a:pt x="371475" y="140970"/>
                          <a:pt x="314325" y="72390"/>
                        </a:cubicBezTo>
                        <a:cubicBezTo>
                          <a:pt x="291465" y="45720"/>
                          <a:pt x="260985" y="20955"/>
                          <a:pt x="220980" y="0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D113772A-09F4-4D1C-82EE-59CB5A04CCF4}"/>
                      </a:ext>
                    </a:extLst>
                  </p:cNvPr>
                  <p:cNvSpPr/>
                  <p:nvPr/>
                </p:nvSpPr>
                <p:spPr>
                  <a:xfrm>
                    <a:off x="2967026" y="3229268"/>
                    <a:ext cx="673417" cy="247650"/>
                  </a:xfrm>
                  <a:custGeom>
                    <a:avLst/>
                    <a:gdLst>
                      <a:gd name="connsiteX0" fmla="*/ 261937 w 673417"/>
                      <a:gd name="connsiteY0" fmla="*/ 45720 h 247650"/>
                      <a:gd name="connsiteX1" fmla="*/ 288607 w 673417"/>
                      <a:gd name="connsiteY1" fmla="*/ 53340 h 247650"/>
                      <a:gd name="connsiteX2" fmla="*/ 387667 w 673417"/>
                      <a:gd name="connsiteY2" fmla="*/ 93345 h 247650"/>
                      <a:gd name="connsiteX3" fmla="*/ 412432 w 673417"/>
                      <a:gd name="connsiteY3" fmla="*/ 105728 h 247650"/>
                      <a:gd name="connsiteX4" fmla="*/ 673417 w 673417"/>
                      <a:gd name="connsiteY4" fmla="*/ 247650 h 247650"/>
                      <a:gd name="connsiteX5" fmla="*/ 647700 w 673417"/>
                      <a:gd name="connsiteY5" fmla="*/ 235267 h 247650"/>
                      <a:gd name="connsiteX6" fmla="*/ 644991 w 673417"/>
                      <a:gd name="connsiteY6" fmla="*/ 233789 h 247650"/>
                      <a:gd name="connsiteX7" fmla="*/ 549592 w 673417"/>
                      <a:gd name="connsiteY7" fmla="*/ 195262 h 247650"/>
                      <a:gd name="connsiteX8" fmla="*/ 522922 w 673417"/>
                      <a:gd name="connsiteY8" fmla="*/ 186690 h 247650"/>
                      <a:gd name="connsiteX9" fmla="*/ 0 w 673417"/>
                      <a:gd name="connsiteY9" fmla="*/ 0 h 247650"/>
                      <a:gd name="connsiteX10" fmla="*/ 80010 w 673417"/>
                      <a:gd name="connsiteY10" fmla="*/ 11430 h 247650"/>
                      <a:gd name="connsiteX11" fmla="*/ 80421 w 673417"/>
                      <a:gd name="connsiteY11" fmla="*/ 11654 h 247650"/>
                      <a:gd name="connsiteX12" fmla="*/ 185499 w 673417"/>
                      <a:gd name="connsiteY12" fmla="*/ 28933 h 247650"/>
                      <a:gd name="connsiteX13" fmla="*/ 261937 w 673417"/>
                      <a:gd name="connsiteY13" fmla="*/ 45720 h 247650"/>
                      <a:gd name="connsiteX14" fmla="*/ 522922 w 673417"/>
                      <a:gd name="connsiteY14" fmla="*/ 187643 h 247650"/>
                      <a:gd name="connsiteX15" fmla="*/ 340042 w 673417"/>
                      <a:gd name="connsiteY15" fmla="*/ 153353 h 247650"/>
                      <a:gd name="connsiteX16" fmla="*/ 260985 w 673417"/>
                      <a:gd name="connsiteY16" fmla="*/ 141923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73417" h="247650">
                        <a:moveTo>
                          <a:pt x="261937" y="45720"/>
                        </a:moveTo>
                        <a:cubicBezTo>
                          <a:pt x="271462" y="48578"/>
                          <a:pt x="280987" y="50483"/>
                          <a:pt x="288607" y="53340"/>
                        </a:cubicBezTo>
                        <a:cubicBezTo>
                          <a:pt x="323850" y="64770"/>
                          <a:pt x="357187" y="79058"/>
                          <a:pt x="387667" y="93345"/>
                        </a:cubicBezTo>
                        <a:cubicBezTo>
                          <a:pt x="396240" y="97155"/>
                          <a:pt x="404812" y="101917"/>
                          <a:pt x="412432" y="105728"/>
                        </a:cubicBezTo>
                        <a:lnTo>
                          <a:pt x="673417" y="247650"/>
                        </a:lnTo>
                        <a:cubicBezTo>
                          <a:pt x="664845" y="243840"/>
                          <a:pt x="656272" y="239078"/>
                          <a:pt x="647700" y="235267"/>
                        </a:cubicBezTo>
                        <a:lnTo>
                          <a:pt x="644991" y="233789"/>
                        </a:lnTo>
                        <a:lnTo>
                          <a:pt x="549592" y="195262"/>
                        </a:lnTo>
                        <a:cubicBezTo>
                          <a:pt x="541972" y="192405"/>
                          <a:pt x="532447" y="189548"/>
                          <a:pt x="522922" y="186690"/>
                        </a:cubicBezTo>
                        <a:close/>
                        <a:moveTo>
                          <a:pt x="0" y="0"/>
                        </a:moveTo>
                        <a:lnTo>
                          <a:pt x="80010" y="11430"/>
                        </a:lnTo>
                        <a:lnTo>
                          <a:pt x="80421" y="11654"/>
                        </a:lnTo>
                        <a:lnTo>
                          <a:pt x="185499" y="28933"/>
                        </a:lnTo>
                        <a:cubicBezTo>
                          <a:pt x="215979" y="34528"/>
                          <a:pt x="241458" y="40005"/>
                          <a:pt x="261937" y="45720"/>
                        </a:cubicBezTo>
                        <a:lnTo>
                          <a:pt x="522922" y="187643"/>
                        </a:lnTo>
                        <a:cubicBezTo>
                          <a:pt x="481965" y="176213"/>
                          <a:pt x="421004" y="164783"/>
                          <a:pt x="340042" y="153353"/>
                        </a:cubicBezTo>
                        <a:lnTo>
                          <a:pt x="260985" y="141923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EE130360-94EB-47DA-9B20-9425A2D818C4}"/>
                      </a:ext>
                    </a:extLst>
                  </p:cNvPr>
                  <p:cNvSpPr/>
                  <p:nvPr/>
                </p:nvSpPr>
                <p:spPr>
                  <a:xfrm>
                    <a:off x="2707091" y="3532163"/>
                    <a:ext cx="257175" cy="1238250"/>
                  </a:xfrm>
                  <a:custGeom>
                    <a:avLst/>
                    <a:gdLst>
                      <a:gd name="connsiteX0" fmla="*/ 260985 w 257175"/>
                      <a:gd name="connsiteY0" fmla="*/ 1244918 h 1238250"/>
                      <a:gd name="connsiteX1" fmla="*/ 0 w 257175"/>
                      <a:gd name="connsiteY1" fmla="*/ 1102995 h 1238250"/>
                      <a:gd name="connsiteX2" fmla="*/ 1905 w 257175"/>
                      <a:gd name="connsiteY2" fmla="*/ 0 h 1238250"/>
                      <a:gd name="connsiteX3" fmla="*/ 262890 w 257175"/>
                      <a:gd name="connsiteY3" fmla="*/ 141922 h 1238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238250">
                        <a:moveTo>
                          <a:pt x="260985" y="1244918"/>
                        </a:moveTo>
                        <a:lnTo>
                          <a:pt x="0" y="1102995"/>
                        </a:lnTo>
                        <a:lnTo>
                          <a:pt x="1905" y="0"/>
                        </a:lnTo>
                        <a:lnTo>
                          <a:pt x="262890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54F71D42-7D98-4D72-8ABF-C7257DE6F785}"/>
                      </a:ext>
                    </a:extLst>
                  </p:cNvPr>
                  <p:cNvSpPr/>
                  <p:nvPr/>
                </p:nvSpPr>
                <p:spPr>
                  <a:xfrm>
                    <a:off x="3110832" y="2270955"/>
                    <a:ext cx="457201" cy="495301"/>
                  </a:xfrm>
                  <a:custGeom>
                    <a:avLst/>
                    <a:gdLst>
                      <a:gd name="connsiteX0" fmla="*/ 459105 w 457200"/>
                      <a:gd name="connsiteY0" fmla="*/ 500063 h 495300"/>
                      <a:gd name="connsiteX1" fmla="*/ 198120 w 457200"/>
                      <a:gd name="connsiteY1" fmla="*/ 358140 h 495300"/>
                      <a:gd name="connsiteX2" fmla="*/ 80963 w 457200"/>
                      <a:gd name="connsiteY2" fmla="*/ 62865 h 495300"/>
                      <a:gd name="connsiteX3" fmla="*/ 0 w 457200"/>
                      <a:gd name="connsiteY3" fmla="*/ 0 h 495300"/>
                      <a:gd name="connsiteX4" fmla="*/ 260985 w 457200"/>
                      <a:gd name="connsiteY4" fmla="*/ 141923 h 495300"/>
                      <a:gd name="connsiteX5" fmla="*/ 341948 w 457200"/>
                      <a:gd name="connsiteY5" fmla="*/ 204788 h 495300"/>
                      <a:gd name="connsiteX6" fmla="*/ 459105 w 457200"/>
                      <a:gd name="connsiteY6" fmla="*/ 500063 h 495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7200" h="495300">
                        <a:moveTo>
                          <a:pt x="459105" y="500063"/>
                        </a:moveTo>
                        <a:lnTo>
                          <a:pt x="198120" y="358140"/>
                        </a:lnTo>
                        <a:cubicBezTo>
                          <a:pt x="179070" y="224790"/>
                          <a:pt x="140017" y="126683"/>
                          <a:pt x="80963" y="62865"/>
                        </a:cubicBezTo>
                        <a:cubicBezTo>
                          <a:pt x="57150" y="38100"/>
                          <a:pt x="30480" y="17145"/>
                          <a:pt x="0" y="0"/>
                        </a:cubicBezTo>
                        <a:lnTo>
                          <a:pt x="260985" y="141923"/>
                        </a:lnTo>
                        <a:cubicBezTo>
                          <a:pt x="291465" y="158115"/>
                          <a:pt x="318135" y="179070"/>
                          <a:pt x="341948" y="204788"/>
                        </a:cubicBezTo>
                        <a:cubicBezTo>
                          <a:pt x="401955" y="268605"/>
                          <a:pt x="441008" y="366713"/>
                          <a:pt x="459105" y="500063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xmlns="" id="{AD847D27-5E4A-4825-9586-C0C8432BE2B8}"/>
                      </a:ext>
                    </a:extLst>
                  </p:cNvPr>
                  <p:cNvSpPr/>
                  <p:nvPr/>
                </p:nvSpPr>
                <p:spPr>
                  <a:xfrm>
                    <a:off x="2541356" y="3138780"/>
                    <a:ext cx="428625" cy="200026"/>
                  </a:xfrm>
                  <a:custGeom>
                    <a:avLst/>
                    <a:gdLst>
                      <a:gd name="connsiteX0" fmla="*/ 0 w 428625"/>
                      <a:gd name="connsiteY0" fmla="*/ 0 h 200026"/>
                      <a:gd name="connsiteX1" fmla="*/ 17145 w 428625"/>
                      <a:gd name="connsiteY1" fmla="*/ 8573 h 200026"/>
                      <a:gd name="connsiteX2" fmla="*/ 109538 w 428625"/>
                      <a:gd name="connsiteY2" fmla="*/ 44768 h 200026"/>
                      <a:gd name="connsiteX3" fmla="*/ 370023 w 428625"/>
                      <a:gd name="connsiteY3" fmla="*/ 186418 h 200026"/>
                      <a:gd name="connsiteX4" fmla="*/ 110490 w 428625"/>
                      <a:gd name="connsiteY4" fmla="*/ 44768 h 200026"/>
                      <a:gd name="connsiteX5" fmla="*/ 168592 w 428625"/>
                      <a:gd name="connsiteY5" fmla="*/ 59056 h 200026"/>
                      <a:gd name="connsiteX6" fmla="*/ 428625 w 428625"/>
                      <a:gd name="connsiteY6" fmla="*/ 200026 h 200026"/>
                      <a:gd name="connsiteX7" fmla="*/ 370523 w 428625"/>
                      <a:gd name="connsiteY7" fmla="*/ 186691 h 200026"/>
                      <a:gd name="connsiteX8" fmla="*/ 370517 w 428625"/>
                      <a:gd name="connsiteY8" fmla="*/ 186688 h 200026"/>
                      <a:gd name="connsiteX9" fmla="*/ 278130 w 428625"/>
                      <a:gd name="connsiteY9" fmla="*/ 150495 h 200026"/>
                      <a:gd name="connsiteX10" fmla="*/ 260985 w 428625"/>
                      <a:gd name="connsiteY10" fmla="*/ 141923 h 20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28625" h="200026">
                        <a:moveTo>
                          <a:pt x="0" y="0"/>
                        </a:moveTo>
                        <a:cubicBezTo>
                          <a:pt x="5715" y="2858"/>
                          <a:pt x="11430" y="5715"/>
                          <a:pt x="17145" y="8573"/>
                        </a:cubicBezTo>
                        <a:cubicBezTo>
                          <a:pt x="44767" y="21908"/>
                          <a:pt x="75248" y="34290"/>
                          <a:pt x="109538" y="44768"/>
                        </a:cubicBezTo>
                        <a:lnTo>
                          <a:pt x="370023" y="186418"/>
                        </a:lnTo>
                        <a:lnTo>
                          <a:pt x="110490" y="44768"/>
                        </a:lnTo>
                        <a:lnTo>
                          <a:pt x="168592" y="59056"/>
                        </a:lnTo>
                        <a:lnTo>
                          <a:pt x="428625" y="200026"/>
                        </a:lnTo>
                        <a:lnTo>
                          <a:pt x="370523" y="186691"/>
                        </a:lnTo>
                        <a:lnTo>
                          <a:pt x="370517" y="186688"/>
                        </a:lnTo>
                        <a:lnTo>
                          <a:pt x="278130" y="150495"/>
                        </a:lnTo>
                        <a:cubicBezTo>
                          <a:pt x="272415" y="147638"/>
                          <a:pt x="266700" y="144780"/>
                          <a:pt x="260985" y="141923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xmlns="" id="{FBC8F3F7-E7EA-4E0C-82B1-9EB91449D661}"/>
                      </a:ext>
                    </a:extLst>
                  </p:cNvPr>
                  <p:cNvSpPr/>
                  <p:nvPr/>
                </p:nvSpPr>
                <p:spPr>
                  <a:xfrm>
                    <a:off x="2969883" y="1938632"/>
                    <a:ext cx="618767" cy="219303"/>
                  </a:xfrm>
                  <a:custGeom>
                    <a:avLst/>
                    <a:gdLst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236092 w 603786"/>
                      <a:gd name="connsiteY8" fmla="*/ 34757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0" fmla="*/ 323751 w 603786"/>
                      <a:gd name="connsiteY0" fmla="*/ 66771 h 218219"/>
                      <a:gd name="connsiteX1" fmla="*/ 342801 w 603786"/>
                      <a:gd name="connsiteY1" fmla="*/ 76296 h 218219"/>
                      <a:gd name="connsiteX2" fmla="*/ 603786 w 603786"/>
                      <a:gd name="connsiteY2" fmla="*/ 218219 h 218219"/>
                      <a:gd name="connsiteX3" fmla="*/ 584736 w 603786"/>
                      <a:gd name="connsiteY3" fmla="*/ 208694 h 218219"/>
                      <a:gd name="connsiteX4" fmla="*/ 323751 w 603786"/>
                      <a:gd name="connsiteY4" fmla="*/ 66771 h 218219"/>
                      <a:gd name="connsiteX5" fmla="*/ 0 w 603786"/>
                      <a:gd name="connsiteY5" fmla="*/ 0 h 218219"/>
                      <a:gd name="connsiteX6" fmla="*/ 100965 w 603786"/>
                      <a:gd name="connsiteY6" fmla="*/ 2857 h 218219"/>
                      <a:gd name="connsiteX7" fmla="*/ 102772 w 603786"/>
                      <a:gd name="connsiteY7" fmla="*/ 3833 h 218219"/>
                      <a:gd name="connsiteX8" fmla="*/ 214213 w 603786"/>
                      <a:gd name="connsiteY8" fmla="*/ 22860 h 218219"/>
                      <a:gd name="connsiteX9" fmla="*/ 323751 w 603786"/>
                      <a:gd name="connsiteY9" fmla="*/ 66772 h 218219"/>
                      <a:gd name="connsiteX10" fmla="*/ 584736 w 603786"/>
                      <a:gd name="connsiteY10" fmla="*/ 208695 h 218219"/>
                      <a:gd name="connsiteX11" fmla="*/ 475198 w 603786"/>
                      <a:gd name="connsiteY11" fmla="*/ 168690 h 218219"/>
                      <a:gd name="connsiteX12" fmla="*/ 464489 w 603786"/>
                      <a:gd name="connsiteY12" fmla="*/ 162866 h 218219"/>
                      <a:gd name="connsiteX13" fmla="*/ 358041 w 603786"/>
                      <a:gd name="connsiteY13" fmla="*/ 143827 h 218219"/>
                      <a:gd name="connsiteX14" fmla="*/ 357901 w 603786"/>
                      <a:gd name="connsiteY14" fmla="*/ 143751 h 218219"/>
                      <a:gd name="connsiteX15" fmla="*/ 260033 w 603786"/>
                      <a:gd name="connsiteY15" fmla="*/ 141922 h 218219"/>
                      <a:gd name="connsiteX16" fmla="*/ 0 w 603786"/>
                      <a:gd name="connsiteY16" fmla="*/ 0 h 218219"/>
                      <a:gd name="connsiteX0" fmla="*/ 323751 w 603786"/>
                      <a:gd name="connsiteY0" fmla="*/ 66771 h 218219"/>
                      <a:gd name="connsiteX1" fmla="*/ 603786 w 603786"/>
                      <a:gd name="connsiteY1" fmla="*/ 218219 h 218219"/>
                      <a:gd name="connsiteX2" fmla="*/ 584736 w 603786"/>
                      <a:gd name="connsiteY2" fmla="*/ 208694 h 218219"/>
                      <a:gd name="connsiteX3" fmla="*/ 323751 w 603786"/>
                      <a:gd name="connsiteY3" fmla="*/ 66771 h 218219"/>
                      <a:gd name="connsiteX4" fmla="*/ 0 w 603786"/>
                      <a:gd name="connsiteY4" fmla="*/ 0 h 218219"/>
                      <a:gd name="connsiteX5" fmla="*/ 100965 w 603786"/>
                      <a:gd name="connsiteY5" fmla="*/ 2857 h 218219"/>
                      <a:gd name="connsiteX6" fmla="*/ 102772 w 603786"/>
                      <a:gd name="connsiteY6" fmla="*/ 3833 h 218219"/>
                      <a:gd name="connsiteX7" fmla="*/ 214213 w 603786"/>
                      <a:gd name="connsiteY7" fmla="*/ 22860 h 218219"/>
                      <a:gd name="connsiteX8" fmla="*/ 323751 w 603786"/>
                      <a:gd name="connsiteY8" fmla="*/ 66772 h 218219"/>
                      <a:gd name="connsiteX9" fmla="*/ 584736 w 603786"/>
                      <a:gd name="connsiteY9" fmla="*/ 208695 h 218219"/>
                      <a:gd name="connsiteX10" fmla="*/ 475198 w 603786"/>
                      <a:gd name="connsiteY10" fmla="*/ 168690 h 218219"/>
                      <a:gd name="connsiteX11" fmla="*/ 464489 w 603786"/>
                      <a:gd name="connsiteY11" fmla="*/ 162866 h 218219"/>
                      <a:gd name="connsiteX12" fmla="*/ 358041 w 603786"/>
                      <a:gd name="connsiteY12" fmla="*/ 143827 h 218219"/>
                      <a:gd name="connsiteX13" fmla="*/ 357901 w 603786"/>
                      <a:gd name="connsiteY13" fmla="*/ 143751 h 218219"/>
                      <a:gd name="connsiteX14" fmla="*/ 260033 w 603786"/>
                      <a:gd name="connsiteY14" fmla="*/ 141922 h 218219"/>
                      <a:gd name="connsiteX15" fmla="*/ 0 w 603786"/>
                      <a:gd name="connsiteY15" fmla="*/ 0 h 218219"/>
                      <a:gd name="connsiteX0" fmla="*/ 323751 w 584736"/>
                      <a:gd name="connsiteY0" fmla="*/ 66771 h 208695"/>
                      <a:gd name="connsiteX1" fmla="*/ 584736 w 584736"/>
                      <a:gd name="connsiteY1" fmla="*/ 208694 h 208695"/>
                      <a:gd name="connsiteX2" fmla="*/ 323751 w 584736"/>
                      <a:gd name="connsiteY2" fmla="*/ 66771 h 208695"/>
                      <a:gd name="connsiteX3" fmla="*/ 0 w 584736"/>
                      <a:gd name="connsiteY3" fmla="*/ 0 h 208695"/>
                      <a:gd name="connsiteX4" fmla="*/ 100965 w 584736"/>
                      <a:gd name="connsiteY4" fmla="*/ 2857 h 208695"/>
                      <a:gd name="connsiteX5" fmla="*/ 102772 w 584736"/>
                      <a:gd name="connsiteY5" fmla="*/ 3833 h 208695"/>
                      <a:gd name="connsiteX6" fmla="*/ 214213 w 584736"/>
                      <a:gd name="connsiteY6" fmla="*/ 22860 h 208695"/>
                      <a:gd name="connsiteX7" fmla="*/ 323751 w 584736"/>
                      <a:gd name="connsiteY7" fmla="*/ 66772 h 208695"/>
                      <a:gd name="connsiteX8" fmla="*/ 584736 w 584736"/>
                      <a:gd name="connsiteY8" fmla="*/ 208695 h 208695"/>
                      <a:gd name="connsiteX9" fmla="*/ 475198 w 584736"/>
                      <a:gd name="connsiteY9" fmla="*/ 168690 h 208695"/>
                      <a:gd name="connsiteX10" fmla="*/ 464489 w 584736"/>
                      <a:gd name="connsiteY10" fmla="*/ 162866 h 208695"/>
                      <a:gd name="connsiteX11" fmla="*/ 358041 w 584736"/>
                      <a:gd name="connsiteY11" fmla="*/ 143827 h 208695"/>
                      <a:gd name="connsiteX12" fmla="*/ 357901 w 584736"/>
                      <a:gd name="connsiteY12" fmla="*/ 143751 h 208695"/>
                      <a:gd name="connsiteX13" fmla="*/ 260033 w 584736"/>
                      <a:gd name="connsiteY13" fmla="*/ 141922 h 208695"/>
                      <a:gd name="connsiteX14" fmla="*/ 0 w 584736"/>
                      <a:gd name="connsiteY14" fmla="*/ 0 h 208695"/>
                      <a:gd name="connsiteX0" fmla="*/ 323751 w 615997"/>
                      <a:gd name="connsiteY0" fmla="*/ 66771 h 216510"/>
                      <a:gd name="connsiteX1" fmla="*/ 584736 w 615997"/>
                      <a:gd name="connsiteY1" fmla="*/ 208694 h 216510"/>
                      <a:gd name="connsiteX2" fmla="*/ 323751 w 615997"/>
                      <a:gd name="connsiteY2" fmla="*/ 66771 h 216510"/>
                      <a:gd name="connsiteX3" fmla="*/ 0 w 615997"/>
                      <a:gd name="connsiteY3" fmla="*/ 0 h 216510"/>
                      <a:gd name="connsiteX4" fmla="*/ 100965 w 615997"/>
                      <a:gd name="connsiteY4" fmla="*/ 2857 h 216510"/>
                      <a:gd name="connsiteX5" fmla="*/ 102772 w 615997"/>
                      <a:gd name="connsiteY5" fmla="*/ 3833 h 216510"/>
                      <a:gd name="connsiteX6" fmla="*/ 214213 w 615997"/>
                      <a:gd name="connsiteY6" fmla="*/ 22860 h 216510"/>
                      <a:gd name="connsiteX7" fmla="*/ 323751 w 615997"/>
                      <a:gd name="connsiteY7" fmla="*/ 66772 h 216510"/>
                      <a:gd name="connsiteX8" fmla="*/ 615997 w 615997"/>
                      <a:gd name="connsiteY8" fmla="*/ 216510 h 216510"/>
                      <a:gd name="connsiteX9" fmla="*/ 475198 w 615997"/>
                      <a:gd name="connsiteY9" fmla="*/ 168690 h 216510"/>
                      <a:gd name="connsiteX10" fmla="*/ 464489 w 615997"/>
                      <a:gd name="connsiteY10" fmla="*/ 162866 h 216510"/>
                      <a:gd name="connsiteX11" fmla="*/ 358041 w 615997"/>
                      <a:gd name="connsiteY11" fmla="*/ 143827 h 216510"/>
                      <a:gd name="connsiteX12" fmla="*/ 357901 w 615997"/>
                      <a:gd name="connsiteY12" fmla="*/ 143751 h 216510"/>
                      <a:gd name="connsiteX13" fmla="*/ 260033 w 615997"/>
                      <a:gd name="connsiteY13" fmla="*/ 141922 h 216510"/>
                      <a:gd name="connsiteX14" fmla="*/ 0 w 615997"/>
                      <a:gd name="connsiteY14" fmla="*/ 0 h 216510"/>
                      <a:gd name="connsiteX0" fmla="*/ 323751 w 618767"/>
                      <a:gd name="connsiteY0" fmla="*/ 66771 h 219303"/>
                      <a:gd name="connsiteX1" fmla="*/ 584736 w 618767"/>
                      <a:gd name="connsiteY1" fmla="*/ 208694 h 219303"/>
                      <a:gd name="connsiteX2" fmla="*/ 323751 w 618767"/>
                      <a:gd name="connsiteY2" fmla="*/ 66771 h 219303"/>
                      <a:gd name="connsiteX3" fmla="*/ 0 w 618767"/>
                      <a:gd name="connsiteY3" fmla="*/ 0 h 219303"/>
                      <a:gd name="connsiteX4" fmla="*/ 100965 w 618767"/>
                      <a:gd name="connsiteY4" fmla="*/ 2857 h 219303"/>
                      <a:gd name="connsiteX5" fmla="*/ 102772 w 618767"/>
                      <a:gd name="connsiteY5" fmla="*/ 3833 h 219303"/>
                      <a:gd name="connsiteX6" fmla="*/ 214213 w 618767"/>
                      <a:gd name="connsiteY6" fmla="*/ 22860 h 219303"/>
                      <a:gd name="connsiteX7" fmla="*/ 323751 w 618767"/>
                      <a:gd name="connsiteY7" fmla="*/ 66772 h 219303"/>
                      <a:gd name="connsiteX8" fmla="*/ 615997 w 618767"/>
                      <a:gd name="connsiteY8" fmla="*/ 216510 h 219303"/>
                      <a:gd name="connsiteX9" fmla="*/ 464489 w 618767"/>
                      <a:gd name="connsiteY9" fmla="*/ 162866 h 219303"/>
                      <a:gd name="connsiteX10" fmla="*/ 358041 w 618767"/>
                      <a:gd name="connsiteY10" fmla="*/ 143827 h 219303"/>
                      <a:gd name="connsiteX11" fmla="*/ 357901 w 618767"/>
                      <a:gd name="connsiteY11" fmla="*/ 143751 h 219303"/>
                      <a:gd name="connsiteX12" fmla="*/ 260033 w 618767"/>
                      <a:gd name="connsiteY12" fmla="*/ 141922 h 219303"/>
                      <a:gd name="connsiteX13" fmla="*/ 0 w 618767"/>
                      <a:gd name="connsiteY13" fmla="*/ 0 h 219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618767" h="219303">
                        <a:moveTo>
                          <a:pt x="323751" y="66771"/>
                        </a:moveTo>
                        <a:lnTo>
                          <a:pt x="584736" y="208694"/>
                        </a:lnTo>
                        <a:lnTo>
                          <a:pt x="323751" y="66771"/>
                        </a:lnTo>
                        <a:close/>
                        <a:moveTo>
                          <a:pt x="0" y="0"/>
                        </a:moveTo>
                        <a:lnTo>
                          <a:pt x="100965" y="2857"/>
                        </a:lnTo>
                        <a:lnTo>
                          <a:pt x="102772" y="3833"/>
                        </a:lnTo>
                        <a:lnTo>
                          <a:pt x="214213" y="22860"/>
                        </a:lnTo>
                        <a:lnTo>
                          <a:pt x="323751" y="66772"/>
                        </a:lnTo>
                        <a:lnTo>
                          <a:pt x="615997" y="216510"/>
                        </a:lnTo>
                        <a:cubicBezTo>
                          <a:pt x="639453" y="232526"/>
                          <a:pt x="507482" y="174980"/>
                          <a:pt x="464489" y="162866"/>
                        </a:cubicBezTo>
                        <a:lnTo>
                          <a:pt x="358041" y="143827"/>
                        </a:lnTo>
                        <a:cubicBezTo>
                          <a:pt x="357994" y="143802"/>
                          <a:pt x="357948" y="143776"/>
                          <a:pt x="357901" y="143751"/>
                        </a:cubicBezTo>
                        <a:lnTo>
                          <a:pt x="260033" y="14192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xmlns="" id="{75F4C58D-06F2-4C1A-9546-C42BED8D3EDF}"/>
                      </a:ext>
                    </a:extLst>
                  </p:cNvPr>
                  <p:cNvSpPr/>
                  <p:nvPr/>
                </p:nvSpPr>
                <p:spPr>
                  <a:xfrm>
                    <a:off x="2709948" y="2277720"/>
                    <a:ext cx="257175" cy="1066800"/>
                  </a:xfrm>
                  <a:custGeom>
                    <a:avLst/>
                    <a:gdLst>
                      <a:gd name="connsiteX0" fmla="*/ 260033 w 257175"/>
                      <a:gd name="connsiteY0" fmla="*/ 1070610 h 1066800"/>
                      <a:gd name="connsiteX1" fmla="*/ 0 w 257175"/>
                      <a:gd name="connsiteY1" fmla="*/ 929640 h 1066800"/>
                      <a:gd name="connsiteX2" fmla="*/ 1905 w 257175"/>
                      <a:gd name="connsiteY2" fmla="*/ 0 h 1066800"/>
                      <a:gd name="connsiteX3" fmla="*/ 261938 w 257175"/>
                      <a:gd name="connsiteY3" fmla="*/ 141922 h 1066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1066800">
                        <a:moveTo>
                          <a:pt x="260033" y="1070610"/>
                        </a:moveTo>
                        <a:lnTo>
                          <a:pt x="0" y="929640"/>
                        </a:lnTo>
                        <a:lnTo>
                          <a:pt x="1905" y="0"/>
                        </a:lnTo>
                        <a:lnTo>
                          <a:pt x="261938" y="141922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9A7E2375-9395-4B49-ABD1-CCE9CD9DDE09}"/>
                      </a:ext>
                    </a:extLst>
                  </p:cNvPr>
                  <p:cNvSpPr/>
                  <p:nvPr/>
                </p:nvSpPr>
                <p:spPr>
                  <a:xfrm>
                    <a:off x="2708898" y="1774680"/>
                    <a:ext cx="521969" cy="178118"/>
                  </a:xfrm>
                  <a:custGeom>
                    <a:avLst/>
                    <a:gdLst>
                      <a:gd name="connsiteX0" fmla="*/ 230505 w 521970"/>
                      <a:gd name="connsiteY0" fmla="*/ 2858 h 178118"/>
                      <a:gd name="connsiteX1" fmla="*/ 490537 w 521970"/>
                      <a:gd name="connsiteY1" fmla="*/ 144781 h 178118"/>
                      <a:gd name="connsiteX2" fmla="*/ 302895 w 521970"/>
                      <a:gd name="connsiteY2" fmla="*/ 172403 h 178118"/>
                      <a:gd name="connsiteX3" fmla="*/ 260032 w 521970"/>
                      <a:gd name="connsiteY3" fmla="*/ 178118 h 178118"/>
                      <a:gd name="connsiteX4" fmla="*/ 0 w 521970"/>
                      <a:gd name="connsiteY4" fmla="*/ 37148 h 178118"/>
                      <a:gd name="connsiteX5" fmla="*/ 41910 w 521970"/>
                      <a:gd name="connsiteY5" fmla="*/ 30480 h 178118"/>
                      <a:gd name="connsiteX6" fmla="*/ 41912 w 521970"/>
                      <a:gd name="connsiteY6" fmla="*/ 30481 h 178118"/>
                      <a:gd name="connsiteX7" fmla="*/ 260985 w 521970"/>
                      <a:gd name="connsiteY7" fmla="*/ 0 h 178118"/>
                      <a:gd name="connsiteX8" fmla="*/ 521970 w 521970"/>
                      <a:gd name="connsiteY8" fmla="*/ 141923 h 178118"/>
                      <a:gd name="connsiteX9" fmla="*/ 490537 w 521970"/>
                      <a:gd name="connsiteY9" fmla="*/ 144780 h 178118"/>
                      <a:gd name="connsiteX10" fmla="*/ 230505 w 521970"/>
                      <a:gd name="connsiteY10" fmla="*/ 2858 h 178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21970" h="178118">
                        <a:moveTo>
                          <a:pt x="230505" y="2858"/>
                        </a:moveTo>
                        <a:lnTo>
                          <a:pt x="490537" y="144781"/>
                        </a:lnTo>
                        <a:lnTo>
                          <a:pt x="302895" y="172403"/>
                        </a:lnTo>
                        <a:lnTo>
                          <a:pt x="260032" y="178118"/>
                        </a:lnTo>
                        <a:lnTo>
                          <a:pt x="0" y="37148"/>
                        </a:lnTo>
                        <a:lnTo>
                          <a:pt x="41910" y="30480"/>
                        </a:lnTo>
                        <a:lnTo>
                          <a:pt x="41912" y="30481"/>
                        </a:lnTo>
                        <a:close/>
                        <a:moveTo>
                          <a:pt x="260985" y="0"/>
                        </a:moveTo>
                        <a:lnTo>
                          <a:pt x="521970" y="141923"/>
                        </a:lnTo>
                        <a:lnTo>
                          <a:pt x="490537" y="144780"/>
                        </a:lnTo>
                        <a:lnTo>
                          <a:pt x="230505" y="2858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</p:grp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xmlns="" id="{1454EABB-6CD6-439A-B02B-6EDF30909757}"/>
                    </a:ext>
                  </a:extLst>
                </p:cNvPr>
                <p:cNvSpPr/>
                <p:nvPr/>
              </p:nvSpPr>
              <p:spPr>
                <a:xfrm>
                  <a:off x="12579689" y="4661548"/>
                  <a:ext cx="730421" cy="1493305"/>
                </a:xfrm>
                <a:custGeom>
                  <a:avLst/>
                  <a:gdLst>
                    <a:gd name="connsiteX0" fmla="*/ 1669733 w 1714500"/>
                    <a:gd name="connsiteY0" fmla="*/ 1870710 h 3505200"/>
                    <a:gd name="connsiteX1" fmla="*/ 1720215 w 1714500"/>
                    <a:gd name="connsiteY1" fmla="*/ 2166938 h 3505200"/>
                    <a:gd name="connsiteX2" fmla="*/ 1507808 w 1714500"/>
                    <a:gd name="connsiteY2" fmla="*/ 2795588 h 3505200"/>
                    <a:gd name="connsiteX3" fmla="*/ 1121093 w 1714500"/>
                    <a:gd name="connsiteY3" fmla="*/ 3084195 h 3505200"/>
                    <a:gd name="connsiteX4" fmla="*/ 991553 w 1714500"/>
                    <a:gd name="connsiteY4" fmla="*/ 3120390 h 3505200"/>
                    <a:gd name="connsiteX5" fmla="*/ 990600 w 1714500"/>
                    <a:gd name="connsiteY5" fmla="*/ 3466148 h 3505200"/>
                    <a:gd name="connsiteX6" fmla="*/ 960120 w 1714500"/>
                    <a:gd name="connsiteY6" fmla="*/ 3470910 h 3505200"/>
                    <a:gd name="connsiteX7" fmla="*/ 772478 w 1714500"/>
                    <a:gd name="connsiteY7" fmla="*/ 3505200 h 3505200"/>
                    <a:gd name="connsiteX8" fmla="*/ 729615 w 1714500"/>
                    <a:gd name="connsiteY8" fmla="*/ 3503295 h 3505200"/>
                    <a:gd name="connsiteX9" fmla="*/ 730568 w 1714500"/>
                    <a:gd name="connsiteY9" fmla="*/ 3158490 h 3505200"/>
                    <a:gd name="connsiteX10" fmla="*/ 659130 w 1714500"/>
                    <a:gd name="connsiteY10" fmla="*/ 3156585 h 3505200"/>
                    <a:gd name="connsiteX11" fmla="*/ 383858 w 1714500"/>
                    <a:gd name="connsiteY11" fmla="*/ 3098483 h 3505200"/>
                    <a:gd name="connsiteX12" fmla="*/ 125730 w 1714500"/>
                    <a:gd name="connsiteY12" fmla="*/ 2865120 h 3505200"/>
                    <a:gd name="connsiteX13" fmla="*/ 0 w 1714500"/>
                    <a:gd name="connsiteY13" fmla="*/ 2427923 h 3505200"/>
                    <a:gd name="connsiteX14" fmla="*/ 320993 w 1714500"/>
                    <a:gd name="connsiteY14" fmla="*/ 2317433 h 3505200"/>
                    <a:gd name="connsiteX15" fmla="*/ 451485 w 1714500"/>
                    <a:gd name="connsiteY15" fmla="*/ 2707958 h 3505200"/>
                    <a:gd name="connsiteX16" fmla="*/ 682943 w 1714500"/>
                    <a:gd name="connsiteY16" fmla="*/ 2860358 h 3505200"/>
                    <a:gd name="connsiteX17" fmla="*/ 730568 w 1714500"/>
                    <a:gd name="connsiteY17" fmla="*/ 2864168 h 3505200"/>
                    <a:gd name="connsiteX18" fmla="*/ 732473 w 1714500"/>
                    <a:gd name="connsiteY18" fmla="*/ 1761173 h 3505200"/>
                    <a:gd name="connsiteX19" fmla="*/ 576263 w 1714500"/>
                    <a:gd name="connsiteY19" fmla="*/ 1735455 h 3505200"/>
                    <a:gd name="connsiteX20" fmla="*/ 372428 w 1714500"/>
                    <a:gd name="connsiteY20" fmla="*/ 1660208 h 3505200"/>
                    <a:gd name="connsiteX21" fmla="*/ 138113 w 1714500"/>
                    <a:gd name="connsiteY21" fmla="*/ 1438275 h 3505200"/>
                    <a:gd name="connsiteX22" fmla="*/ 56198 w 1714500"/>
                    <a:gd name="connsiteY22" fmla="*/ 1079183 h 3505200"/>
                    <a:gd name="connsiteX23" fmla="*/ 298133 w 1714500"/>
                    <a:gd name="connsiteY23" fmla="*/ 448628 h 3505200"/>
                    <a:gd name="connsiteX24" fmla="*/ 628650 w 1714500"/>
                    <a:gd name="connsiteY24" fmla="*/ 239077 h 3505200"/>
                    <a:gd name="connsiteX25" fmla="*/ 735330 w 1714500"/>
                    <a:gd name="connsiteY25" fmla="*/ 206693 h 3505200"/>
                    <a:gd name="connsiteX26" fmla="*/ 735330 w 1714500"/>
                    <a:gd name="connsiteY26" fmla="*/ 36195 h 3505200"/>
                    <a:gd name="connsiteX27" fmla="*/ 778193 w 1714500"/>
                    <a:gd name="connsiteY27" fmla="*/ 30480 h 3505200"/>
                    <a:gd name="connsiteX28" fmla="*/ 965835 w 1714500"/>
                    <a:gd name="connsiteY28" fmla="*/ 2858 h 3505200"/>
                    <a:gd name="connsiteX29" fmla="*/ 996315 w 1714500"/>
                    <a:gd name="connsiteY29" fmla="*/ 0 h 3505200"/>
                    <a:gd name="connsiteX30" fmla="*/ 996315 w 1714500"/>
                    <a:gd name="connsiteY30" fmla="*/ 168593 h 3505200"/>
                    <a:gd name="connsiteX31" fmla="*/ 1097280 w 1714500"/>
                    <a:gd name="connsiteY31" fmla="*/ 171450 h 3505200"/>
                    <a:gd name="connsiteX32" fmla="*/ 1406843 w 1714500"/>
                    <a:gd name="connsiteY32" fmla="*/ 282893 h 3505200"/>
                    <a:gd name="connsiteX33" fmla="*/ 1657350 w 1714500"/>
                    <a:gd name="connsiteY33" fmla="*/ 763905 h 3505200"/>
                    <a:gd name="connsiteX34" fmla="*/ 1326833 w 1714500"/>
                    <a:gd name="connsiteY34" fmla="*/ 863918 h 3505200"/>
                    <a:gd name="connsiteX35" fmla="*/ 1209675 w 1714500"/>
                    <a:gd name="connsiteY35" fmla="*/ 568643 h 3505200"/>
                    <a:gd name="connsiteX36" fmla="*/ 1038225 w 1714500"/>
                    <a:gd name="connsiteY36" fmla="*/ 471488 h 3505200"/>
                    <a:gd name="connsiteX37" fmla="*/ 995363 w 1714500"/>
                    <a:gd name="connsiteY37" fmla="*/ 464820 h 3505200"/>
                    <a:gd name="connsiteX38" fmla="*/ 993458 w 1714500"/>
                    <a:gd name="connsiteY38" fmla="*/ 1460183 h 3505200"/>
                    <a:gd name="connsiteX39" fmla="*/ 1073468 w 1714500"/>
                    <a:gd name="connsiteY39" fmla="*/ 1471613 h 3505200"/>
                    <a:gd name="connsiteX40" fmla="*/ 1282065 w 1714500"/>
                    <a:gd name="connsiteY40" fmla="*/ 1513523 h 3505200"/>
                    <a:gd name="connsiteX41" fmla="*/ 1524953 w 1714500"/>
                    <a:gd name="connsiteY41" fmla="*/ 1651635 h 3505200"/>
                    <a:gd name="connsiteX42" fmla="*/ 1669733 w 1714500"/>
                    <a:gd name="connsiteY42" fmla="*/ 1870710 h 3505200"/>
                    <a:gd name="connsiteX43" fmla="*/ 1268730 w 1714500"/>
                    <a:gd name="connsiteY43" fmla="*/ 2624138 h 3505200"/>
                    <a:gd name="connsiteX44" fmla="*/ 1390650 w 1714500"/>
                    <a:gd name="connsiteY44" fmla="*/ 2236470 h 3505200"/>
                    <a:gd name="connsiteX45" fmla="*/ 1304925 w 1714500"/>
                    <a:gd name="connsiteY45" fmla="*/ 1945958 h 3505200"/>
                    <a:gd name="connsiteX46" fmla="*/ 1080135 w 1714500"/>
                    <a:gd name="connsiteY46" fmla="*/ 1820228 h 3505200"/>
                    <a:gd name="connsiteX47" fmla="*/ 992505 w 1714500"/>
                    <a:gd name="connsiteY47" fmla="*/ 1798320 h 3505200"/>
                    <a:gd name="connsiteX48" fmla="*/ 990600 w 1714500"/>
                    <a:gd name="connsiteY48" fmla="*/ 2830830 h 3505200"/>
                    <a:gd name="connsiteX49" fmla="*/ 1048703 w 1714500"/>
                    <a:gd name="connsiteY49" fmla="*/ 2808923 h 3505200"/>
                    <a:gd name="connsiteX50" fmla="*/ 1268730 w 1714500"/>
                    <a:gd name="connsiteY50" fmla="*/ 2624138 h 3505200"/>
                    <a:gd name="connsiteX51" fmla="*/ 732473 w 1714500"/>
                    <a:gd name="connsiteY51" fmla="*/ 1425893 h 3505200"/>
                    <a:gd name="connsiteX52" fmla="*/ 734378 w 1714500"/>
                    <a:gd name="connsiteY52" fmla="*/ 497205 h 3505200"/>
                    <a:gd name="connsiteX53" fmla="*/ 688658 w 1714500"/>
                    <a:gd name="connsiteY53" fmla="*/ 514350 h 3505200"/>
                    <a:gd name="connsiteX54" fmla="*/ 482917 w 1714500"/>
                    <a:gd name="connsiteY54" fmla="*/ 682943 h 3505200"/>
                    <a:gd name="connsiteX55" fmla="*/ 375285 w 1714500"/>
                    <a:gd name="connsiteY55" fmla="*/ 1006793 h 3505200"/>
                    <a:gd name="connsiteX56" fmla="*/ 465773 w 1714500"/>
                    <a:gd name="connsiteY56" fmla="*/ 1289685 h 3505200"/>
                    <a:gd name="connsiteX57" fmla="*/ 674370 w 1714500"/>
                    <a:gd name="connsiteY57" fmla="*/ 1411605 h 3505200"/>
                    <a:gd name="connsiteX58" fmla="*/ 732473 w 1714500"/>
                    <a:gd name="connsiteY58" fmla="*/ 1425893 h 3505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1714500" h="3505200">
                      <a:moveTo>
                        <a:pt x="1669733" y="1870710"/>
                      </a:moveTo>
                      <a:cubicBezTo>
                        <a:pt x="1703070" y="1959293"/>
                        <a:pt x="1720215" y="2058353"/>
                        <a:pt x="1720215" y="2166938"/>
                      </a:cubicBezTo>
                      <a:cubicBezTo>
                        <a:pt x="1720215" y="2406015"/>
                        <a:pt x="1648778" y="2615565"/>
                        <a:pt x="1507808" y="2795588"/>
                      </a:cubicBezTo>
                      <a:cubicBezTo>
                        <a:pt x="1402080" y="2930843"/>
                        <a:pt x="1273493" y="3027045"/>
                        <a:pt x="1121093" y="3084195"/>
                      </a:cubicBezTo>
                      <a:lnTo>
                        <a:pt x="991553" y="3120390"/>
                      </a:lnTo>
                      <a:lnTo>
                        <a:pt x="990600" y="3466148"/>
                      </a:lnTo>
                      <a:lnTo>
                        <a:pt x="960120" y="3470910"/>
                      </a:lnTo>
                      <a:lnTo>
                        <a:pt x="772478" y="3505200"/>
                      </a:lnTo>
                      <a:lnTo>
                        <a:pt x="729615" y="3503295"/>
                      </a:lnTo>
                      <a:lnTo>
                        <a:pt x="730568" y="3158490"/>
                      </a:lnTo>
                      <a:lnTo>
                        <a:pt x="659130" y="3156585"/>
                      </a:lnTo>
                      <a:cubicBezTo>
                        <a:pt x="550545" y="3148965"/>
                        <a:pt x="459105" y="3129915"/>
                        <a:pt x="383858" y="3098483"/>
                      </a:cubicBezTo>
                      <a:cubicBezTo>
                        <a:pt x="283845" y="3056573"/>
                        <a:pt x="198120" y="2979420"/>
                        <a:pt x="125730" y="2865120"/>
                      </a:cubicBezTo>
                      <a:cubicBezTo>
                        <a:pt x="53340" y="2750820"/>
                        <a:pt x="11430" y="2606040"/>
                        <a:pt x="0" y="2427923"/>
                      </a:cubicBezTo>
                      <a:lnTo>
                        <a:pt x="320993" y="2317433"/>
                      </a:lnTo>
                      <a:cubicBezTo>
                        <a:pt x="345758" y="2499360"/>
                        <a:pt x="388620" y="2629853"/>
                        <a:pt x="451485" y="2707958"/>
                      </a:cubicBezTo>
                      <a:cubicBezTo>
                        <a:pt x="519113" y="2790825"/>
                        <a:pt x="596265" y="2841308"/>
                        <a:pt x="682943" y="2860358"/>
                      </a:cubicBezTo>
                      <a:lnTo>
                        <a:pt x="730568" y="2864168"/>
                      </a:lnTo>
                      <a:lnTo>
                        <a:pt x="732473" y="1761173"/>
                      </a:lnTo>
                      <a:lnTo>
                        <a:pt x="576263" y="1735455"/>
                      </a:lnTo>
                      <a:cubicBezTo>
                        <a:pt x="509588" y="1717358"/>
                        <a:pt x="441008" y="1692593"/>
                        <a:pt x="372428" y="1660208"/>
                      </a:cubicBezTo>
                      <a:cubicBezTo>
                        <a:pt x="270510" y="1612583"/>
                        <a:pt x="192405" y="1539240"/>
                        <a:pt x="138113" y="1438275"/>
                      </a:cubicBezTo>
                      <a:cubicBezTo>
                        <a:pt x="82868" y="1337310"/>
                        <a:pt x="56198" y="1217295"/>
                        <a:pt x="56198" y="1079183"/>
                      </a:cubicBezTo>
                      <a:cubicBezTo>
                        <a:pt x="56198" y="833438"/>
                        <a:pt x="137160" y="622935"/>
                        <a:pt x="298133" y="448628"/>
                      </a:cubicBezTo>
                      <a:cubicBezTo>
                        <a:pt x="379095" y="360998"/>
                        <a:pt x="488633" y="290513"/>
                        <a:pt x="628650" y="239077"/>
                      </a:cubicBezTo>
                      <a:lnTo>
                        <a:pt x="735330" y="206693"/>
                      </a:lnTo>
                      <a:lnTo>
                        <a:pt x="735330" y="36195"/>
                      </a:lnTo>
                      <a:lnTo>
                        <a:pt x="778193" y="30480"/>
                      </a:lnTo>
                      <a:lnTo>
                        <a:pt x="965835" y="2858"/>
                      </a:lnTo>
                      <a:lnTo>
                        <a:pt x="996315" y="0"/>
                      </a:lnTo>
                      <a:lnTo>
                        <a:pt x="996315" y="168593"/>
                      </a:lnTo>
                      <a:lnTo>
                        <a:pt x="1097280" y="171450"/>
                      </a:lnTo>
                      <a:cubicBezTo>
                        <a:pt x="1222058" y="182880"/>
                        <a:pt x="1324928" y="220027"/>
                        <a:pt x="1406843" y="282893"/>
                      </a:cubicBezTo>
                      <a:cubicBezTo>
                        <a:pt x="1545908" y="388620"/>
                        <a:pt x="1629728" y="548640"/>
                        <a:pt x="1657350" y="763905"/>
                      </a:cubicBezTo>
                      <a:lnTo>
                        <a:pt x="1326833" y="863918"/>
                      </a:lnTo>
                      <a:cubicBezTo>
                        <a:pt x="1307783" y="730568"/>
                        <a:pt x="1268730" y="632460"/>
                        <a:pt x="1209675" y="568643"/>
                      </a:cubicBezTo>
                      <a:cubicBezTo>
                        <a:pt x="1164908" y="521017"/>
                        <a:pt x="1107758" y="488633"/>
                        <a:pt x="1038225" y="471488"/>
                      </a:cubicBezTo>
                      <a:lnTo>
                        <a:pt x="995363" y="464820"/>
                      </a:lnTo>
                      <a:lnTo>
                        <a:pt x="993458" y="1460183"/>
                      </a:lnTo>
                      <a:lnTo>
                        <a:pt x="1073468" y="1471613"/>
                      </a:lnTo>
                      <a:cubicBezTo>
                        <a:pt x="1173480" y="1486853"/>
                        <a:pt x="1243013" y="1500188"/>
                        <a:pt x="1282065" y="1513523"/>
                      </a:cubicBezTo>
                      <a:cubicBezTo>
                        <a:pt x="1381125" y="1546860"/>
                        <a:pt x="1462088" y="1592580"/>
                        <a:pt x="1524953" y="1651635"/>
                      </a:cubicBezTo>
                      <a:cubicBezTo>
                        <a:pt x="1587818" y="1708785"/>
                        <a:pt x="1635443" y="1782128"/>
                        <a:pt x="1669733" y="1870710"/>
                      </a:cubicBezTo>
                      <a:close/>
                      <a:moveTo>
                        <a:pt x="1268730" y="2624138"/>
                      </a:moveTo>
                      <a:cubicBezTo>
                        <a:pt x="1349693" y="2512695"/>
                        <a:pt x="1390650" y="2384108"/>
                        <a:pt x="1390650" y="2236470"/>
                      </a:cubicBezTo>
                      <a:cubicBezTo>
                        <a:pt x="1390650" y="2110740"/>
                        <a:pt x="1362075" y="2014538"/>
                        <a:pt x="1304925" y="1945958"/>
                      </a:cubicBezTo>
                      <a:cubicBezTo>
                        <a:pt x="1262063" y="1894523"/>
                        <a:pt x="1186815" y="1852613"/>
                        <a:pt x="1080135" y="1820228"/>
                      </a:cubicBezTo>
                      <a:lnTo>
                        <a:pt x="992505" y="1798320"/>
                      </a:lnTo>
                      <a:lnTo>
                        <a:pt x="990600" y="2830830"/>
                      </a:lnTo>
                      <a:lnTo>
                        <a:pt x="1048703" y="2808923"/>
                      </a:lnTo>
                      <a:cubicBezTo>
                        <a:pt x="1135380" y="2768918"/>
                        <a:pt x="1207770" y="2707005"/>
                        <a:pt x="1268730" y="2624138"/>
                      </a:cubicBezTo>
                      <a:moveTo>
                        <a:pt x="732473" y="1425893"/>
                      </a:moveTo>
                      <a:lnTo>
                        <a:pt x="734378" y="497205"/>
                      </a:lnTo>
                      <a:lnTo>
                        <a:pt x="688658" y="514350"/>
                      </a:lnTo>
                      <a:cubicBezTo>
                        <a:pt x="604838" y="554355"/>
                        <a:pt x="537210" y="609600"/>
                        <a:pt x="482917" y="682943"/>
                      </a:cubicBezTo>
                      <a:cubicBezTo>
                        <a:pt x="411480" y="780098"/>
                        <a:pt x="375285" y="887730"/>
                        <a:pt x="375285" y="1006793"/>
                      </a:cubicBezTo>
                      <a:cubicBezTo>
                        <a:pt x="375285" y="1124903"/>
                        <a:pt x="405765" y="1219200"/>
                        <a:pt x="465773" y="1289685"/>
                      </a:cubicBezTo>
                      <a:cubicBezTo>
                        <a:pt x="511492" y="1343025"/>
                        <a:pt x="581025" y="1383030"/>
                        <a:pt x="674370" y="1411605"/>
                      </a:cubicBezTo>
                      <a:lnTo>
                        <a:pt x="732473" y="1425893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xmlns="" id="{52093950-B461-4544-9D34-057C941B61C5}"/>
                    </a:ext>
                  </a:extLst>
                </p:cNvPr>
                <p:cNvGrpSpPr/>
                <p:nvPr/>
              </p:nvGrpSpPr>
              <p:grpSpPr>
                <a:xfrm>
                  <a:off x="12470968" y="4620148"/>
                  <a:ext cx="435759" cy="1352099"/>
                  <a:chOff x="1968987" y="1811829"/>
                  <a:chExt cx="1022846" cy="3173751"/>
                </a:xfrm>
                <a:solidFill>
                  <a:schemeClr val="bg1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xmlns="" id="{966E3A86-B11A-4D7D-899D-2BB3579B0565}"/>
                      </a:ext>
                    </a:extLst>
                  </p:cNvPr>
                  <p:cNvSpPr/>
                  <p:nvPr/>
                </p:nvSpPr>
                <p:spPr>
                  <a:xfrm>
                    <a:off x="1975571" y="4195005"/>
                    <a:ext cx="600075" cy="790575"/>
                  </a:xfrm>
                  <a:custGeom>
                    <a:avLst/>
                    <a:gdLst>
                      <a:gd name="connsiteX0" fmla="*/ 601980 w 600075"/>
                      <a:gd name="connsiteY0" fmla="*/ 791528 h 790575"/>
                      <a:gd name="connsiteX1" fmla="*/ 340995 w 600075"/>
                      <a:gd name="connsiteY1" fmla="*/ 649605 h 790575"/>
                      <a:gd name="connsiteX2" fmla="*/ 125730 w 600075"/>
                      <a:gd name="connsiteY2" fmla="*/ 437197 h 790575"/>
                      <a:gd name="connsiteX3" fmla="*/ 0 w 600075"/>
                      <a:gd name="connsiteY3" fmla="*/ 0 h 790575"/>
                      <a:gd name="connsiteX4" fmla="*/ 260985 w 600075"/>
                      <a:gd name="connsiteY4" fmla="*/ 141922 h 790575"/>
                      <a:gd name="connsiteX5" fmla="*/ 386715 w 600075"/>
                      <a:gd name="connsiteY5" fmla="*/ 579120 h 790575"/>
                      <a:gd name="connsiteX6" fmla="*/ 601980 w 600075"/>
                      <a:gd name="connsiteY6" fmla="*/ 791528 h 79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0075" h="790575">
                        <a:moveTo>
                          <a:pt x="601980" y="791528"/>
                        </a:moveTo>
                        <a:lnTo>
                          <a:pt x="340995" y="649605"/>
                        </a:lnTo>
                        <a:cubicBezTo>
                          <a:pt x="259080" y="604838"/>
                          <a:pt x="187643" y="534353"/>
                          <a:pt x="125730" y="437197"/>
                        </a:cubicBezTo>
                        <a:cubicBezTo>
                          <a:pt x="53340" y="323850"/>
                          <a:pt x="11430" y="178118"/>
                          <a:pt x="0" y="0"/>
                        </a:cubicBezTo>
                        <a:lnTo>
                          <a:pt x="260985" y="141922"/>
                        </a:lnTo>
                        <a:cubicBezTo>
                          <a:pt x="272415" y="319088"/>
                          <a:pt x="314325" y="464820"/>
                          <a:pt x="386715" y="579120"/>
                        </a:cubicBezTo>
                        <a:cubicBezTo>
                          <a:pt x="448628" y="676275"/>
                          <a:pt x="520065" y="747713"/>
                          <a:pt x="601980" y="791528"/>
                        </a:cubicBezTo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xmlns="" id="{B375DDF1-AA9E-43A0-A8DA-412ADFA996C3}"/>
                      </a:ext>
                    </a:extLst>
                  </p:cNvPr>
                  <p:cNvSpPr/>
                  <p:nvPr/>
                </p:nvSpPr>
                <p:spPr>
                  <a:xfrm>
                    <a:off x="1968987" y="4089376"/>
                    <a:ext cx="581026" cy="247649"/>
                  </a:xfrm>
                  <a:custGeom>
                    <a:avLst/>
                    <a:gdLst>
                      <a:gd name="connsiteX0" fmla="*/ 260985 w 581025"/>
                      <a:gd name="connsiteY0" fmla="*/ 251460 h 247650"/>
                      <a:gd name="connsiteX1" fmla="*/ 0 w 581025"/>
                      <a:gd name="connsiteY1" fmla="*/ 109538 h 247650"/>
                      <a:gd name="connsiteX2" fmla="*/ 320993 w 581025"/>
                      <a:gd name="connsiteY2" fmla="*/ 0 h 247650"/>
                      <a:gd name="connsiteX3" fmla="*/ 581978 w 581025"/>
                      <a:gd name="connsiteY3" fmla="*/ 140970 h 247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1025" h="247650">
                        <a:moveTo>
                          <a:pt x="260985" y="251460"/>
                        </a:moveTo>
                        <a:lnTo>
                          <a:pt x="0" y="109538"/>
                        </a:lnTo>
                        <a:lnTo>
                          <a:pt x="320993" y="0"/>
                        </a:lnTo>
                        <a:lnTo>
                          <a:pt x="581978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xmlns="" id="{6262C62E-87B3-4A38-8215-10B0952EB444}"/>
                      </a:ext>
                    </a:extLst>
                  </p:cNvPr>
                  <p:cNvSpPr/>
                  <p:nvPr/>
                </p:nvSpPr>
                <p:spPr>
                  <a:xfrm>
                    <a:off x="2051714" y="1973775"/>
                    <a:ext cx="940119" cy="1580196"/>
                  </a:xfrm>
                  <a:custGeom>
                    <a:avLst/>
                    <a:gdLst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833438 w 940118"/>
                      <a:gd name="connsiteY5" fmla="*/ 174308 h 1580197"/>
                      <a:gd name="connsiteX6" fmla="*/ 833437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592976 w 940118"/>
                      <a:gd name="connsiteY10" fmla="*/ 268101 h 1580197"/>
                      <a:gd name="connsiteX11" fmla="*/ 592932 w 940118"/>
                      <a:gd name="connsiteY11" fmla="*/ 268132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55232 w 940118"/>
                      <a:gd name="connsiteY17" fmla="*/ 380990 h 1580197"/>
                      <a:gd name="connsiteX18" fmla="*/ 454648 w 940118"/>
                      <a:gd name="connsiteY18" fmla="*/ 381569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390818 w 940118"/>
                      <a:gd name="connsiteY22" fmla="*/ 466419 h 1580197"/>
                      <a:gd name="connsiteX23" fmla="*/ 422910 w 940118"/>
                      <a:gd name="connsiteY23" fmla="*/ 483870 h 1580197"/>
                      <a:gd name="connsiteX24" fmla="*/ 367665 w 940118"/>
                      <a:gd name="connsiteY24" fmla="*/ 572453 h 1580197"/>
                      <a:gd name="connsiteX25" fmla="*/ 368618 w 940118"/>
                      <a:gd name="connsiteY25" fmla="*/ 573405 h 1580197"/>
                      <a:gd name="connsiteX26" fmla="*/ 317183 w 940118"/>
                      <a:gd name="connsiteY26" fmla="*/ 684847 h 1580197"/>
                      <a:gd name="connsiteX27" fmla="*/ 305241 w 940118"/>
                      <a:gd name="connsiteY27" fmla="*/ 678329 h 1580197"/>
                      <a:gd name="connsiteX28" fmla="*/ 305235 w 940118"/>
                      <a:gd name="connsiteY28" fmla="*/ 678350 h 1580197"/>
                      <a:gd name="connsiteX29" fmla="*/ 317183 w 940118"/>
                      <a:gd name="connsiteY29" fmla="*/ 684847 h 1580197"/>
                      <a:gd name="connsiteX30" fmla="*/ 260985 w 940118"/>
                      <a:gd name="connsiteY30" fmla="*/ 1014413 h 1580197"/>
                      <a:gd name="connsiteX31" fmla="*/ 342900 w 940118"/>
                      <a:gd name="connsiteY31" fmla="*/ 1373505 h 1580197"/>
                      <a:gd name="connsiteX32" fmla="*/ 546735 w 940118"/>
                      <a:gd name="connsiteY32" fmla="*/ 1580197 h 1580197"/>
                      <a:gd name="connsiteX33" fmla="*/ 285750 w 940118"/>
                      <a:gd name="connsiteY33" fmla="*/ 1438275 h 1580197"/>
                      <a:gd name="connsiteX34" fmla="*/ 81915 w 940118"/>
                      <a:gd name="connsiteY34" fmla="*/ 1231583 h 1580197"/>
                      <a:gd name="connsiteX35" fmla="*/ 0 w 940118"/>
                      <a:gd name="connsiteY35" fmla="*/ 872490 h 1580197"/>
                      <a:gd name="connsiteX36" fmla="*/ 56197 w 940118"/>
                      <a:gd name="connsiteY36" fmla="*/ 542925 h 1580197"/>
                      <a:gd name="connsiteX37" fmla="*/ 62441 w 940118"/>
                      <a:gd name="connsiteY37" fmla="*/ 546321 h 1580197"/>
                      <a:gd name="connsiteX38" fmla="*/ 62617 w 940118"/>
                      <a:gd name="connsiteY38" fmla="*/ 545909 h 1580197"/>
                      <a:gd name="connsiteX39" fmla="*/ 57150 w 940118"/>
                      <a:gd name="connsiteY39" fmla="*/ 542925 h 1580197"/>
                      <a:gd name="connsiteX40" fmla="*/ 107444 w 940118"/>
                      <a:gd name="connsiteY40" fmla="*/ 431896 h 1580197"/>
                      <a:gd name="connsiteX41" fmla="*/ 106680 w 940118"/>
                      <a:gd name="connsiteY41" fmla="*/ 431483 h 1580197"/>
                      <a:gd name="connsiteX42" fmla="*/ 161925 w 940118"/>
                      <a:gd name="connsiteY42" fmla="*/ 341948 h 1580197"/>
                      <a:gd name="connsiteX43" fmla="*/ 171758 w 940118"/>
                      <a:gd name="connsiteY43" fmla="*/ 347295 h 1580197"/>
                      <a:gd name="connsiteX44" fmla="*/ 171778 w 940118"/>
                      <a:gd name="connsiteY44" fmla="*/ 347270 h 1580197"/>
                      <a:gd name="connsiteX45" fmla="*/ 161925 w 940118"/>
                      <a:gd name="connsiteY45" fmla="*/ 341948 h 1580197"/>
                      <a:gd name="connsiteX46" fmla="*/ 227648 w 940118"/>
                      <a:gd name="connsiteY46" fmla="*/ 258128 h 1580197"/>
                      <a:gd name="connsiteX47" fmla="*/ 239906 w 940118"/>
                      <a:gd name="connsiteY47" fmla="*/ 264794 h 1580197"/>
                      <a:gd name="connsiteX48" fmla="*/ 240267 w 940118"/>
                      <a:gd name="connsiteY48" fmla="*/ 264453 h 1580197"/>
                      <a:gd name="connsiteX49" fmla="*/ 228600 w 940118"/>
                      <a:gd name="connsiteY49" fmla="*/ 258128 h 1580197"/>
                      <a:gd name="connsiteX50" fmla="*/ 242888 w 940118"/>
                      <a:gd name="connsiteY50" fmla="*/ 241935 h 1580197"/>
                      <a:gd name="connsiteX51" fmla="*/ 287315 w 940118"/>
                      <a:gd name="connsiteY51" fmla="*/ 198453 h 1580197"/>
                      <a:gd name="connsiteX52" fmla="*/ 286702 w 940118"/>
                      <a:gd name="connsiteY52" fmla="*/ 198120 h 1580197"/>
                      <a:gd name="connsiteX53" fmla="*/ 359092 w 940118"/>
                      <a:gd name="connsiteY53" fmla="*/ 140970 h 1580197"/>
                      <a:gd name="connsiteX54" fmla="*/ 378434 w 940118"/>
                      <a:gd name="connsiteY54" fmla="*/ 151488 h 1580197"/>
                      <a:gd name="connsiteX55" fmla="*/ 378837 w 940118"/>
                      <a:gd name="connsiteY55" fmla="*/ 151226 h 1580197"/>
                      <a:gd name="connsiteX56" fmla="*/ 360045 w 940118"/>
                      <a:gd name="connsiteY56" fmla="*/ 140970 h 1580197"/>
                      <a:gd name="connsiteX57" fmla="*/ 486263 w 940118"/>
                      <a:gd name="connsiteY57" fmla="*/ 68845 h 1580197"/>
                      <a:gd name="connsiteX58" fmla="*/ 485775 w 940118"/>
                      <a:gd name="connsiteY58" fmla="*/ 68580 h 1580197"/>
                      <a:gd name="connsiteX59" fmla="*/ 572452 w 940118"/>
                      <a:gd name="connsiteY59" fmla="*/ 32385 h 1580197"/>
                      <a:gd name="connsiteX60" fmla="*/ 595123 w 940118"/>
                      <a:gd name="connsiteY60" fmla="*/ 44713 h 1580197"/>
                      <a:gd name="connsiteX61" fmla="*/ 595672 w 940118"/>
                      <a:gd name="connsiteY61" fmla="*/ 44538 h 1580197"/>
                      <a:gd name="connsiteX62" fmla="*/ 573405 w 940118"/>
                      <a:gd name="connsiteY62" fmla="*/ 32385 h 1580197"/>
                      <a:gd name="connsiteX63" fmla="*/ 679133 w 940118"/>
                      <a:gd name="connsiteY63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55232 w 940118"/>
                      <a:gd name="connsiteY18" fmla="*/ 380990 h 1580197"/>
                      <a:gd name="connsiteX19" fmla="*/ 488633 w 940118"/>
                      <a:gd name="connsiteY19" fmla="*/ 400050 h 1580197"/>
                      <a:gd name="connsiteX20" fmla="*/ 422910 w 940118"/>
                      <a:gd name="connsiteY20" fmla="*/ 482918 h 1580197"/>
                      <a:gd name="connsiteX21" fmla="*/ 391243 w 940118"/>
                      <a:gd name="connsiteY21" fmla="*/ 465814 h 1580197"/>
                      <a:gd name="connsiteX22" fmla="*/ 422910 w 940118"/>
                      <a:gd name="connsiteY22" fmla="*/ 483870 h 1580197"/>
                      <a:gd name="connsiteX23" fmla="*/ 367665 w 940118"/>
                      <a:gd name="connsiteY23" fmla="*/ 572453 h 1580197"/>
                      <a:gd name="connsiteX24" fmla="*/ 368618 w 940118"/>
                      <a:gd name="connsiteY24" fmla="*/ 573405 h 1580197"/>
                      <a:gd name="connsiteX25" fmla="*/ 317183 w 940118"/>
                      <a:gd name="connsiteY25" fmla="*/ 684847 h 1580197"/>
                      <a:gd name="connsiteX26" fmla="*/ 305241 w 940118"/>
                      <a:gd name="connsiteY26" fmla="*/ 678329 h 1580197"/>
                      <a:gd name="connsiteX27" fmla="*/ 305235 w 940118"/>
                      <a:gd name="connsiteY27" fmla="*/ 678350 h 1580197"/>
                      <a:gd name="connsiteX28" fmla="*/ 317183 w 940118"/>
                      <a:gd name="connsiteY28" fmla="*/ 684847 h 1580197"/>
                      <a:gd name="connsiteX29" fmla="*/ 260985 w 940118"/>
                      <a:gd name="connsiteY29" fmla="*/ 1014413 h 1580197"/>
                      <a:gd name="connsiteX30" fmla="*/ 342900 w 940118"/>
                      <a:gd name="connsiteY30" fmla="*/ 1373505 h 1580197"/>
                      <a:gd name="connsiteX31" fmla="*/ 546735 w 940118"/>
                      <a:gd name="connsiteY31" fmla="*/ 1580197 h 1580197"/>
                      <a:gd name="connsiteX32" fmla="*/ 285750 w 940118"/>
                      <a:gd name="connsiteY32" fmla="*/ 1438275 h 1580197"/>
                      <a:gd name="connsiteX33" fmla="*/ 81915 w 940118"/>
                      <a:gd name="connsiteY33" fmla="*/ 1231583 h 1580197"/>
                      <a:gd name="connsiteX34" fmla="*/ 0 w 940118"/>
                      <a:gd name="connsiteY34" fmla="*/ 872490 h 1580197"/>
                      <a:gd name="connsiteX35" fmla="*/ 56197 w 940118"/>
                      <a:gd name="connsiteY35" fmla="*/ 542925 h 1580197"/>
                      <a:gd name="connsiteX36" fmla="*/ 62441 w 940118"/>
                      <a:gd name="connsiteY36" fmla="*/ 546321 h 1580197"/>
                      <a:gd name="connsiteX37" fmla="*/ 62617 w 940118"/>
                      <a:gd name="connsiteY37" fmla="*/ 545909 h 1580197"/>
                      <a:gd name="connsiteX38" fmla="*/ 57150 w 940118"/>
                      <a:gd name="connsiteY38" fmla="*/ 542925 h 1580197"/>
                      <a:gd name="connsiteX39" fmla="*/ 107444 w 940118"/>
                      <a:gd name="connsiteY39" fmla="*/ 431896 h 1580197"/>
                      <a:gd name="connsiteX40" fmla="*/ 106680 w 940118"/>
                      <a:gd name="connsiteY40" fmla="*/ 431483 h 1580197"/>
                      <a:gd name="connsiteX41" fmla="*/ 161925 w 940118"/>
                      <a:gd name="connsiteY41" fmla="*/ 341948 h 1580197"/>
                      <a:gd name="connsiteX42" fmla="*/ 171758 w 940118"/>
                      <a:gd name="connsiteY42" fmla="*/ 347295 h 1580197"/>
                      <a:gd name="connsiteX43" fmla="*/ 171778 w 940118"/>
                      <a:gd name="connsiteY43" fmla="*/ 347270 h 1580197"/>
                      <a:gd name="connsiteX44" fmla="*/ 161925 w 940118"/>
                      <a:gd name="connsiteY44" fmla="*/ 341948 h 1580197"/>
                      <a:gd name="connsiteX45" fmla="*/ 227648 w 940118"/>
                      <a:gd name="connsiteY45" fmla="*/ 258128 h 1580197"/>
                      <a:gd name="connsiteX46" fmla="*/ 239906 w 940118"/>
                      <a:gd name="connsiteY46" fmla="*/ 264794 h 1580197"/>
                      <a:gd name="connsiteX47" fmla="*/ 240267 w 940118"/>
                      <a:gd name="connsiteY47" fmla="*/ 264453 h 1580197"/>
                      <a:gd name="connsiteX48" fmla="*/ 228600 w 940118"/>
                      <a:gd name="connsiteY48" fmla="*/ 258128 h 1580197"/>
                      <a:gd name="connsiteX49" fmla="*/ 242888 w 940118"/>
                      <a:gd name="connsiteY49" fmla="*/ 241935 h 1580197"/>
                      <a:gd name="connsiteX50" fmla="*/ 287315 w 940118"/>
                      <a:gd name="connsiteY50" fmla="*/ 198453 h 1580197"/>
                      <a:gd name="connsiteX51" fmla="*/ 286702 w 940118"/>
                      <a:gd name="connsiteY51" fmla="*/ 198120 h 1580197"/>
                      <a:gd name="connsiteX52" fmla="*/ 359092 w 940118"/>
                      <a:gd name="connsiteY52" fmla="*/ 140970 h 1580197"/>
                      <a:gd name="connsiteX53" fmla="*/ 378434 w 940118"/>
                      <a:gd name="connsiteY53" fmla="*/ 151488 h 1580197"/>
                      <a:gd name="connsiteX54" fmla="*/ 378837 w 940118"/>
                      <a:gd name="connsiteY54" fmla="*/ 151226 h 1580197"/>
                      <a:gd name="connsiteX55" fmla="*/ 360045 w 940118"/>
                      <a:gd name="connsiteY55" fmla="*/ 140970 h 1580197"/>
                      <a:gd name="connsiteX56" fmla="*/ 486263 w 940118"/>
                      <a:gd name="connsiteY56" fmla="*/ 68845 h 1580197"/>
                      <a:gd name="connsiteX57" fmla="*/ 485775 w 940118"/>
                      <a:gd name="connsiteY57" fmla="*/ 68580 h 1580197"/>
                      <a:gd name="connsiteX58" fmla="*/ 572452 w 940118"/>
                      <a:gd name="connsiteY58" fmla="*/ 32385 h 1580197"/>
                      <a:gd name="connsiteX59" fmla="*/ 595123 w 940118"/>
                      <a:gd name="connsiteY59" fmla="*/ 44713 h 1580197"/>
                      <a:gd name="connsiteX60" fmla="*/ 595672 w 940118"/>
                      <a:gd name="connsiteY60" fmla="*/ 44538 h 1580197"/>
                      <a:gd name="connsiteX61" fmla="*/ 573405 w 940118"/>
                      <a:gd name="connsiteY61" fmla="*/ 32385 h 1580197"/>
                      <a:gd name="connsiteX62" fmla="*/ 679133 w 940118"/>
                      <a:gd name="connsiteY62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391243 w 940118"/>
                      <a:gd name="connsiteY20" fmla="*/ 465814 h 1580197"/>
                      <a:gd name="connsiteX21" fmla="*/ 422910 w 940118"/>
                      <a:gd name="connsiteY21" fmla="*/ 483870 h 1580197"/>
                      <a:gd name="connsiteX22" fmla="*/ 367665 w 940118"/>
                      <a:gd name="connsiteY22" fmla="*/ 572453 h 1580197"/>
                      <a:gd name="connsiteX23" fmla="*/ 368618 w 940118"/>
                      <a:gd name="connsiteY23" fmla="*/ 573405 h 1580197"/>
                      <a:gd name="connsiteX24" fmla="*/ 317183 w 940118"/>
                      <a:gd name="connsiteY24" fmla="*/ 684847 h 1580197"/>
                      <a:gd name="connsiteX25" fmla="*/ 305241 w 940118"/>
                      <a:gd name="connsiteY25" fmla="*/ 678329 h 1580197"/>
                      <a:gd name="connsiteX26" fmla="*/ 305235 w 940118"/>
                      <a:gd name="connsiteY26" fmla="*/ 678350 h 1580197"/>
                      <a:gd name="connsiteX27" fmla="*/ 317183 w 940118"/>
                      <a:gd name="connsiteY27" fmla="*/ 684847 h 1580197"/>
                      <a:gd name="connsiteX28" fmla="*/ 260985 w 940118"/>
                      <a:gd name="connsiteY28" fmla="*/ 1014413 h 1580197"/>
                      <a:gd name="connsiteX29" fmla="*/ 342900 w 940118"/>
                      <a:gd name="connsiteY29" fmla="*/ 1373505 h 1580197"/>
                      <a:gd name="connsiteX30" fmla="*/ 546735 w 940118"/>
                      <a:gd name="connsiteY30" fmla="*/ 1580197 h 1580197"/>
                      <a:gd name="connsiteX31" fmla="*/ 285750 w 940118"/>
                      <a:gd name="connsiteY31" fmla="*/ 1438275 h 1580197"/>
                      <a:gd name="connsiteX32" fmla="*/ 81915 w 940118"/>
                      <a:gd name="connsiteY32" fmla="*/ 1231583 h 1580197"/>
                      <a:gd name="connsiteX33" fmla="*/ 0 w 940118"/>
                      <a:gd name="connsiteY33" fmla="*/ 872490 h 1580197"/>
                      <a:gd name="connsiteX34" fmla="*/ 56197 w 940118"/>
                      <a:gd name="connsiteY34" fmla="*/ 542925 h 1580197"/>
                      <a:gd name="connsiteX35" fmla="*/ 62441 w 940118"/>
                      <a:gd name="connsiteY35" fmla="*/ 546321 h 1580197"/>
                      <a:gd name="connsiteX36" fmla="*/ 62617 w 940118"/>
                      <a:gd name="connsiteY36" fmla="*/ 545909 h 1580197"/>
                      <a:gd name="connsiteX37" fmla="*/ 57150 w 940118"/>
                      <a:gd name="connsiteY37" fmla="*/ 542925 h 1580197"/>
                      <a:gd name="connsiteX38" fmla="*/ 107444 w 940118"/>
                      <a:gd name="connsiteY38" fmla="*/ 431896 h 1580197"/>
                      <a:gd name="connsiteX39" fmla="*/ 106680 w 940118"/>
                      <a:gd name="connsiteY39" fmla="*/ 431483 h 1580197"/>
                      <a:gd name="connsiteX40" fmla="*/ 161925 w 940118"/>
                      <a:gd name="connsiteY40" fmla="*/ 341948 h 1580197"/>
                      <a:gd name="connsiteX41" fmla="*/ 171758 w 940118"/>
                      <a:gd name="connsiteY41" fmla="*/ 347295 h 1580197"/>
                      <a:gd name="connsiteX42" fmla="*/ 171778 w 940118"/>
                      <a:gd name="connsiteY42" fmla="*/ 347270 h 1580197"/>
                      <a:gd name="connsiteX43" fmla="*/ 161925 w 940118"/>
                      <a:gd name="connsiteY43" fmla="*/ 341948 h 1580197"/>
                      <a:gd name="connsiteX44" fmla="*/ 227648 w 940118"/>
                      <a:gd name="connsiteY44" fmla="*/ 258128 h 1580197"/>
                      <a:gd name="connsiteX45" fmla="*/ 239906 w 940118"/>
                      <a:gd name="connsiteY45" fmla="*/ 264794 h 1580197"/>
                      <a:gd name="connsiteX46" fmla="*/ 240267 w 940118"/>
                      <a:gd name="connsiteY46" fmla="*/ 264453 h 1580197"/>
                      <a:gd name="connsiteX47" fmla="*/ 228600 w 940118"/>
                      <a:gd name="connsiteY47" fmla="*/ 258128 h 1580197"/>
                      <a:gd name="connsiteX48" fmla="*/ 242888 w 940118"/>
                      <a:gd name="connsiteY48" fmla="*/ 241935 h 1580197"/>
                      <a:gd name="connsiteX49" fmla="*/ 287315 w 940118"/>
                      <a:gd name="connsiteY49" fmla="*/ 198453 h 1580197"/>
                      <a:gd name="connsiteX50" fmla="*/ 286702 w 940118"/>
                      <a:gd name="connsiteY50" fmla="*/ 198120 h 1580197"/>
                      <a:gd name="connsiteX51" fmla="*/ 359092 w 940118"/>
                      <a:gd name="connsiteY51" fmla="*/ 140970 h 1580197"/>
                      <a:gd name="connsiteX52" fmla="*/ 378434 w 940118"/>
                      <a:gd name="connsiteY52" fmla="*/ 151488 h 1580197"/>
                      <a:gd name="connsiteX53" fmla="*/ 378837 w 940118"/>
                      <a:gd name="connsiteY53" fmla="*/ 151226 h 1580197"/>
                      <a:gd name="connsiteX54" fmla="*/ 360045 w 940118"/>
                      <a:gd name="connsiteY54" fmla="*/ 140970 h 1580197"/>
                      <a:gd name="connsiteX55" fmla="*/ 486263 w 940118"/>
                      <a:gd name="connsiteY55" fmla="*/ 68845 h 1580197"/>
                      <a:gd name="connsiteX56" fmla="*/ 485775 w 940118"/>
                      <a:gd name="connsiteY56" fmla="*/ 68580 h 1580197"/>
                      <a:gd name="connsiteX57" fmla="*/ 572452 w 940118"/>
                      <a:gd name="connsiteY57" fmla="*/ 32385 h 1580197"/>
                      <a:gd name="connsiteX58" fmla="*/ 595123 w 940118"/>
                      <a:gd name="connsiteY58" fmla="*/ 44713 h 1580197"/>
                      <a:gd name="connsiteX59" fmla="*/ 595672 w 940118"/>
                      <a:gd name="connsiteY59" fmla="*/ 44538 h 1580197"/>
                      <a:gd name="connsiteX60" fmla="*/ 573405 w 940118"/>
                      <a:gd name="connsiteY60" fmla="*/ 32385 h 1580197"/>
                      <a:gd name="connsiteX61" fmla="*/ 679133 w 940118"/>
                      <a:gd name="connsiteY61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592932 w 940118"/>
                      <a:gd name="connsiteY12" fmla="*/ 268132 h 1580197"/>
                      <a:gd name="connsiteX13" fmla="*/ 620077 w 940118"/>
                      <a:gd name="connsiteY13" fmla="*/ 282893 h 1580197"/>
                      <a:gd name="connsiteX14" fmla="*/ 548076 w 940118"/>
                      <a:gd name="connsiteY14" fmla="*/ 339736 h 1580197"/>
                      <a:gd name="connsiteX15" fmla="*/ 548640 w 940118"/>
                      <a:gd name="connsiteY15" fmla="*/ 340043 h 1580197"/>
                      <a:gd name="connsiteX16" fmla="*/ 503873 w 940118"/>
                      <a:gd name="connsiteY16" fmla="*/ 383858 h 1580197"/>
                      <a:gd name="connsiteX17" fmla="*/ 488633 w 940118"/>
                      <a:gd name="connsiteY17" fmla="*/ 399098 h 1580197"/>
                      <a:gd name="connsiteX18" fmla="*/ 488633 w 940118"/>
                      <a:gd name="connsiteY18" fmla="*/ 400050 h 1580197"/>
                      <a:gd name="connsiteX19" fmla="*/ 422910 w 940118"/>
                      <a:gd name="connsiteY19" fmla="*/ 482918 h 1580197"/>
                      <a:gd name="connsiteX20" fmla="*/ 422910 w 940118"/>
                      <a:gd name="connsiteY20" fmla="*/ 483870 h 1580197"/>
                      <a:gd name="connsiteX21" fmla="*/ 367665 w 940118"/>
                      <a:gd name="connsiteY21" fmla="*/ 572453 h 1580197"/>
                      <a:gd name="connsiteX22" fmla="*/ 368618 w 940118"/>
                      <a:gd name="connsiteY22" fmla="*/ 573405 h 1580197"/>
                      <a:gd name="connsiteX23" fmla="*/ 317183 w 940118"/>
                      <a:gd name="connsiteY23" fmla="*/ 684847 h 1580197"/>
                      <a:gd name="connsiteX24" fmla="*/ 305241 w 940118"/>
                      <a:gd name="connsiteY24" fmla="*/ 678329 h 1580197"/>
                      <a:gd name="connsiteX25" fmla="*/ 305235 w 940118"/>
                      <a:gd name="connsiteY25" fmla="*/ 678350 h 1580197"/>
                      <a:gd name="connsiteX26" fmla="*/ 317183 w 940118"/>
                      <a:gd name="connsiteY26" fmla="*/ 684847 h 1580197"/>
                      <a:gd name="connsiteX27" fmla="*/ 260985 w 940118"/>
                      <a:gd name="connsiteY27" fmla="*/ 1014413 h 1580197"/>
                      <a:gd name="connsiteX28" fmla="*/ 342900 w 940118"/>
                      <a:gd name="connsiteY28" fmla="*/ 1373505 h 1580197"/>
                      <a:gd name="connsiteX29" fmla="*/ 546735 w 940118"/>
                      <a:gd name="connsiteY29" fmla="*/ 1580197 h 1580197"/>
                      <a:gd name="connsiteX30" fmla="*/ 285750 w 940118"/>
                      <a:gd name="connsiteY30" fmla="*/ 1438275 h 1580197"/>
                      <a:gd name="connsiteX31" fmla="*/ 81915 w 940118"/>
                      <a:gd name="connsiteY31" fmla="*/ 1231583 h 1580197"/>
                      <a:gd name="connsiteX32" fmla="*/ 0 w 940118"/>
                      <a:gd name="connsiteY32" fmla="*/ 872490 h 1580197"/>
                      <a:gd name="connsiteX33" fmla="*/ 56197 w 940118"/>
                      <a:gd name="connsiteY33" fmla="*/ 542925 h 1580197"/>
                      <a:gd name="connsiteX34" fmla="*/ 62441 w 940118"/>
                      <a:gd name="connsiteY34" fmla="*/ 546321 h 1580197"/>
                      <a:gd name="connsiteX35" fmla="*/ 62617 w 940118"/>
                      <a:gd name="connsiteY35" fmla="*/ 545909 h 1580197"/>
                      <a:gd name="connsiteX36" fmla="*/ 57150 w 940118"/>
                      <a:gd name="connsiteY36" fmla="*/ 542925 h 1580197"/>
                      <a:gd name="connsiteX37" fmla="*/ 107444 w 940118"/>
                      <a:gd name="connsiteY37" fmla="*/ 431896 h 1580197"/>
                      <a:gd name="connsiteX38" fmla="*/ 106680 w 940118"/>
                      <a:gd name="connsiteY38" fmla="*/ 431483 h 1580197"/>
                      <a:gd name="connsiteX39" fmla="*/ 161925 w 940118"/>
                      <a:gd name="connsiteY39" fmla="*/ 341948 h 1580197"/>
                      <a:gd name="connsiteX40" fmla="*/ 171758 w 940118"/>
                      <a:gd name="connsiteY40" fmla="*/ 347295 h 1580197"/>
                      <a:gd name="connsiteX41" fmla="*/ 171778 w 940118"/>
                      <a:gd name="connsiteY41" fmla="*/ 347270 h 1580197"/>
                      <a:gd name="connsiteX42" fmla="*/ 161925 w 940118"/>
                      <a:gd name="connsiteY42" fmla="*/ 341948 h 1580197"/>
                      <a:gd name="connsiteX43" fmla="*/ 227648 w 940118"/>
                      <a:gd name="connsiteY43" fmla="*/ 258128 h 1580197"/>
                      <a:gd name="connsiteX44" fmla="*/ 239906 w 940118"/>
                      <a:gd name="connsiteY44" fmla="*/ 264794 h 1580197"/>
                      <a:gd name="connsiteX45" fmla="*/ 240267 w 940118"/>
                      <a:gd name="connsiteY45" fmla="*/ 264453 h 1580197"/>
                      <a:gd name="connsiteX46" fmla="*/ 228600 w 940118"/>
                      <a:gd name="connsiteY46" fmla="*/ 258128 h 1580197"/>
                      <a:gd name="connsiteX47" fmla="*/ 242888 w 940118"/>
                      <a:gd name="connsiteY47" fmla="*/ 241935 h 1580197"/>
                      <a:gd name="connsiteX48" fmla="*/ 287315 w 940118"/>
                      <a:gd name="connsiteY48" fmla="*/ 198453 h 1580197"/>
                      <a:gd name="connsiteX49" fmla="*/ 286702 w 940118"/>
                      <a:gd name="connsiteY49" fmla="*/ 198120 h 1580197"/>
                      <a:gd name="connsiteX50" fmla="*/ 359092 w 940118"/>
                      <a:gd name="connsiteY50" fmla="*/ 140970 h 1580197"/>
                      <a:gd name="connsiteX51" fmla="*/ 378434 w 940118"/>
                      <a:gd name="connsiteY51" fmla="*/ 151488 h 1580197"/>
                      <a:gd name="connsiteX52" fmla="*/ 378837 w 940118"/>
                      <a:gd name="connsiteY52" fmla="*/ 151226 h 1580197"/>
                      <a:gd name="connsiteX53" fmla="*/ 360045 w 940118"/>
                      <a:gd name="connsiteY53" fmla="*/ 140970 h 1580197"/>
                      <a:gd name="connsiteX54" fmla="*/ 486263 w 940118"/>
                      <a:gd name="connsiteY54" fmla="*/ 68845 h 1580197"/>
                      <a:gd name="connsiteX55" fmla="*/ 485775 w 940118"/>
                      <a:gd name="connsiteY55" fmla="*/ 68580 h 1580197"/>
                      <a:gd name="connsiteX56" fmla="*/ 572452 w 940118"/>
                      <a:gd name="connsiteY56" fmla="*/ 32385 h 1580197"/>
                      <a:gd name="connsiteX57" fmla="*/ 595123 w 940118"/>
                      <a:gd name="connsiteY57" fmla="*/ 44713 h 1580197"/>
                      <a:gd name="connsiteX58" fmla="*/ 595672 w 940118"/>
                      <a:gd name="connsiteY58" fmla="*/ 44538 h 1580197"/>
                      <a:gd name="connsiteX59" fmla="*/ 573405 w 940118"/>
                      <a:gd name="connsiteY59" fmla="*/ 32385 h 1580197"/>
                      <a:gd name="connsiteX60" fmla="*/ 679133 w 940118"/>
                      <a:gd name="connsiteY60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592976 w 940118"/>
                      <a:gd name="connsiteY11" fmla="*/ 268101 h 1580197"/>
                      <a:gd name="connsiteX12" fmla="*/ 620077 w 940118"/>
                      <a:gd name="connsiteY12" fmla="*/ 282893 h 1580197"/>
                      <a:gd name="connsiteX13" fmla="*/ 548076 w 940118"/>
                      <a:gd name="connsiteY13" fmla="*/ 339736 h 1580197"/>
                      <a:gd name="connsiteX14" fmla="*/ 548640 w 940118"/>
                      <a:gd name="connsiteY14" fmla="*/ 340043 h 1580197"/>
                      <a:gd name="connsiteX15" fmla="*/ 503873 w 940118"/>
                      <a:gd name="connsiteY15" fmla="*/ 383858 h 1580197"/>
                      <a:gd name="connsiteX16" fmla="*/ 488633 w 940118"/>
                      <a:gd name="connsiteY16" fmla="*/ 399098 h 1580197"/>
                      <a:gd name="connsiteX17" fmla="*/ 488633 w 940118"/>
                      <a:gd name="connsiteY17" fmla="*/ 400050 h 1580197"/>
                      <a:gd name="connsiteX18" fmla="*/ 422910 w 940118"/>
                      <a:gd name="connsiteY18" fmla="*/ 482918 h 1580197"/>
                      <a:gd name="connsiteX19" fmla="*/ 422910 w 940118"/>
                      <a:gd name="connsiteY19" fmla="*/ 483870 h 1580197"/>
                      <a:gd name="connsiteX20" fmla="*/ 367665 w 940118"/>
                      <a:gd name="connsiteY20" fmla="*/ 572453 h 1580197"/>
                      <a:gd name="connsiteX21" fmla="*/ 368618 w 940118"/>
                      <a:gd name="connsiteY21" fmla="*/ 573405 h 1580197"/>
                      <a:gd name="connsiteX22" fmla="*/ 317183 w 940118"/>
                      <a:gd name="connsiteY22" fmla="*/ 684847 h 1580197"/>
                      <a:gd name="connsiteX23" fmla="*/ 305241 w 940118"/>
                      <a:gd name="connsiteY23" fmla="*/ 678329 h 1580197"/>
                      <a:gd name="connsiteX24" fmla="*/ 305235 w 940118"/>
                      <a:gd name="connsiteY24" fmla="*/ 678350 h 1580197"/>
                      <a:gd name="connsiteX25" fmla="*/ 317183 w 940118"/>
                      <a:gd name="connsiteY25" fmla="*/ 684847 h 1580197"/>
                      <a:gd name="connsiteX26" fmla="*/ 260985 w 940118"/>
                      <a:gd name="connsiteY26" fmla="*/ 1014413 h 1580197"/>
                      <a:gd name="connsiteX27" fmla="*/ 342900 w 940118"/>
                      <a:gd name="connsiteY27" fmla="*/ 1373505 h 1580197"/>
                      <a:gd name="connsiteX28" fmla="*/ 546735 w 940118"/>
                      <a:gd name="connsiteY28" fmla="*/ 1580197 h 1580197"/>
                      <a:gd name="connsiteX29" fmla="*/ 285750 w 940118"/>
                      <a:gd name="connsiteY29" fmla="*/ 1438275 h 1580197"/>
                      <a:gd name="connsiteX30" fmla="*/ 81915 w 940118"/>
                      <a:gd name="connsiteY30" fmla="*/ 1231583 h 1580197"/>
                      <a:gd name="connsiteX31" fmla="*/ 0 w 940118"/>
                      <a:gd name="connsiteY31" fmla="*/ 872490 h 1580197"/>
                      <a:gd name="connsiteX32" fmla="*/ 56197 w 940118"/>
                      <a:gd name="connsiteY32" fmla="*/ 542925 h 1580197"/>
                      <a:gd name="connsiteX33" fmla="*/ 62441 w 940118"/>
                      <a:gd name="connsiteY33" fmla="*/ 546321 h 1580197"/>
                      <a:gd name="connsiteX34" fmla="*/ 62617 w 940118"/>
                      <a:gd name="connsiteY34" fmla="*/ 545909 h 1580197"/>
                      <a:gd name="connsiteX35" fmla="*/ 57150 w 940118"/>
                      <a:gd name="connsiteY35" fmla="*/ 542925 h 1580197"/>
                      <a:gd name="connsiteX36" fmla="*/ 107444 w 940118"/>
                      <a:gd name="connsiteY36" fmla="*/ 431896 h 1580197"/>
                      <a:gd name="connsiteX37" fmla="*/ 106680 w 940118"/>
                      <a:gd name="connsiteY37" fmla="*/ 431483 h 1580197"/>
                      <a:gd name="connsiteX38" fmla="*/ 161925 w 940118"/>
                      <a:gd name="connsiteY38" fmla="*/ 341948 h 1580197"/>
                      <a:gd name="connsiteX39" fmla="*/ 171758 w 940118"/>
                      <a:gd name="connsiteY39" fmla="*/ 347295 h 1580197"/>
                      <a:gd name="connsiteX40" fmla="*/ 171778 w 940118"/>
                      <a:gd name="connsiteY40" fmla="*/ 347270 h 1580197"/>
                      <a:gd name="connsiteX41" fmla="*/ 161925 w 940118"/>
                      <a:gd name="connsiteY41" fmla="*/ 341948 h 1580197"/>
                      <a:gd name="connsiteX42" fmla="*/ 227648 w 940118"/>
                      <a:gd name="connsiteY42" fmla="*/ 258128 h 1580197"/>
                      <a:gd name="connsiteX43" fmla="*/ 239906 w 940118"/>
                      <a:gd name="connsiteY43" fmla="*/ 264794 h 1580197"/>
                      <a:gd name="connsiteX44" fmla="*/ 240267 w 940118"/>
                      <a:gd name="connsiteY44" fmla="*/ 264453 h 1580197"/>
                      <a:gd name="connsiteX45" fmla="*/ 228600 w 940118"/>
                      <a:gd name="connsiteY45" fmla="*/ 258128 h 1580197"/>
                      <a:gd name="connsiteX46" fmla="*/ 242888 w 940118"/>
                      <a:gd name="connsiteY46" fmla="*/ 241935 h 1580197"/>
                      <a:gd name="connsiteX47" fmla="*/ 287315 w 940118"/>
                      <a:gd name="connsiteY47" fmla="*/ 198453 h 1580197"/>
                      <a:gd name="connsiteX48" fmla="*/ 286702 w 940118"/>
                      <a:gd name="connsiteY48" fmla="*/ 198120 h 1580197"/>
                      <a:gd name="connsiteX49" fmla="*/ 359092 w 940118"/>
                      <a:gd name="connsiteY49" fmla="*/ 140970 h 1580197"/>
                      <a:gd name="connsiteX50" fmla="*/ 378434 w 940118"/>
                      <a:gd name="connsiteY50" fmla="*/ 151488 h 1580197"/>
                      <a:gd name="connsiteX51" fmla="*/ 378837 w 940118"/>
                      <a:gd name="connsiteY51" fmla="*/ 151226 h 1580197"/>
                      <a:gd name="connsiteX52" fmla="*/ 360045 w 940118"/>
                      <a:gd name="connsiteY52" fmla="*/ 140970 h 1580197"/>
                      <a:gd name="connsiteX53" fmla="*/ 486263 w 940118"/>
                      <a:gd name="connsiteY53" fmla="*/ 68845 h 1580197"/>
                      <a:gd name="connsiteX54" fmla="*/ 485775 w 940118"/>
                      <a:gd name="connsiteY54" fmla="*/ 68580 h 1580197"/>
                      <a:gd name="connsiteX55" fmla="*/ 572452 w 940118"/>
                      <a:gd name="connsiteY55" fmla="*/ 32385 h 1580197"/>
                      <a:gd name="connsiteX56" fmla="*/ 595123 w 940118"/>
                      <a:gd name="connsiteY56" fmla="*/ 44713 h 1580197"/>
                      <a:gd name="connsiteX57" fmla="*/ 595672 w 940118"/>
                      <a:gd name="connsiteY57" fmla="*/ 44538 h 1580197"/>
                      <a:gd name="connsiteX58" fmla="*/ 573405 w 940118"/>
                      <a:gd name="connsiteY58" fmla="*/ 32385 h 1580197"/>
                      <a:gd name="connsiteX59" fmla="*/ 679133 w 940118"/>
                      <a:gd name="connsiteY59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833437 w 940118"/>
                      <a:gd name="connsiteY7" fmla="*/ 174308 h 1580197"/>
                      <a:gd name="connsiteX8" fmla="*/ 747299 w 940118"/>
                      <a:gd name="connsiteY8" fmla="*/ 210278 h 1580197"/>
                      <a:gd name="connsiteX9" fmla="*/ 747713 w 940118"/>
                      <a:gd name="connsiteY9" fmla="*/ 210503 h 1580197"/>
                      <a:gd name="connsiteX10" fmla="*/ 620078 w 940118"/>
                      <a:gd name="connsiteY10" fmla="*/ 282893 h 1580197"/>
                      <a:gd name="connsiteX11" fmla="*/ 620077 w 940118"/>
                      <a:gd name="connsiteY11" fmla="*/ 282893 h 1580197"/>
                      <a:gd name="connsiteX12" fmla="*/ 548076 w 940118"/>
                      <a:gd name="connsiteY12" fmla="*/ 339736 h 1580197"/>
                      <a:gd name="connsiteX13" fmla="*/ 548640 w 940118"/>
                      <a:gd name="connsiteY13" fmla="*/ 340043 h 1580197"/>
                      <a:gd name="connsiteX14" fmla="*/ 503873 w 940118"/>
                      <a:gd name="connsiteY14" fmla="*/ 383858 h 1580197"/>
                      <a:gd name="connsiteX15" fmla="*/ 488633 w 940118"/>
                      <a:gd name="connsiteY15" fmla="*/ 399098 h 1580197"/>
                      <a:gd name="connsiteX16" fmla="*/ 488633 w 940118"/>
                      <a:gd name="connsiteY16" fmla="*/ 400050 h 1580197"/>
                      <a:gd name="connsiteX17" fmla="*/ 422910 w 940118"/>
                      <a:gd name="connsiteY17" fmla="*/ 482918 h 1580197"/>
                      <a:gd name="connsiteX18" fmla="*/ 422910 w 940118"/>
                      <a:gd name="connsiteY18" fmla="*/ 483870 h 1580197"/>
                      <a:gd name="connsiteX19" fmla="*/ 367665 w 940118"/>
                      <a:gd name="connsiteY19" fmla="*/ 572453 h 1580197"/>
                      <a:gd name="connsiteX20" fmla="*/ 368618 w 940118"/>
                      <a:gd name="connsiteY20" fmla="*/ 573405 h 1580197"/>
                      <a:gd name="connsiteX21" fmla="*/ 317183 w 940118"/>
                      <a:gd name="connsiteY21" fmla="*/ 684847 h 1580197"/>
                      <a:gd name="connsiteX22" fmla="*/ 305241 w 940118"/>
                      <a:gd name="connsiteY22" fmla="*/ 678329 h 1580197"/>
                      <a:gd name="connsiteX23" fmla="*/ 305235 w 940118"/>
                      <a:gd name="connsiteY23" fmla="*/ 678350 h 1580197"/>
                      <a:gd name="connsiteX24" fmla="*/ 317183 w 940118"/>
                      <a:gd name="connsiteY24" fmla="*/ 684847 h 1580197"/>
                      <a:gd name="connsiteX25" fmla="*/ 260985 w 940118"/>
                      <a:gd name="connsiteY25" fmla="*/ 1014413 h 1580197"/>
                      <a:gd name="connsiteX26" fmla="*/ 342900 w 940118"/>
                      <a:gd name="connsiteY26" fmla="*/ 1373505 h 1580197"/>
                      <a:gd name="connsiteX27" fmla="*/ 546735 w 940118"/>
                      <a:gd name="connsiteY27" fmla="*/ 1580197 h 1580197"/>
                      <a:gd name="connsiteX28" fmla="*/ 285750 w 940118"/>
                      <a:gd name="connsiteY28" fmla="*/ 1438275 h 1580197"/>
                      <a:gd name="connsiteX29" fmla="*/ 81915 w 940118"/>
                      <a:gd name="connsiteY29" fmla="*/ 1231583 h 1580197"/>
                      <a:gd name="connsiteX30" fmla="*/ 0 w 940118"/>
                      <a:gd name="connsiteY30" fmla="*/ 872490 h 1580197"/>
                      <a:gd name="connsiteX31" fmla="*/ 56197 w 940118"/>
                      <a:gd name="connsiteY31" fmla="*/ 542925 h 1580197"/>
                      <a:gd name="connsiteX32" fmla="*/ 62441 w 940118"/>
                      <a:gd name="connsiteY32" fmla="*/ 546321 h 1580197"/>
                      <a:gd name="connsiteX33" fmla="*/ 62617 w 940118"/>
                      <a:gd name="connsiteY33" fmla="*/ 545909 h 1580197"/>
                      <a:gd name="connsiteX34" fmla="*/ 57150 w 940118"/>
                      <a:gd name="connsiteY34" fmla="*/ 542925 h 1580197"/>
                      <a:gd name="connsiteX35" fmla="*/ 107444 w 940118"/>
                      <a:gd name="connsiteY35" fmla="*/ 431896 h 1580197"/>
                      <a:gd name="connsiteX36" fmla="*/ 106680 w 940118"/>
                      <a:gd name="connsiteY36" fmla="*/ 431483 h 1580197"/>
                      <a:gd name="connsiteX37" fmla="*/ 161925 w 940118"/>
                      <a:gd name="connsiteY37" fmla="*/ 341948 h 1580197"/>
                      <a:gd name="connsiteX38" fmla="*/ 171758 w 940118"/>
                      <a:gd name="connsiteY38" fmla="*/ 347295 h 1580197"/>
                      <a:gd name="connsiteX39" fmla="*/ 171778 w 940118"/>
                      <a:gd name="connsiteY39" fmla="*/ 347270 h 1580197"/>
                      <a:gd name="connsiteX40" fmla="*/ 161925 w 940118"/>
                      <a:gd name="connsiteY40" fmla="*/ 341948 h 1580197"/>
                      <a:gd name="connsiteX41" fmla="*/ 227648 w 940118"/>
                      <a:gd name="connsiteY41" fmla="*/ 258128 h 1580197"/>
                      <a:gd name="connsiteX42" fmla="*/ 239906 w 940118"/>
                      <a:gd name="connsiteY42" fmla="*/ 264794 h 1580197"/>
                      <a:gd name="connsiteX43" fmla="*/ 240267 w 940118"/>
                      <a:gd name="connsiteY43" fmla="*/ 264453 h 1580197"/>
                      <a:gd name="connsiteX44" fmla="*/ 228600 w 940118"/>
                      <a:gd name="connsiteY44" fmla="*/ 258128 h 1580197"/>
                      <a:gd name="connsiteX45" fmla="*/ 242888 w 940118"/>
                      <a:gd name="connsiteY45" fmla="*/ 241935 h 1580197"/>
                      <a:gd name="connsiteX46" fmla="*/ 287315 w 940118"/>
                      <a:gd name="connsiteY46" fmla="*/ 198453 h 1580197"/>
                      <a:gd name="connsiteX47" fmla="*/ 286702 w 940118"/>
                      <a:gd name="connsiteY47" fmla="*/ 198120 h 1580197"/>
                      <a:gd name="connsiteX48" fmla="*/ 359092 w 940118"/>
                      <a:gd name="connsiteY48" fmla="*/ 140970 h 1580197"/>
                      <a:gd name="connsiteX49" fmla="*/ 378434 w 940118"/>
                      <a:gd name="connsiteY49" fmla="*/ 151488 h 1580197"/>
                      <a:gd name="connsiteX50" fmla="*/ 378837 w 940118"/>
                      <a:gd name="connsiteY50" fmla="*/ 151226 h 1580197"/>
                      <a:gd name="connsiteX51" fmla="*/ 360045 w 940118"/>
                      <a:gd name="connsiteY51" fmla="*/ 140970 h 1580197"/>
                      <a:gd name="connsiteX52" fmla="*/ 486263 w 940118"/>
                      <a:gd name="connsiteY52" fmla="*/ 68845 h 1580197"/>
                      <a:gd name="connsiteX53" fmla="*/ 485775 w 940118"/>
                      <a:gd name="connsiteY53" fmla="*/ 68580 h 1580197"/>
                      <a:gd name="connsiteX54" fmla="*/ 572452 w 940118"/>
                      <a:gd name="connsiteY54" fmla="*/ 32385 h 1580197"/>
                      <a:gd name="connsiteX55" fmla="*/ 595123 w 940118"/>
                      <a:gd name="connsiteY55" fmla="*/ 44713 h 1580197"/>
                      <a:gd name="connsiteX56" fmla="*/ 595672 w 940118"/>
                      <a:gd name="connsiteY56" fmla="*/ 44538 h 1580197"/>
                      <a:gd name="connsiteX57" fmla="*/ 573405 w 940118"/>
                      <a:gd name="connsiteY57" fmla="*/ 32385 h 1580197"/>
                      <a:gd name="connsiteX58" fmla="*/ 679133 w 940118"/>
                      <a:gd name="connsiteY58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833438 w 940118"/>
                      <a:gd name="connsiteY6" fmla="*/ 174308 h 1580197"/>
                      <a:gd name="connsiteX7" fmla="*/ 747299 w 940118"/>
                      <a:gd name="connsiteY7" fmla="*/ 210278 h 1580197"/>
                      <a:gd name="connsiteX8" fmla="*/ 747713 w 940118"/>
                      <a:gd name="connsiteY8" fmla="*/ 210503 h 1580197"/>
                      <a:gd name="connsiteX9" fmla="*/ 620078 w 940118"/>
                      <a:gd name="connsiteY9" fmla="*/ 282893 h 1580197"/>
                      <a:gd name="connsiteX10" fmla="*/ 620077 w 940118"/>
                      <a:gd name="connsiteY10" fmla="*/ 282893 h 1580197"/>
                      <a:gd name="connsiteX11" fmla="*/ 548076 w 940118"/>
                      <a:gd name="connsiteY11" fmla="*/ 339736 h 1580197"/>
                      <a:gd name="connsiteX12" fmla="*/ 548640 w 940118"/>
                      <a:gd name="connsiteY12" fmla="*/ 340043 h 1580197"/>
                      <a:gd name="connsiteX13" fmla="*/ 503873 w 940118"/>
                      <a:gd name="connsiteY13" fmla="*/ 383858 h 1580197"/>
                      <a:gd name="connsiteX14" fmla="*/ 488633 w 940118"/>
                      <a:gd name="connsiteY14" fmla="*/ 399098 h 1580197"/>
                      <a:gd name="connsiteX15" fmla="*/ 488633 w 940118"/>
                      <a:gd name="connsiteY15" fmla="*/ 400050 h 1580197"/>
                      <a:gd name="connsiteX16" fmla="*/ 422910 w 940118"/>
                      <a:gd name="connsiteY16" fmla="*/ 482918 h 1580197"/>
                      <a:gd name="connsiteX17" fmla="*/ 422910 w 940118"/>
                      <a:gd name="connsiteY17" fmla="*/ 483870 h 1580197"/>
                      <a:gd name="connsiteX18" fmla="*/ 367665 w 940118"/>
                      <a:gd name="connsiteY18" fmla="*/ 572453 h 1580197"/>
                      <a:gd name="connsiteX19" fmla="*/ 368618 w 940118"/>
                      <a:gd name="connsiteY19" fmla="*/ 573405 h 1580197"/>
                      <a:gd name="connsiteX20" fmla="*/ 317183 w 940118"/>
                      <a:gd name="connsiteY20" fmla="*/ 684847 h 1580197"/>
                      <a:gd name="connsiteX21" fmla="*/ 305241 w 940118"/>
                      <a:gd name="connsiteY21" fmla="*/ 678329 h 1580197"/>
                      <a:gd name="connsiteX22" fmla="*/ 305235 w 940118"/>
                      <a:gd name="connsiteY22" fmla="*/ 678350 h 1580197"/>
                      <a:gd name="connsiteX23" fmla="*/ 317183 w 940118"/>
                      <a:gd name="connsiteY23" fmla="*/ 684847 h 1580197"/>
                      <a:gd name="connsiteX24" fmla="*/ 260985 w 940118"/>
                      <a:gd name="connsiteY24" fmla="*/ 1014413 h 1580197"/>
                      <a:gd name="connsiteX25" fmla="*/ 342900 w 940118"/>
                      <a:gd name="connsiteY25" fmla="*/ 1373505 h 1580197"/>
                      <a:gd name="connsiteX26" fmla="*/ 546735 w 940118"/>
                      <a:gd name="connsiteY26" fmla="*/ 1580197 h 1580197"/>
                      <a:gd name="connsiteX27" fmla="*/ 285750 w 940118"/>
                      <a:gd name="connsiteY27" fmla="*/ 1438275 h 1580197"/>
                      <a:gd name="connsiteX28" fmla="*/ 81915 w 940118"/>
                      <a:gd name="connsiteY28" fmla="*/ 1231583 h 1580197"/>
                      <a:gd name="connsiteX29" fmla="*/ 0 w 940118"/>
                      <a:gd name="connsiteY29" fmla="*/ 872490 h 1580197"/>
                      <a:gd name="connsiteX30" fmla="*/ 56197 w 940118"/>
                      <a:gd name="connsiteY30" fmla="*/ 542925 h 1580197"/>
                      <a:gd name="connsiteX31" fmla="*/ 62441 w 940118"/>
                      <a:gd name="connsiteY31" fmla="*/ 546321 h 1580197"/>
                      <a:gd name="connsiteX32" fmla="*/ 62617 w 940118"/>
                      <a:gd name="connsiteY32" fmla="*/ 545909 h 1580197"/>
                      <a:gd name="connsiteX33" fmla="*/ 57150 w 940118"/>
                      <a:gd name="connsiteY33" fmla="*/ 542925 h 1580197"/>
                      <a:gd name="connsiteX34" fmla="*/ 107444 w 940118"/>
                      <a:gd name="connsiteY34" fmla="*/ 431896 h 1580197"/>
                      <a:gd name="connsiteX35" fmla="*/ 106680 w 940118"/>
                      <a:gd name="connsiteY35" fmla="*/ 431483 h 1580197"/>
                      <a:gd name="connsiteX36" fmla="*/ 161925 w 940118"/>
                      <a:gd name="connsiteY36" fmla="*/ 341948 h 1580197"/>
                      <a:gd name="connsiteX37" fmla="*/ 171758 w 940118"/>
                      <a:gd name="connsiteY37" fmla="*/ 347295 h 1580197"/>
                      <a:gd name="connsiteX38" fmla="*/ 171778 w 940118"/>
                      <a:gd name="connsiteY38" fmla="*/ 347270 h 1580197"/>
                      <a:gd name="connsiteX39" fmla="*/ 161925 w 940118"/>
                      <a:gd name="connsiteY39" fmla="*/ 341948 h 1580197"/>
                      <a:gd name="connsiteX40" fmla="*/ 227648 w 940118"/>
                      <a:gd name="connsiteY40" fmla="*/ 258128 h 1580197"/>
                      <a:gd name="connsiteX41" fmla="*/ 239906 w 940118"/>
                      <a:gd name="connsiteY41" fmla="*/ 264794 h 1580197"/>
                      <a:gd name="connsiteX42" fmla="*/ 240267 w 940118"/>
                      <a:gd name="connsiteY42" fmla="*/ 264453 h 1580197"/>
                      <a:gd name="connsiteX43" fmla="*/ 228600 w 940118"/>
                      <a:gd name="connsiteY43" fmla="*/ 258128 h 1580197"/>
                      <a:gd name="connsiteX44" fmla="*/ 242888 w 940118"/>
                      <a:gd name="connsiteY44" fmla="*/ 241935 h 1580197"/>
                      <a:gd name="connsiteX45" fmla="*/ 287315 w 940118"/>
                      <a:gd name="connsiteY45" fmla="*/ 198453 h 1580197"/>
                      <a:gd name="connsiteX46" fmla="*/ 286702 w 940118"/>
                      <a:gd name="connsiteY46" fmla="*/ 198120 h 1580197"/>
                      <a:gd name="connsiteX47" fmla="*/ 359092 w 940118"/>
                      <a:gd name="connsiteY47" fmla="*/ 140970 h 1580197"/>
                      <a:gd name="connsiteX48" fmla="*/ 378434 w 940118"/>
                      <a:gd name="connsiteY48" fmla="*/ 151488 h 1580197"/>
                      <a:gd name="connsiteX49" fmla="*/ 378837 w 940118"/>
                      <a:gd name="connsiteY49" fmla="*/ 151226 h 1580197"/>
                      <a:gd name="connsiteX50" fmla="*/ 360045 w 940118"/>
                      <a:gd name="connsiteY50" fmla="*/ 140970 h 1580197"/>
                      <a:gd name="connsiteX51" fmla="*/ 486263 w 940118"/>
                      <a:gd name="connsiteY51" fmla="*/ 68845 h 1580197"/>
                      <a:gd name="connsiteX52" fmla="*/ 485775 w 940118"/>
                      <a:gd name="connsiteY52" fmla="*/ 68580 h 1580197"/>
                      <a:gd name="connsiteX53" fmla="*/ 572452 w 940118"/>
                      <a:gd name="connsiteY53" fmla="*/ 32385 h 1580197"/>
                      <a:gd name="connsiteX54" fmla="*/ 595123 w 940118"/>
                      <a:gd name="connsiteY54" fmla="*/ 44713 h 1580197"/>
                      <a:gd name="connsiteX55" fmla="*/ 595672 w 940118"/>
                      <a:gd name="connsiteY55" fmla="*/ 44538 h 1580197"/>
                      <a:gd name="connsiteX56" fmla="*/ 573405 w 940118"/>
                      <a:gd name="connsiteY56" fmla="*/ 32385 h 1580197"/>
                      <a:gd name="connsiteX57" fmla="*/ 679133 w 940118"/>
                      <a:gd name="connsiteY57" fmla="*/ 0 h 1580197"/>
                      <a:gd name="connsiteX0" fmla="*/ 812750 w 940118"/>
                      <a:gd name="connsiteY0" fmla="*/ 163017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812750 w 940118"/>
                      <a:gd name="connsiteY3" fmla="*/ 163017 h 1580197"/>
                      <a:gd name="connsiteX4" fmla="*/ 679133 w 940118"/>
                      <a:gd name="connsiteY4" fmla="*/ 0 h 1580197"/>
                      <a:gd name="connsiteX5" fmla="*/ 940118 w 940118"/>
                      <a:gd name="connsiteY5" fmla="*/ 140970 h 1580197"/>
                      <a:gd name="connsiteX6" fmla="*/ 747299 w 940118"/>
                      <a:gd name="connsiteY6" fmla="*/ 210278 h 1580197"/>
                      <a:gd name="connsiteX7" fmla="*/ 747713 w 940118"/>
                      <a:gd name="connsiteY7" fmla="*/ 210503 h 1580197"/>
                      <a:gd name="connsiteX8" fmla="*/ 620078 w 940118"/>
                      <a:gd name="connsiteY8" fmla="*/ 282893 h 1580197"/>
                      <a:gd name="connsiteX9" fmla="*/ 620077 w 940118"/>
                      <a:gd name="connsiteY9" fmla="*/ 282893 h 1580197"/>
                      <a:gd name="connsiteX10" fmla="*/ 548076 w 940118"/>
                      <a:gd name="connsiteY10" fmla="*/ 339736 h 1580197"/>
                      <a:gd name="connsiteX11" fmla="*/ 548640 w 940118"/>
                      <a:gd name="connsiteY11" fmla="*/ 340043 h 1580197"/>
                      <a:gd name="connsiteX12" fmla="*/ 503873 w 940118"/>
                      <a:gd name="connsiteY12" fmla="*/ 383858 h 1580197"/>
                      <a:gd name="connsiteX13" fmla="*/ 488633 w 940118"/>
                      <a:gd name="connsiteY13" fmla="*/ 399098 h 1580197"/>
                      <a:gd name="connsiteX14" fmla="*/ 488633 w 940118"/>
                      <a:gd name="connsiteY14" fmla="*/ 400050 h 1580197"/>
                      <a:gd name="connsiteX15" fmla="*/ 422910 w 940118"/>
                      <a:gd name="connsiteY15" fmla="*/ 482918 h 1580197"/>
                      <a:gd name="connsiteX16" fmla="*/ 422910 w 940118"/>
                      <a:gd name="connsiteY16" fmla="*/ 483870 h 1580197"/>
                      <a:gd name="connsiteX17" fmla="*/ 367665 w 940118"/>
                      <a:gd name="connsiteY17" fmla="*/ 572453 h 1580197"/>
                      <a:gd name="connsiteX18" fmla="*/ 368618 w 940118"/>
                      <a:gd name="connsiteY18" fmla="*/ 573405 h 1580197"/>
                      <a:gd name="connsiteX19" fmla="*/ 317183 w 940118"/>
                      <a:gd name="connsiteY19" fmla="*/ 684847 h 1580197"/>
                      <a:gd name="connsiteX20" fmla="*/ 305241 w 940118"/>
                      <a:gd name="connsiteY20" fmla="*/ 678329 h 1580197"/>
                      <a:gd name="connsiteX21" fmla="*/ 305235 w 940118"/>
                      <a:gd name="connsiteY21" fmla="*/ 678350 h 1580197"/>
                      <a:gd name="connsiteX22" fmla="*/ 317183 w 940118"/>
                      <a:gd name="connsiteY22" fmla="*/ 684847 h 1580197"/>
                      <a:gd name="connsiteX23" fmla="*/ 260985 w 940118"/>
                      <a:gd name="connsiteY23" fmla="*/ 1014413 h 1580197"/>
                      <a:gd name="connsiteX24" fmla="*/ 342900 w 940118"/>
                      <a:gd name="connsiteY24" fmla="*/ 1373505 h 1580197"/>
                      <a:gd name="connsiteX25" fmla="*/ 546735 w 940118"/>
                      <a:gd name="connsiteY25" fmla="*/ 1580197 h 1580197"/>
                      <a:gd name="connsiteX26" fmla="*/ 285750 w 940118"/>
                      <a:gd name="connsiteY26" fmla="*/ 1438275 h 1580197"/>
                      <a:gd name="connsiteX27" fmla="*/ 81915 w 940118"/>
                      <a:gd name="connsiteY27" fmla="*/ 1231583 h 1580197"/>
                      <a:gd name="connsiteX28" fmla="*/ 0 w 940118"/>
                      <a:gd name="connsiteY28" fmla="*/ 872490 h 1580197"/>
                      <a:gd name="connsiteX29" fmla="*/ 56197 w 940118"/>
                      <a:gd name="connsiteY29" fmla="*/ 542925 h 1580197"/>
                      <a:gd name="connsiteX30" fmla="*/ 62441 w 940118"/>
                      <a:gd name="connsiteY30" fmla="*/ 546321 h 1580197"/>
                      <a:gd name="connsiteX31" fmla="*/ 62617 w 940118"/>
                      <a:gd name="connsiteY31" fmla="*/ 545909 h 1580197"/>
                      <a:gd name="connsiteX32" fmla="*/ 57150 w 940118"/>
                      <a:gd name="connsiteY32" fmla="*/ 542925 h 1580197"/>
                      <a:gd name="connsiteX33" fmla="*/ 107444 w 940118"/>
                      <a:gd name="connsiteY33" fmla="*/ 431896 h 1580197"/>
                      <a:gd name="connsiteX34" fmla="*/ 106680 w 940118"/>
                      <a:gd name="connsiteY34" fmla="*/ 431483 h 1580197"/>
                      <a:gd name="connsiteX35" fmla="*/ 161925 w 940118"/>
                      <a:gd name="connsiteY35" fmla="*/ 341948 h 1580197"/>
                      <a:gd name="connsiteX36" fmla="*/ 171758 w 940118"/>
                      <a:gd name="connsiteY36" fmla="*/ 347295 h 1580197"/>
                      <a:gd name="connsiteX37" fmla="*/ 171778 w 940118"/>
                      <a:gd name="connsiteY37" fmla="*/ 347270 h 1580197"/>
                      <a:gd name="connsiteX38" fmla="*/ 161925 w 940118"/>
                      <a:gd name="connsiteY38" fmla="*/ 341948 h 1580197"/>
                      <a:gd name="connsiteX39" fmla="*/ 227648 w 940118"/>
                      <a:gd name="connsiteY39" fmla="*/ 258128 h 1580197"/>
                      <a:gd name="connsiteX40" fmla="*/ 239906 w 940118"/>
                      <a:gd name="connsiteY40" fmla="*/ 264794 h 1580197"/>
                      <a:gd name="connsiteX41" fmla="*/ 240267 w 940118"/>
                      <a:gd name="connsiteY41" fmla="*/ 264453 h 1580197"/>
                      <a:gd name="connsiteX42" fmla="*/ 228600 w 940118"/>
                      <a:gd name="connsiteY42" fmla="*/ 258128 h 1580197"/>
                      <a:gd name="connsiteX43" fmla="*/ 242888 w 940118"/>
                      <a:gd name="connsiteY43" fmla="*/ 241935 h 1580197"/>
                      <a:gd name="connsiteX44" fmla="*/ 287315 w 940118"/>
                      <a:gd name="connsiteY44" fmla="*/ 198453 h 1580197"/>
                      <a:gd name="connsiteX45" fmla="*/ 286702 w 940118"/>
                      <a:gd name="connsiteY45" fmla="*/ 198120 h 1580197"/>
                      <a:gd name="connsiteX46" fmla="*/ 359092 w 940118"/>
                      <a:gd name="connsiteY46" fmla="*/ 140970 h 1580197"/>
                      <a:gd name="connsiteX47" fmla="*/ 378434 w 940118"/>
                      <a:gd name="connsiteY47" fmla="*/ 151488 h 1580197"/>
                      <a:gd name="connsiteX48" fmla="*/ 378837 w 940118"/>
                      <a:gd name="connsiteY48" fmla="*/ 151226 h 1580197"/>
                      <a:gd name="connsiteX49" fmla="*/ 360045 w 940118"/>
                      <a:gd name="connsiteY49" fmla="*/ 140970 h 1580197"/>
                      <a:gd name="connsiteX50" fmla="*/ 486263 w 940118"/>
                      <a:gd name="connsiteY50" fmla="*/ 68845 h 1580197"/>
                      <a:gd name="connsiteX51" fmla="*/ 485775 w 940118"/>
                      <a:gd name="connsiteY51" fmla="*/ 68580 h 1580197"/>
                      <a:gd name="connsiteX52" fmla="*/ 572452 w 940118"/>
                      <a:gd name="connsiteY52" fmla="*/ 32385 h 1580197"/>
                      <a:gd name="connsiteX53" fmla="*/ 595123 w 940118"/>
                      <a:gd name="connsiteY53" fmla="*/ 44713 h 1580197"/>
                      <a:gd name="connsiteX54" fmla="*/ 595672 w 940118"/>
                      <a:gd name="connsiteY54" fmla="*/ 44538 h 1580197"/>
                      <a:gd name="connsiteX55" fmla="*/ 573405 w 940118"/>
                      <a:gd name="connsiteY55" fmla="*/ 32385 h 1580197"/>
                      <a:gd name="connsiteX56" fmla="*/ 679133 w 940118"/>
                      <a:gd name="connsiteY56" fmla="*/ 0 h 1580197"/>
                      <a:gd name="connsiteX0" fmla="*/ 832937 w 940118"/>
                      <a:gd name="connsiteY0" fmla="*/ 174035 h 1580197"/>
                      <a:gd name="connsiteX1" fmla="*/ 812706 w 940118"/>
                      <a:gd name="connsiteY1" fmla="*/ 163034 h 1580197"/>
                      <a:gd name="connsiteX2" fmla="*/ 832937 w 940118"/>
                      <a:gd name="connsiteY2" fmla="*/ 174035 h 1580197"/>
                      <a:gd name="connsiteX3" fmla="*/ 679133 w 940118"/>
                      <a:gd name="connsiteY3" fmla="*/ 0 h 1580197"/>
                      <a:gd name="connsiteX4" fmla="*/ 940118 w 940118"/>
                      <a:gd name="connsiteY4" fmla="*/ 140970 h 1580197"/>
                      <a:gd name="connsiteX5" fmla="*/ 747299 w 940118"/>
                      <a:gd name="connsiteY5" fmla="*/ 210278 h 1580197"/>
                      <a:gd name="connsiteX6" fmla="*/ 747713 w 940118"/>
                      <a:gd name="connsiteY6" fmla="*/ 210503 h 1580197"/>
                      <a:gd name="connsiteX7" fmla="*/ 620078 w 940118"/>
                      <a:gd name="connsiteY7" fmla="*/ 282893 h 1580197"/>
                      <a:gd name="connsiteX8" fmla="*/ 620077 w 940118"/>
                      <a:gd name="connsiteY8" fmla="*/ 282893 h 1580197"/>
                      <a:gd name="connsiteX9" fmla="*/ 548076 w 940118"/>
                      <a:gd name="connsiteY9" fmla="*/ 339736 h 1580197"/>
                      <a:gd name="connsiteX10" fmla="*/ 548640 w 940118"/>
                      <a:gd name="connsiteY10" fmla="*/ 340043 h 1580197"/>
                      <a:gd name="connsiteX11" fmla="*/ 503873 w 940118"/>
                      <a:gd name="connsiteY11" fmla="*/ 383858 h 1580197"/>
                      <a:gd name="connsiteX12" fmla="*/ 488633 w 940118"/>
                      <a:gd name="connsiteY12" fmla="*/ 399098 h 1580197"/>
                      <a:gd name="connsiteX13" fmla="*/ 488633 w 940118"/>
                      <a:gd name="connsiteY13" fmla="*/ 400050 h 1580197"/>
                      <a:gd name="connsiteX14" fmla="*/ 422910 w 940118"/>
                      <a:gd name="connsiteY14" fmla="*/ 482918 h 1580197"/>
                      <a:gd name="connsiteX15" fmla="*/ 422910 w 940118"/>
                      <a:gd name="connsiteY15" fmla="*/ 483870 h 1580197"/>
                      <a:gd name="connsiteX16" fmla="*/ 367665 w 940118"/>
                      <a:gd name="connsiteY16" fmla="*/ 572453 h 1580197"/>
                      <a:gd name="connsiteX17" fmla="*/ 368618 w 940118"/>
                      <a:gd name="connsiteY17" fmla="*/ 573405 h 1580197"/>
                      <a:gd name="connsiteX18" fmla="*/ 317183 w 940118"/>
                      <a:gd name="connsiteY18" fmla="*/ 684847 h 1580197"/>
                      <a:gd name="connsiteX19" fmla="*/ 305241 w 940118"/>
                      <a:gd name="connsiteY19" fmla="*/ 678329 h 1580197"/>
                      <a:gd name="connsiteX20" fmla="*/ 305235 w 940118"/>
                      <a:gd name="connsiteY20" fmla="*/ 678350 h 1580197"/>
                      <a:gd name="connsiteX21" fmla="*/ 317183 w 940118"/>
                      <a:gd name="connsiteY21" fmla="*/ 684847 h 1580197"/>
                      <a:gd name="connsiteX22" fmla="*/ 260985 w 940118"/>
                      <a:gd name="connsiteY22" fmla="*/ 1014413 h 1580197"/>
                      <a:gd name="connsiteX23" fmla="*/ 342900 w 940118"/>
                      <a:gd name="connsiteY23" fmla="*/ 1373505 h 1580197"/>
                      <a:gd name="connsiteX24" fmla="*/ 546735 w 940118"/>
                      <a:gd name="connsiteY24" fmla="*/ 1580197 h 1580197"/>
                      <a:gd name="connsiteX25" fmla="*/ 285750 w 940118"/>
                      <a:gd name="connsiteY25" fmla="*/ 1438275 h 1580197"/>
                      <a:gd name="connsiteX26" fmla="*/ 81915 w 940118"/>
                      <a:gd name="connsiteY26" fmla="*/ 1231583 h 1580197"/>
                      <a:gd name="connsiteX27" fmla="*/ 0 w 940118"/>
                      <a:gd name="connsiteY27" fmla="*/ 872490 h 1580197"/>
                      <a:gd name="connsiteX28" fmla="*/ 56197 w 940118"/>
                      <a:gd name="connsiteY28" fmla="*/ 542925 h 1580197"/>
                      <a:gd name="connsiteX29" fmla="*/ 62441 w 940118"/>
                      <a:gd name="connsiteY29" fmla="*/ 546321 h 1580197"/>
                      <a:gd name="connsiteX30" fmla="*/ 62617 w 940118"/>
                      <a:gd name="connsiteY30" fmla="*/ 545909 h 1580197"/>
                      <a:gd name="connsiteX31" fmla="*/ 57150 w 940118"/>
                      <a:gd name="connsiteY31" fmla="*/ 542925 h 1580197"/>
                      <a:gd name="connsiteX32" fmla="*/ 107444 w 940118"/>
                      <a:gd name="connsiteY32" fmla="*/ 431896 h 1580197"/>
                      <a:gd name="connsiteX33" fmla="*/ 106680 w 940118"/>
                      <a:gd name="connsiteY33" fmla="*/ 431483 h 1580197"/>
                      <a:gd name="connsiteX34" fmla="*/ 161925 w 940118"/>
                      <a:gd name="connsiteY34" fmla="*/ 341948 h 1580197"/>
                      <a:gd name="connsiteX35" fmla="*/ 171758 w 940118"/>
                      <a:gd name="connsiteY35" fmla="*/ 347295 h 1580197"/>
                      <a:gd name="connsiteX36" fmla="*/ 171778 w 940118"/>
                      <a:gd name="connsiteY36" fmla="*/ 347270 h 1580197"/>
                      <a:gd name="connsiteX37" fmla="*/ 161925 w 940118"/>
                      <a:gd name="connsiteY37" fmla="*/ 341948 h 1580197"/>
                      <a:gd name="connsiteX38" fmla="*/ 227648 w 940118"/>
                      <a:gd name="connsiteY38" fmla="*/ 258128 h 1580197"/>
                      <a:gd name="connsiteX39" fmla="*/ 239906 w 940118"/>
                      <a:gd name="connsiteY39" fmla="*/ 264794 h 1580197"/>
                      <a:gd name="connsiteX40" fmla="*/ 240267 w 940118"/>
                      <a:gd name="connsiteY40" fmla="*/ 264453 h 1580197"/>
                      <a:gd name="connsiteX41" fmla="*/ 228600 w 940118"/>
                      <a:gd name="connsiteY41" fmla="*/ 258128 h 1580197"/>
                      <a:gd name="connsiteX42" fmla="*/ 242888 w 940118"/>
                      <a:gd name="connsiteY42" fmla="*/ 241935 h 1580197"/>
                      <a:gd name="connsiteX43" fmla="*/ 287315 w 940118"/>
                      <a:gd name="connsiteY43" fmla="*/ 198453 h 1580197"/>
                      <a:gd name="connsiteX44" fmla="*/ 286702 w 940118"/>
                      <a:gd name="connsiteY44" fmla="*/ 198120 h 1580197"/>
                      <a:gd name="connsiteX45" fmla="*/ 359092 w 940118"/>
                      <a:gd name="connsiteY45" fmla="*/ 140970 h 1580197"/>
                      <a:gd name="connsiteX46" fmla="*/ 378434 w 940118"/>
                      <a:gd name="connsiteY46" fmla="*/ 151488 h 1580197"/>
                      <a:gd name="connsiteX47" fmla="*/ 378837 w 940118"/>
                      <a:gd name="connsiteY47" fmla="*/ 151226 h 1580197"/>
                      <a:gd name="connsiteX48" fmla="*/ 360045 w 940118"/>
                      <a:gd name="connsiteY48" fmla="*/ 140970 h 1580197"/>
                      <a:gd name="connsiteX49" fmla="*/ 486263 w 940118"/>
                      <a:gd name="connsiteY49" fmla="*/ 68845 h 1580197"/>
                      <a:gd name="connsiteX50" fmla="*/ 485775 w 940118"/>
                      <a:gd name="connsiteY50" fmla="*/ 68580 h 1580197"/>
                      <a:gd name="connsiteX51" fmla="*/ 572452 w 940118"/>
                      <a:gd name="connsiteY51" fmla="*/ 32385 h 1580197"/>
                      <a:gd name="connsiteX52" fmla="*/ 595123 w 940118"/>
                      <a:gd name="connsiteY52" fmla="*/ 44713 h 1580197"/>
                      <a:gd name="connsiteX53" fmla="*/ 595672 w 940118"/>
                      <a:gd name="connsiteY53" fmla="*/ 44538 h 1580197"/>
                      <a:gd name="connsiteX54" fmla="*/ 573405 w 940118"/>
                      <a:gd name="connsiteY54" fmla="*/ 32385 h 1580197"/>
                      <a:gd name="connsiteX55" fmla="*/ 679133 w 940118"/>
                      <a:gd name="connsiteY5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95672 w 940118"/>
                      <a:gd name="connsiteY50" fmla="*/ 44538 h 1580197"/>
                      <a:gd name="connsiteX51" fmla="*/ 573405 w 940118"/>
                      <a:gd name="connsiteY51" fmla="*/ 32385 h 1580197"/>
                      <a:gd name="connsiteX52" fmla="*/ 679133 w 940118"/>
                      <a:gd name="connsiteY5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360045 w 940118"/>
                      <a:gd name="connsiteY45" fmla="*/ 140970 h 1580197"/>
                      <a:gd name="connsiteX46" fmla="*/ 486263 w 940118"/>
                      <a:gd name="connsiteY46" fmla="*/ 68845 h 1580197"/>
                      <a:gd name="connsiteX47" fmla="*/ 485775 w 940118"/>
                      <a:gd name="connsiteY47" fmla="*/ 68580 h 1580197"/>
                      <a:gd name="connsiteX48" fmla="*/ 572452 w 940118"/>
                      <a:gd name="connsiteY48" fmla="*/ 32385 h 1580197"/>
                      <a:gd name="connsiteX49" fmla="*/ 595123 w 940118"/>
                      <a:gd name="connsiteY49" fmla="*/ 44713 h 1580197"/>
                      <a:gd name="connsiteX50" fmla="*/ 573405 w 940118"/>
                      <a:gd name="connsiteY50" fmla="*/ 32385 h 1580197"/>
                      <a:gd name="connsiteX51" fmla="*/ 679133 w 940118"/>
                      <a:gd name="connsiteY5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378837 w 940118"/>
                      <a:gd name="connsiteY44" fmla="*/ 151226 h 1580197"/>
                      <a:gd name="connsiteX45" fmla="*/ 486263 w 940118"/>
                      <a:gd name="connsiteY45" fmla="*/ 68845 h 1580197"/>
                      <a:gd name="connsiteX46" fmla="*/ 485775 w 940118"/>
                      <a:gd name="connsiteY46" fmla="*/ 68580 h 1580197"/>
                      <a:gd name="connsiteX47" fmla="*/ 572452 w 940118"/>
                      <a:gd name="connsiteY47" fmla="*/ 32385 h 1580197"/>
                      <a:gd name="connsiteX48" fmla="*/ 595123 w 940118"/>
                      <a:gd name="connsiteY48" fmla="*/ 44713 h 1580197"/>
                      <a:gd name="connsiteX49" fmla="*/ 573405 w 940118"/>
                      <a:gd name="connsiteY49" fmla="*/ 32385 h 1580197"/>
                      <a:gd name="connsiteX50" fmla="*/ 679133 w 940118"/>
                      <a:gd name="connsiteY5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378434 w 940118"/>
                      <a:gd name="connsiteY43" fmla="*/ 151488 h 1580197"/>
                      <a:gd name="connsiteX44" fmla="*/ 486263 w 940118"/>
                      <a:gd name="connsiteY44" fmla="*/ 68845 h 1580197"/>
                      <a:gd name="connsiteX45" fmla="*/ 485775 w 940118"/>
                      <a:gd name="connsiteY45" fmla="*/ 68580 h 1580197"/>
                      <a:gd name="connsiteX46" fmla="*/ 572452 w 940118"/>
                      <a:gd name="connsiteY46" fmla="*/ 32385 h 1580197"/>
                      <a:gd name="connsiteX47" fmla="*/ 595123 w 940118"/>
                      <a:gd name="connsiteY47" fmla="*/ 44713 h 1580197"/>
                      <a:gd name="connsiteX48" fmla="*/ 573405 w 940118"/>
                      <a:gd name="connsiteY48" fmla="*/ 32385 h 1580197"/>
                      <a:gd name="connsiteX49" fmla="*/ 679133 w 940118"/>
                      <a:gd name="connsiteY4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42888 w 940118"/>
                      <a:gd name="connsiteY39" fmla="*/ 241935 h 1580197"/>
                      <a:gd name="connsiteX40" fmla="*/ 287315 w 940118"/>
                      <a:gd name="connsiteY40" fmla="*/ 198453 h 1580197"/>
                      <a:gd name="connsiteX41" fmla="*/ 286702 w 940118"/>
                      <a:gd name="connsiteY41" fmla="*/ 198120 h 1580197"/>
                      <a:gd name="connsiteX42" fmla="*/ 359092 w 940118"/>
                      <a:gd name="connsiteY42" fmla="*/ 140970 h 1580197"/>
                      <a:gd name="connsiteX43" fmla="*/ 486263 w 940118"/>
                      <a:gd name="connsiteY43" fmla="*/ 68845 h 1580197"/>
                      <a:gd name="connsiteX44" fmla="*/ 485775 w 940118"/>
                      <a:gd name="connsiteY44" fmla="*/ 68580 h 1580197"/>
                      <a:gd name="connsiteX45" fmla="*/ 572452 w 940118"/>
                      <a:gd name="connsiteY45" fmla="*/ 32385 h 1580197"/>
                      <a:gd name="connsiteX46" fmla="*/ 595123 w 940118"/>
                      <a:gd name="connsiteY46" fmla="*/ 44713 h 1580197"/>
                      <a:gd name="connsiteX47" fmla="*/ 573405 w 940118"/>
                      <a:gd name="connsiteY47" fmla="*/ 32385 h 1580197"/>
                      <a:gd name="connsiteX48" fmla="*/ 679133 w 940118"/>
                      <a:gd name="connsiteY4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40267 w 940118"/>
                      <a:gd name="connsiteY37" fmla="*/ 264453 h 1580197"/>
                      <a:gd name="connsiteX38" fmla="*/ 228600 w 940118"/>
                      <a:gd name="connsiteY38" fmla="*/ 258128 h 1580197"/>
                      <a:gd name="connsiteX39" fmla="*/ 287315 w 940118"/>
                      <a:gd name="connsiteY39" fmla="*/ 198453 h 1580197"/>
                      <a:gd name="connsiteX40" fmla="*/ 286702 w 940118"/>
                      <a:gd name="connsiteY40" fmla="*/ 198120 h 1580197"/>
                      <a:gd name="connsiteX41" fmla="*/ 359092 w 940118"/>
                      <a:gd name="connsiteY41" fmla="*/ 140970 h 1580197"/>
                      <a:gd name="connsiteX42" fmla="*/ 486263 w 940118"/>
                      <a:gd name="connsiteY42" fmla="*/ 68845 h 1580197"/>
                      <a:gd name="connsiteX43" fmla="*/ 485775 w 940118"/>
                      <a:gd name="connsiteY43" fmla="*/ 68580 h 1580197"/>
                      <a:gd name="connsiteX44" fmla="*/ 572452 w 940118"/>
                      <a:gd name="connsiteY44" fmla="*/ 32385 h 1580197"/>
                      <a:gd name="connsiteX45" fmla="*/ 595123 w 940118"/>
                      <a:gd name="connsiteY45" fmla="*/ 44713 h 1580197"/>
                      <a:gd name="connsiteX46" fmla="*/ 573405 w 940118"/>
                      <a:gd name="connsiteY46" fmla="*/ 32385 h 1580197"/>
                      <a:gd name="connsiteX47" fmla="*/ 679133 w 940118"/>
                      <a:gd name="connsiteY4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28600 w 940118"/>
                      <a:gd name="connsiteY37" fmla="*/ 258128 h 1580197"/>
                      <a:gd name="connsiteX38" fmla="*/ 287315 w 940118"/>
                      <a:gd name="connsiteY38" fmla="*/ 198453 h 1580197"/>
                      <a:gd name="connsiteX39" fmla="*/ 286702 w 940118"/>
                      <a:gd name="connsiteY39" fmla="*/ 198120 h 1580197"/>
                      <a:gd name="connsiteX40" fmla="*/ 359092 w 940118"/>
                      <a:gd name="connsiteY40" fmla="*/ 140970 h 1580197"/>
                      <a:gd name="connsiteX41" fmla="*/ 486263 w 940118"/>
                      <a:gd name="connsiteY41" fmla="*/ 68845 h 1580197"/>
                      <a:gd name="connsiteX42" fmla="*/ 485775 w 940118"/>
                      <a:gd name="connsiteY42" fmla="*/ 68580 h 1580197"/>
                      <a:gd name="connsiteX43" fmla="*/ 572452 w 940118"/>
                      <a:gd name="connsiteY43" fmla="*/ 32385 h 1580197"/>
                      <a:gd name="connsiteX44" fmla="*/ 595123 w 940118"/>
                      <a:gd name="connsiteY44" fmla="*/ 44713 h 1580197"/>
                      <a:gd name="connsiteX45" fmla="*/ 573405 w 940118"/>
                      <a:gd name="connsiteY45" fmla="*/ 32385 h 1580197"/>
                      <a:gd name="connsiteX46" fmla="*/ 679133 w 940118"/>
                      <a:gd name="connsiteY46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39906 w 940118"/>
                      <a:gd name="connsiteY36" fmla="*/ 264794 h 1580197"/>
                      <a:gd name="connsiteX37" fmla="*/ 287315 w 940118"/>
                      <a:gd name="connsiteY37" fmla="*/ 198453 h 1580197"/>
                      <a:gd name="connsiteX38" fmla="*/ 286702 w 940118"/>
                      <a:gd name="connsiteY38" fmla="*/ 198120 h 1580197"/>
                      <a:gd name="connsiteX39" fmla="*/ 359092 w 940118"/>
                      <a:gd name="connsiteY39" fmla="*/ 140970 h 1580197"/>
                      <a:gd name="connsiteX40" fmla="*/ 486263 w 940118"/>
                      <a:gd name="connsiteY40" fmla="*/ 68845 h 1580197"/>
                      <a:gd name="connsiteX41" fmla="*/ 485775 w 940118"/>
                      <a:gd name="connsiteY41" fmla="*/ 68580 h 1580197"/>
                      <a:gd name="connsiteX42" fmla="*/ 572452 w 940118"/>
                      <a:gd name="connsiteY42" fmla="*/ 32385 h 1580197"/>
                      <a:gd name="connsiteX43" fmla="*/ 595123 w 940118"/>
                      <a:gd name="connsiteY43" fmla="*/ 44713 h 1580197"/>
                      <a:gd name="connsiteX44" fmla="*/ 573405 w 940118"/>
                      <a:gd name="connsiteY44" fmla="*/ 32385 h 1580197"/>
                      <a:gd name="connsiteX45" fmla="*/ 679133 w 940118"/>
                      <a:gd name="connsiteY45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71778 w 940118"/>
                      <a:gd name="connsiteY33" fmla="*/ 347270 h 1580197"/>
                      <a:gd name="connsiteX34" fmla="*/ 161925 w 940118"/>
                      <a:gd name="connsiteY34" fmla="*/ 341948 h 1580197"/>
                      <a:gd name="connsiteX35" fmla="*/ 227648 w 940118"/>
                      <a:gd name="connsiteY35" fmla="*/ 258128 h 1580197"/>
                      <a:gd name="connsiteX36" fmla="*/ 287315 w 940118"/>
                      <a:gd name="connsiteY36" fmla="*/ 198453 h 1580197"/>
                      <a:gd name="connsiteX37" fmla="*/ 286702 w 940118"/>
                      <a:gd name="connsiteY37" fmla="*/ 198120 h 1580197"/>
                      <a:gd name="connsiteX38" fmla="*/ 359092 w 940118"/>
                      <a:gd name="connsiteY38" fmla="*/ 140970 h 1580197"/>
                      <a:gd name="connsiteX39" fmla="*/ 486263 w 940118"/>
                      <a:gd name="connsiteY39" fmla="*/ 68845 h 1580197"/>
                      <a:gd name="connsiteX40" fmla="*/ 485775 w 940118"/>
                      <a:gd name="connsiteY40" fmla="*/ 68580 h 1580197"/>
                      <a:gd name="connsiteX41" fmla="*/ 572452 w 940118"/>
                      <a:gd name="connsiteY41" fmla="*/ 32385 h 1580197"/>
                      <a:gd name="connsiteX42" fmla="*/ 595123 w 940118"/>
                      <a:gd name="connsiteY42" fmla="*/ 44713 h 1580197"/>
                      <a:gd name="connsiteX43" fmla="*/ 573405 w 940118"/>
                      <a:gd name="connsiteY43" fmla="*/ 32385 h 1580197"/>
                      <a:gd name="connsiteX44" fmla="*/ 679133 w 940118"/>
                      <a:gd name="connsiteY44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161925 w 940118"/>
                      <a:gd name="connsiteY33" fmla="*/ 341948 h 1580197"/>
                      <a:gd name="connsiteX34" fmla="*/ 227648 w 940118"/>
                      <a:gd name="connsiteY34" fmla="*/ 258128 h 1580197"/>
                      <a:gd name="connsiteX35" fmla="*/ 287315 w 940118"/>
                      <a:gd name="connsiteY35" fmla="*/ 198453 h 1580197"/>
                      <a:gd name="connsiteX36" fmla="*/ 286702 w 940118"/>
                      <a:gd name="connsiteY36" fmla="*/ 198120 h 1580197"/>
                      <a:gd name="connsiteX37" fmla="*/ 359092 w 940118"/>
                      <a:gd name="connsiteY37" fmla="*/ 140970 h 1580197"/>
                      <a:gd name="connsiteX38" fmla="*/ 486263 w 940118"/>
                      <a:gd name="connsiteY38" fmla="*/ 68845 h 1580197"/>
                      <a:gd name="connsiteX39" fmla="*/ 485775 w 940118"/>
                      <a:gd name="connsiteY39" fmla="*/ 68580 h 1580197"/>
                      <a:gd name="connsiteX40" fmla="*/ 572452 w 940118"/>
                      <a:gd name="connsiteY40" fmla="*/ 32385 h 1580197"/>
                      <a:gd name="connsiteX41" fmla="*/ 595123 w 940118"/>
                      <a:gd name="connsiteY41" fmla="*/ 44713 h 1580197"/>
                      <a:gd name="connsiteX42" fmla="*/ 573405 w 940118"/>
                      <a:gd name="connsiteY42" fmla="*/ 32385 h 1580197"/>
                      <a:gd name="connsiteX43" fmla="*/ 679133 w 940118"/>
                      <a:gd name="connsiteY43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171758 w 940118"/>
                      <a:gd name="connsiteY32" fmla="*/ 347295 h 1580197"/>
                      <a:gd name="connsiteX33" fmla="*/ 227648 w 940118"/>
                      <a:gd name="connsiteY33" fmla="*/ 258128 h 1580197"/>
                      <a:gd name="connsiteX34" fmla="*/ 287315 w 940118"/>
                      <a:gd name="connsiteY34" fmla="*/ 198453 h 1580197"/>
                      <a:gd name="connsiteX35" fmla="*/ 286702 w 940118"/>
                      <a:gd name="connsiteY35" fmla="*/ 198120 h 1580197"/>
                      <a:gd name="connsiteX36" fmla="*/ 359092 w 940118"/>
                      <a:gd name="connsiteY36" fmla="*/ 140970 h 1580197"/>
                      <a:gd name="connsiteX37" fmla="*/ 486263 w 940118"/>
                      <a:gd name="connsiteY37" fmla="*/ 68845 h 1580197"/>
                      <a:gd name="connsiteX38" fmla="*/ 485775 w 940118"/>
                      <a:gd name="connsiteY38" fmla="*/ 68580 h 1580197"/>
                      <a:gd name="connsiteX39" fmla="*/ 572452 w 940118"/>
                      <a:gd name="connsiteY39" fmla="*/ 32385 h 1580197"/>
                      <a:gd name="connsiteX40" fmla="*/ 595123 w 940118"/>
                      <a:gd name="connsiteY40" fmla="*/ 44713 h 1580197"/>
                      <a:gd name="connsiteX41" fmla="*/ 573405 w 940118"/>
                      <a:gd name="connsiteY41" fmla="*/ 32385 h 1580197"/>
                      <a:gd name="connsiteX42" fmla="*/ 679133 w 940118"/>
                      <a:gd name="connsiteY42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161925 w 940118"/>
                      <a:gd name="connsiteY31" fmla="*/ 341948 h 1580197"/>
                      <a:gd name="connsiteX32" fmla="*/ 227648 w 940118"/>
                      <a:gd name="connsiteY32" fmla="*/ 258128 h 1580197"/>
                      <a:gd name="connsiteX33" fmla="*/ 287315 w 940118"/>
                      <a:gd name="connsiteY33" fmla="*/ 198453 h 1580197"/>
                      <a:gd name="connsiteX34" fmla="*/ 286702 w 940118"/>
                      <a:gd name="connsiteY34" fmla="*/ 198120 h 1580197"/>
                      <a:gd name="connsiteX35" fmla="*/ 359092 w 940118"/>
                      <a:gd name="connsiteY35" fmla="*/ 140970 h 1580197"/>
                      <a:gd name="connsiteX36" fmla="*/ 486263 w 940118"/>
                      <a:gd name="connsiteY36" fmla="*/ 68845 h 1580197"/>
                      <a:gd name="connsiteX37" fmla="*/ 485775 w 940118"/>
                      <a:gd name="connsiteY37" fmla="*/ 68580 h 1580197"/>
                      <a:gd name="connsiteX38" fmla="*/ 572452 w 940118"/>
                      <a:gd name="connsiteY38" fmla="*/ 32385 h 1580197"/>
                      <a:gd name="connsiteX39" fmla="*/ 595123 w 940118"/>
                      <a:gd name="connsiteY39" fmla="*/ 44713 h 1580197"/>
                      <a:gd name="connsiteX40" fmla="*/ 573405 w 940118"/>
                      <a:gd name="connsiteY40" fmla="*/ 32385 h 1580197"/>
                      <a:gd name="connsiteX41" fmla="*/ 679133 w 940118"/>
                      <a:gd name="connsiteY41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286702 w 940118"/>
                      <a:gd name="connsiteY33" fmla="*/ 198120 h 1580197"/>
                      <a:gd name="connsiteX34" fmla="*/ 359092 w 940118"/>
                      <a:gd name="connsiteY34" fmla="*/ 140970 h 1580197"/>
                      <a:gd name="connsiteX35" fmla="*/ 486263 w 940118"/>
                      <a:gd name="connsiteY35" fmla="*/ 68845 h 1580197"/>
                      <a:gd name="connsiteX36" fmla="*/ 485775 w 940118"/>
                      <a:gd name="connsiteY36" fmla="*/ 68580 h 1580197"/>
                      <a:gd name="connsiteX37" fmla="*/ 572452 w 940118"/>
                      <a:gd name="connsiteY37" fmla="*/ 32385 h 1580197"/>
                      <a:gd name="connsiteX38" fmla="*/ 595123 w 940118"/>
                      <a:gd name="connsiteY38" fmla="*/ 44713 h 1580197"/>
                      <a:gd name="connsiteX39" fmla="*/ 573405 w 940118"/>
                      <a:gd name="connsiteY39" fmla="*/ 32385 h 1580197"/>
                      <a:gd name="connsiteX40" fmla="*/ 679133 w 940118"/>
                      <a:gd name="connsiteY40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95123 w 940118"/>
                      <a:gd name="connsiteY37" fmla="*/ 44713 h 1580197"/>
                      <a:gd name="connsiteX38" fmla="*/ 573405 w 940118"/>
                      <a:gd name="connsiteY38" fmla="*/ 32385 h 1580197"/>
                      <a:gd name="connsiteX39" fmla="*/ 679133 w 940118"/>
                      <a:gd name="connsiteY39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503873 w 940118"/>
                      <a:gd name="connsiteY8" fmla="*/ 383858 h 1580197"/>
                      <a:gd name="connsiteX9" fmla="*/ 488633 w 940118"/>
                      <a:gd name="connsiteY9" fmla="*/ 399098 h 1580197"/>
                      <a:gd name="connsiteX10" fmla="*/ 488633 w 940118"/>
                      <a:gd name="connsiteY10" fmla="*/ 400050 h 1580197"/>
                      <a:gd name="connsiteX11" fmla="*/ 422910 w 940118"/>
                      <a:gd name="connsiteY11" fmla="*/ 482918 h 1580197"/>
                      <a:gd name="connsiteX12" fmla="*/ 422910 w 940118"/>
                      <a:gd name="connsiteY12" fmla="*/ 483870 h 1580197"/>
                      <a:gd name="connsiteX13" fmla="*/ 367665 w 940118"/>
                      <a:gd name="connsiteY13" fmla="*/ 572453 h 1580197"/>
                      <a:gd name="connsiteX14" fmla="*/ 368618 w 940118"/>
                      <a:gd name="connsiteY14" fmla="*/ 573405 h 1580197"/>
                      <a:gd name="connsiteX15" fmla="*/ 317183 w 940118"/>
                      <a:gd name="connsiteY15" fmla="*/ 684847 h 1580197"/>
                      <a:gd name="connsiteX16" fmla="*/ 305241 w 940118"/>
                      <a:gd name="connsiteY16" fmla="*/ 678329 h 1580197"/>
                      <a:gd name="connsiteX17" fmla="*/ 305235 w 940118"/>
                      <a:gd name="connsiteY17" fmla="*/ 678350 h 1580197"/>
                      <a:gd name="connsiteX18" fmla="*/ 317183 w 940118"/>
                      <a:gd name="connsiteY18" fmla="*/ 684847 h 1580197"/>
                      <a:gd name="connsiteX19" fmla="*/ 260985 w 940118"/>
                      <a:gd name="connsiteY19" fmla="*/ 1014413 h 1580197"/>
                      <a:gd name="connsiteX20" fmla="*/ 342900 w 940118"/>
                      <a:gd name="connsiteY20" fmla="*/ 1373505 h 1580197"/>
                      <a:gd name="connsiteX21" fmla="*/ 546735 w 940118"/>
                      <a:gd name="connsiteY21" fmla="*/ 1580197 h 1580197"/>
                      <a:gd name="connsiteX22" fmla="*/ 285750 w 940118"/>
                      <a:gd name="connsiteY22" fmla="*/ 1438275 h 1580197"/>
                      <a:gd name="connsiteX23" fmla="*/ 81915 w 940118"/>
                      <a:gd name="connsiteY23" fmla="*/ 1231583 h 1580197"/>
                      <a:gd name="connsiteX24" fmla="*/ 0 w 940118"/>
                      <a:gd name="connsiteY24" fmla="*/ 872490 h 1580197"/>
                      <a:gd name="connsiteX25" fmla="*/ 56197 w 940118"/>
                      <a:gd name="connsiteY25" fmla="*/ 542925 h 1580197"/>
                      <a:gd name="connsiteX26" fmla="*/ 62441 w 940118"/>
                      <a:gd name="connsiteY26" fmla="*/ 546321 h 1580197"/>
                      <a:gd name="connsiteX27" fmla="*/ 62617 w 940118"/>
                      <a:gd name="connsiteY27" fmla="*/ 545909 h 1580197"/>
                      <a:gd name="connsiteX28" fmla="*/ 57150 w 940118"/>
                      <a:gd name="connsiteY28" fmla="*/ 542925 h 1580197"/>
                      <a:gd name="connsiteX29" fmla="*/ 107444 w 940118"/>
                      <a:gd name="connsiteY29" fmla="*/ 431896 h 1580197"/>
                      <a:gd name="connsiteX30" fmla="*/ 106680 w 940118"/>
                      <a:gd name="connsiteY30" fmla="*/ 431483 h 1580197"/>
                      <a:gd name="connsiteX31" fmla="*/ 227648 w 940118"/>
                      <a:gd name="connsiteY31" fmla="*/ 258128 h 1580197"/>
                      <a:gd name="connsiteX32" fmla="*/ 287315 w 940118"/>
                      <a:gd name="connsiteY32" fmla="*/ 198453 h 1580197"/>
                      <a:gd name="connsiteX33" fmla="*/ 359092 w 940118"/>
                      <a:gd name="connsiteY33" fmla="*/ 140970 h 1580197"/>
                      <a:gd name="connsiteX34" fmla="*/ 486263 w 940118"/>
                      <a:gd name="connsiteY34" fmla="*/ 68845 h 1580197"/>
                      <a:gd name="connsiteX35" fmla="*/ 485775 w 940118"/>
                      <a:gd name="connsiteY35" fmla="*/ 68580 h 1580197"/>
                      <a:gd name="connsiteX36" fmla="*/ 572452 w 940118"/>
                      <a:gd name="connsiteY36" fmla="*/ 32385 h 1580197"/>
                      <a:gd name="connsiteX37" fmla="*/ 573405 w 940118"/>
                      <a:gd name="connsiteY37" fmla="*/ 32385 h 1580197"/>
                      <a:gd name="connsiteX38" fmla="*/ 679133 w 940118"/>
                      <a:gd name="connsiteY38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05235 w 940118"/>
                      <a:gd name="connsiteY16" fmla="*/ 678350 h 1580197"/>
                      <a:gd name="connsiteX17" fmla="*/ 317183 w 940118"/>
                      <a:gd name="connsiteY17" fmla="*/ 684847 h 1580197"/>
                      <a:gd name="connsiteX18" fmla="*/ 260985 w 940118"/>
                      <a:gd name="connsiteY18" fmla="*/ 1014413 h 1580197"/>
                      <a:gd name="connsiteX19" fmla="*/ 342900 w 940118"/>
                      <a:gd name="connsiteY19" fmla="*/ 1373505 h 1580197"/>
                      <a:gd name="connsiteX20" fmla="*/ 546735 w 940118"/>
                      <a:gd name="connsiteY20" fmla="*/ 1580197 h 1580197"/>
                      <a:gd name="connsiteX21" fmla="*/ 285750 w 940118"/>
                      <a:gd name="connsiteY21" fmla="*/ 1438275 h 1580197"/>
                      <a:gd name="connsiteX22" fmla="*/ 81915 w 940118"/>
                      <a:gd name="connsiteY22" fmla="*/ 1231583 h 1580197"/>
                      <a:gd name="connsiteX23" fmla="*/ 0 w 940118"/>
                      <a:gd name="connsiteY23" fmla="*/ 872490 h 1580197"/>
                      <a:gd name="connsiteX24" fmla="*/ 56197 w 940118"/>
                      <a:gd name="connsiteY24" fmla="*/ 542925 h 1580197"/>
                      <a:gd name="connsiteX25" fmla="*/ 62441 w 940118"/>
                      <a:gd name="connsiteY25" fmla="*/ 546321 h 1580197"/>
                      <a:gd name="connsiteX26" fmla="*/ 62617 w 940118"/>
                      <a:gd name="connsiteY26" fmla="*/ 545909 h 1580197"/>
                      <a:gd name="connsiteX27" fmla="*/ 57150 w 940118"/>
                      <a:gd name="connsiteY27" fmla="*/ 542925 h 1580197"/>
                      <a:gd name="connsiteX28" fmla="*/ 107444 w 940118"/>
                      <a:gd name="connsiteY28" fmla="*/ 431896 h 1580197"/>
                      <a:gd name="connsiteX29" fmla="*/ 106680 w 940118"/>
                      <a:gd name="connsiteY29" fmla="*/ 431483 h 1580197"/>
                      <a:gd name="connsiteX30" fmla="*/ 227648 w 940118"/>
                      <a:gd name="connsiteY30" fmla="*/ 258128 h 1580197"/>
                      <a:gd name="connsiteX31" fmla="*/ 287315 w 940118"/>
                      <a:gd name="connsiteY31" fmla="*/ 198453 h 1580197"/>
                      <a:gd name="connsiteX32" fmla="*/ 359092 w 940118"/>
                      <a:gd name="connsiteY32" fmla="*/ 140970 h 1580197"/>
                      <a:gd name="connsiteX33" fmla="*/ 486263 w 940118"/>
                      <a:gd name="connsiteY33" fmla="*/ 68845 h 1580197"/>
                      <a:gd name="connsiteX34" fmla="*/ 485775 w 940118"/>
                      <a:gd name="connsiteY34" fmla="*/ 68580 h 1580197"/>
                      <a:gd name="connsiteX35" fmla="*/ 572452 w 940118"/>
                      <a:gd name="connsiteY35" fmla="*/ 32385 h 1580197"/>
                      <a:gd name="connsiteX36" fmla="*/ 573405 w 940118"/>
                      <a:gd name="connsiteY36" fmla="*/ 32385 h 1580197"/>
                      <a:gd name="connsiteX37" fmla="*/ 679133 w 940118"/>
                      <a:gd name="connsiteY37" fmla="*/ 0 h 1580197"/>
                      <a:gd name="connsiteX0" fmla="*/ 679133 w 940118"/>
                      <a:gd name="connsiteY0" fmla="*/ 0 h 1580197"/>
                      <a:gd name="connsiteX1" fmla="*/ 940118 w 940118"/>
                      <a:gd name="connsiteY1" fmla="*/ 140970 h 1580197"/>
                      <a:gd name="connsiteX2" fmla="*/ 747299 w 940118"/>
                      <a:gd name="connsiteY2" fmla="*/ 210278 h 1580197"/>
                      <a:gd name="connsiteX3" fmla="*/ 747713 w 940118"/>
                      <a:gd name="connsiteY3" fmla="*/ 210503 h 1580197"/>
                      <a:gd name="connsiteX4" fmla="*/ 620078 w 940118"/>
                      <a:gd name="connsiteY4" fmla="*/ 282893 h 1580197"/>
                      <a:gd name="connsiteX5" fmla="*/ 620077 w 940118"/>
                      <a:gd name="connsiteY5" fmla="*/ 282893 h 1580197"/>
                      <a:gd name="connsiteX6" fmla="*/ 548076 w 940118"/>
                      <a:gd name="connsiteY6" fmla="*/ 339736 h 1580197"/>
                      <a:gd name="connsiteX7" fmla="*/ 548640 w 940118"/>
                      <a:gd name="connsiteY7" fmla="*/ 340043 h 1580197"/>
                      <a:gd name="connsiteX8" fmla="*/ 488633 w 940118"/>
                      <a:gd name="connsiteY8" fmla="*/ 399098 h 1580197"/>
                      <a:gd name="connsiteX9" fmla="*/ 488633 w 940118"/>
                      <a:gd name="connsiteY9" fmla="*/ 400050 h 1580197"/>
                      <a:gd name="connsiteX10" fmla="*/ 422910 w 940118"/>
                      <a:gd name="connsiteY10" fmla="*/ 482918 h 1580197"/>
                      <a:gd name="connsiteX11" fmla="*/ 422910 w 940118"/>
                      <a:gd name="connsiteY11" fmla="*/ 483870 h 1580197"/>
                      <a:gd name="connsiteX12" fmla="*/ 367665 w 940118"/>
                      <a:gd name="connsiteY12" fmla="*/ 572453 h 1580197"/>
                      <a:gd name="connsiteX13" fmla="*/ 368618 w 940118"/>
                      <a:gd name="connsiteY13" fmla="*/ 573405 h 1580197"/>
                      <a:gd name="connsiteX14" fmla="*/ 317183 w 940118"/>
                      <a:gd name="connsiteY14" fmla="*/ 684847 h 1580197"/>
                      <a:gd name="connsiteX15" fmla="*/ 305241 w 940118"/>
                      <a:gd name="connsiteY15" fmla="*/ 678329 h 1580197"/>
                      <a:gd name="connsiteX16" fmla="*/ 317183 w 940118"/>
                      <a:gd name="connsiteY16" fmla="*/ 684847 h 1580197"/>
                      <a:gd name="connsiteX17" fmla="*/ 260985 w 940118"/>
                      <a:gd name="connsiteY17" fmla="*/ 1014413 h 1580197"/>
                      <a:gd name="connsiteX18" fmla="*/ 342900 w 940118"/>
                      <a:gd name="connsiteY18" fmla="*/ 1373505 h 1580197"/>
                      <a:gd name="connsiteX19" fmla="*/ 546735 w 940118"/>
                      <a:gd name="connsiteY19" fmla="*/ 1580197 h 1580197"/>
                      <a:gd name="connsiteX20" fmla="*/ 285750 w 940118"/>
                      <a:gd name="connsiteY20" fmla="*/ 1438275 h 1580197"/>
                      <a:gd name="connsiteX21" fmla="*/ 81915 w 940118"/>
                      <a:gd name="connsiteY21" fmla="*/ 1231583 h 1580197"/>
                      <a:gd name="connsiteX22" fmla="*/ 0 w 940118"/>
                      <a:gd name="connsiteY22" fmla="*/ 872490 h 1580197"/>
                      <a:gd name="connsiteX23" fmla="*/ 56197 w 940118"/>
                      <a:gd name="connsiteY23" fmla="*/ 542925 h 1580197"/>
                      <a:gd name="connsiteX24" fmla="*/ 62441 w 940118"/>
                      <a:gd name="connsiteY24" fmla="*/ 546321 h 1580197"/>
                      <a:gd name="connsiteX25" fmla="*/ 62617 w 940118"/>
                      <a:gd name="connsiteY25" fmla="*/ 545909 h 1580197"/>
                      <a:gd name="connsiteX26" fmla="*/ 57150 w 940118"/>
                      <a:gd name="connsiteY26" fmla="*/ 542925 h 1580197"/>
                      <a:gd name="connsiteX27" fmla="*/ 107444 w 940118"/>
                      <a:gd name="connsiteY27" fmla="*/ 431896 h 1580197"/>
                      <a:gd name="connsiteX28" fmla="*/ 106680 w 940118"/>
                      <a:gd name="connsiteY28" fmla="*/ 431483 h 1580197"/>
                      <a:gd name="connsiteX29" fmla="*/ 227648 w 940118"/>
                      <a:gd name="connsiteY29" fmla="*/ 258128 h 1580197"/>
                      <a:gd name="connsiteX30" fmla="*/ 287315 w 940118"/>
                      <a:gd name="connsiteY30" fmla="*/ 198453 h 1580197"/>
                      <a:gd name="connsiteX31" fmla="*/ 359092 w 940118"/>
                      <a:gd name="connsiteY31" fmla="*/ 140970 h 1580197"/>
                      <a:gd name="connsiteX32" fmla="*/ 486263 w 940118"/>
                      <a:gd name="connsiteY32" fmla="*/ 68845 h 1580197"/>
                      <a:gd name="connsiteX33" fmla="*/ 485775 w 940118"/>
                      <a:gd name="connsiteY33" fmla="*/ 68580 h 1580197"/>
                      <a:gd name="connsiteX34" fmla="*/ 572452 w 940118"/>
                      <a:gd name="connsiteY34" fmla="*/ 32385 h 1580197"/>
                      <a:gd name="connsiteX35" fmla="*/ 573405 w 940118"/>
                      <a:gd name="connsiteY35" fmla="*/ 32385 h 1580197"/>
                      <a:gd name="connsiteX36" fmla="*/ 679133 w 940118"/>
                      <a:gd name="connsiteY36" fmla="*/ 0 h 1580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40118" h="1580197">
                        <a:moveTo>
                          <a:pt x="679133" y="0"/>
                        </a:moveTo>
                        <a:lnTo>
                          <a:pt x="940118" y="140970"/>
                        </a:lnTo>
                        <a:lnTo>
                          <a:pt x="747299" y="210278"/>
                        </a:lnTo>
                        <a:lnTo>
                          <a:pt x="747713" y="210503"/>
                        </a:lnTo>
                        <a:cubicBezTo>
                          <a:pt x="701040" y="232410"/>
                          <a:pt x="658178" y="256223"/>
                          <a:pt x="620078" y="282893"/>
                        </a:cubicBezTo>
                        <a:lnTo>
                          <a:pt x="620077" y="282893"/>
                        </a:lnTo>
                        <a:lnTo>
                          <a:pt x="548076" y="339736"/>
                        </a:lnTo>
                        <a:lnTo>
                          <a:pt x="548640" y="340043"/>
                        </a:lnTo>
                        <a:cubicBezTo>
                          <a:pt x="538733" y="349937"/>
                          <a:pt x="498634" y="389097"/>
                          <a:pt x="488633" y="399098"/>
                        </a:cubicBezTo>
                        <a:lnTo>
                          <a:pt x="488633" y="400050"/>
                        </a:lnTo>
                        <a:cubicBezTo>
                          <a:pt x="464820" y="426720"/>
                          <a:pt x="442913" y="454343"/>
                          <a:pt x="422910" y="482918"/>
                        </a:cubicBezTo>
                        <a:lnTo>
                          <a:pt x="422910" y="483870"/>
                        </a:lnTo>
                        <a:cubicBezTo>
                          <a:pt x="402908" y="512445"/>
                          <a:pt x="383858" y="541973"/>
                          <a:pt x="367665" y="572453"/>
                        </a:cubicBezTo>
                        <a:lnTo>
                          <a:pt x="368618" y="573405"/>
                        </a:lnTo>
                        <a:cubicBezTo>
                          <a:pt x="347663" y="608647"/>
                          <a:pt x="331470" y="645795"/>
                          <a:pt x="317183" y="684847"/>
                        </a:cubicBezTo>
                        <a:lnTo>
                          <a:pt x="305241" y="678329"/>
                        </a:lnTo>
                        <a:lnTo>
                          <a:pt x="317183" y="684847"/>
                        </a:lnTo>
                        <a:cubicBezTo>
                          <a:pt x="280035" y="786765"/>
                          <a:pt x="260985" y="896303"/>
                          <a:pt x="260985" y="1014413"/>
                        </a:cubicBezTo>
                        <a:cubicBezTo>
                          <a:pt x="260985" y="1152525"/>
                          <a:pt x="287655" y="1272540"/>
                          <a:pt x="342900" y="1373505"/>
                        </a:cubicBezTo>
                        <a:cubicBezTo>
                          <a:pt x="391478" y="1463993"/>
                          <a:pt x="460058" y="1532572"/>
                          <a:pt x="546735" y="1580197"/>
                        </a:cubicBezTo>
                        <a:lnTo>
                          <a:pt x="285750" y="1438275"/>
                        </a:lnTo>
                        <a:cubicBezTo>
                          <a:pt x="199073" y="1390650"/>
                          <a:pt x="130493" y="1322070"/>
                          <a:pt x="81915" y="1231583"/>
                        </a:cubicBezTo>
                        <a:cubicBezTo>
                          <a:pt x="27622" y="1130618"/>
                          <a:pt x="0" y="1010603"/>
                          <a:pt x="0" y="872490"/>
                        </a:cubicBezTo>
                        <a:cubicBezTo>
                          <a:pt x="0" y="754380"/>
                          <a:pt x="19050" y="644842"/>
                          <a:pt x="56197" y="542925"/>
                        </a:cubicBezTo>
                        <a:lnTo>
                          <a:pt x="62441" y="546321"/>
                        </a:lnTo>
                        <a:cubicBezTo>
                          <a:pt x="62500" y="546184"/>
                          <a:pt x="62558" y="546046"/>
                          <a:pt x="62617" y="545909"/>
                        </a:cubicBezTo>
                        <a:lnTo>
                          <a:pt x="57150" y="542925"/>
                        </a:lnTo>
                        <a:lnTo>
                          <a:pt x="107444" y="431896"/>
                        </a:lnTo>
                        <a:lnTo>
                          <a:pt x="106680" y="431483"/>
                        </a:lnTo>
                        <a:cubicBezTo>
                          <a:pt x="126714" y="402522"/>
                          <a:pt x="197542" y="296966"/>
                          <a:pt x="227648" y="258128"/>
                        </a:cubicBezTo>
                        <a:lnTo>
                          <a:pt x="287315" y="198453"/>
                        </a:lnTo>
                        <a:lnTo>
                          <a:pt x="359092" y="140970"/>
                        </a:lnTo>
                        <a:lnTo>
                          <a:pt x="486263" y="68845"/>
                        </a:lnTo>
                        <a:lnTo>
                          <a:pt x="485775" y="68580"/>
                        </a:lnTo>
                        <a:cubicBezTo>
                          <a:pt x="513398" y="55245"/>
                          <a:pt x="541973" y="43815"/>
                          <a:pt x="572452" y="32385"/>
                        </a:cubicBezTo>
                        <a:lnTo>
                          <a:pt x="573405" y="32385"/>
                        </a:lnTo>
                        <a:lnTo>
                          <a:pt x="679133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xmlns="" id="{F9FE7BDD-9751-4BFE-99BE-5AC754AED6C6}"/>
                      </a:ext>
                    </a:extLst>
                  </p:cNvPr>
                  <p:cNvSpPr/>
                  <p:nvPr/>
                </p:nvSpPr>
                <p:spPr>
                  <a:xfrm>
                    <a:off x="2714531" y="1811829"/>
                    <a:ext cx="257174" cy="304801"/>
                  </a:xfrm>
                  <a:custGeom>
                    <a:avLst/>
                    <a:gdLst>
                      <a:gd name="connsiteX0" fmla="*/ 260985 w 257175"/>
                      <a:gd name="connsiteY0" fmla="*/ 311468 h 304800"/>
                      <a:gd name="connsiteX1" fmla="*/ 0 w 257175"/>
                      <a:gd name="connsiteY1" fmla="*/ 170497 h 304800"/>
                      <a:gd name="connsiteX2" fmla="*/ 952 w 257175"/>
                      <a:gd name="connsiteY2" fmla="*/ 0 h 304800"/>
                      <a:gd name="connsiteX3" fmla="*/ 260985 w 257175"/>
                      <a:gd name="connsiteY3" fmla="*/ 14097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304800">
                        <a:moveTo>
                          <a:pt x="260985" y="311468"/>
                        </a:moveTo>
                        <a:lnTo>
                          <a:pt x="0" y="170497"/>
                        </a:lnTo>
                        <a:lnTo>
                          <a:pt x="952" y="0"/>
                        </a:lnTo>
                        <a:lnTo>
                          <a:pt x="260985" y="14097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Arial Unicode MS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78B20492-39E5-40A7-ACED-B12C9199C0A3}"/>
              </a:ext>
            </a:extLst>
          </p:cNvPr>
          <p:cNvGrpSpPr/>
          <p:nvPr userDrawn="1"/>
        </p:nvGrpSpPr>
        <p:grpSpPr>
          <a:xfrm>
            <a:off x="2049853" y="5455304"/>
            <a:ext cx="505821" cy="1063939"/>
            <a:chOff x="3554538" y="3240653"/>
            <a:chExt cx="1265482" cy="2661804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xmlns="" id="{C36F2E2E-EA5D-4C3D-A928-33B5386577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42982" y="4338372"/>
              <a:ext cx="141951" cy="6566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1D5C2ACA-1653-450B-AA0F-0BB97F26E0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73FA41FE-CF42-45C1-9BF0-04306DF68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1842" y="4275416"/>
              <a:ext cx="0" cy="71249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xmlns="" id="{39566CF3-AE60-4521-8EAB-A6F38C25F04A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C8C09D40-DCAB-4029-88E4-6AC240FEFF8E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42426633-1393-44E2-AA45-46F863414611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F2B015FA-498B-47F6-B132-04F6C1EDCF62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36E07A82-657F-4FF7-88AF-B93A968F7965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B9BBFEF9-D843-49F1-9382-AF2855685F57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xmlns="" id="{B5A53FDC-4435-4C8F-900E-227254CAB58C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FF814D90-0C97-4607-AAC2-601330052B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5CDC986E-5166-4168-A33F-9175302338EE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736A043A-9882-426C-B69E-39C5C2F39485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9B57B04E-7E1C-41AF-8909-ACCAE3209E4B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7D4AEE08-715B-4FC1-9775-92666F4B3616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FCD750D4-4BDF-4312-B443-7EA98BBF00A1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DCEEE83C-0E65-4A03-8C83-3979F03318D8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5B47C86B-F4FF-4993-9645-5F42218A748E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F639E5E1-FF36-4933-A42A-22242275B7FF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AF475549-82D3-43D8-A2A1-63D1164F97F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2F4E196A-74CD-4206-A5DE-2AD96F4565D4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EBD71692-1EB8-46F8-A5CA-39F79B85B6F4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xmlns="" id="{0F30D081-E47B-4D97-90D7-82171E2A220B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xmlns="" id="{CB864674-7548-4BA5-B680-15D239DEA13D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xmlns="" id="{90FA0BA3-B5F1-4AB1-8120-BAD46A7B2B13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xmlns="" id="{7688CEA0-5AFE-47D7-84ED-8C37C15B6D7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xmlns="" id="{689940E3-41B4-407C-A403-D52373191327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</p:grpSp>
        </p:grp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6455E06B-1F39-4435-A88E-49A0BEE4344E}"/>
              </a:ext>
            </a:extLst>
          </p:cNvPr>
          <p:cNvGrpSpPr/>
          <p:nvPr userDrawn="1"/>
        </p:nvGrpSpPr>
        <p:grpSpPr>
          <a:xfrm>
            <a:off x="835670" y="4613596"/>
            <a:ext cx="432480" cy="909674"/>
            <a:chOff x="3554538" y="3240653"/>
            <a:chExt cx="1265482" cy="2661804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85E4F8CF-89FD-4BEC-9A6B-746AC0CFA7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30920" y="4338371"/>
              <a:ext cx="141951" cy="656633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16E3B0A3-9898-4F02-8B45-6F8FC64036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95355" y="4338370"/>
              <a:ext cx="112673" cy="64954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6DFF3308-04DB-4E73-8358-096F74C4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79779" y="4275415"/>
              <a:ext cx="0" cy="71249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xmlns="" id="{346BC297-A507-4854-B0C2-20FBF761D2B3}"/>
                </a:ext>
              </a:extLst>
            </p:cNvPr>
            <p:cNvGrpSpPr/>
            <p:nvPr userDrawn="1"/>
          </p:nvGrpSpPr>
          <p:grpSpPr>
            <a:xfrm>
              <a:off x="3554538" y="3240653"/>
              <a:ext cx="1265482" cy="1261388"/>
              <a:chOff x="3839004" y="3765377"/>
              <a:chExt cx="714810" cy="712498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xmlns="" id="{233BF2A0-2247-4157-B685-518331BDE6CB}"/>
                  </a:ext>
                </a:extLst>
              </p:cNvPr>
              <p:cNvSpPr/>
              <p:nvPr/>
            </p:nvSpPr>
            <p:spPr>
              <a:xfrm>
                <a:off x="3839004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D7ADAAD4-B6D4-4BF7-A974-DAB39978061A}"/>
                  </a:ext>
                </a:extLst>
              </p:cNvPr>
              <p:cNvSpPr/>
              <p:nvPr/>
            </p:nvSpPr>
            <p:spPr>
              <a:xfrm flipH="1">
                <a:off x="4192173" y="3765377"/>
                <a:ext cx="361641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7B491406-69C2-44DB-A5CD-88D8D1BEF0CF}"/>
                  </a:ext>
                </a:extLst>
              </p:cNvPr>
              <p:cNvSpPr/>
              <p:nvPr/>
            </p:nvSpPr>
            <p:spPr>
              <a:xfrm flipH="1">
                <a:off x="4193875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chemeClr val="bg1">
                      <a:lumMod val="85000"/>
                    </a:schemeClr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73F74B2A-3CC0-4FB6-9B7E-2720B932037C}"/>
                  </a:ext>
                </a:extLst>
              </p:cNvPr>
              <p:cNvSpPr/>
              <p:nvPr/>
            </p:nvSpPr>
            <p:spPr>
              <a:xfrm>
                <a:off x="3982656" y="3765377"/>
                <a:ext cx="216287" cy="712498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chemeClr val="bg1">
                      <a:lumMod val="85000"/>
                    </a:schemeClr>
                  </a:gs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1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xmlns="" id="{61A2B3D3-0BBA-407F-AE8C-CE2700182DA1}"/>
                </a:ext>
              </a:extLst>
            </p:cNvPr>
            <p:cNvGrpSpPr/>
            <p:nvPr/>
          </p:nvGrpSpPr>
          <p:grpSpPr>
            <a:xfrm>
              <a:off x="3932377" y="4966662"/>
              <a:ext cx="506449" cy="935795"/>
              <a:chOff x="12470968" y="4604322"/>
              <a:chExt cx="839142" cy="1550531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xmlns="" id="{DD14744D-0284-4519-A44A-80CAFA613277}"/>
                  </a:ext>
                </a:extLst>
              </p:cNvPr>
              <p:cNvGrpSpPr/>
              <p:nvPr/>
            </p:nvGrpSpPr>
            <p:grpSpPr>
              <a:xfrm>
                <a:off x="12710801" y="4604322"/>
                <a:ext cx="471270" cy="1549314"/>
                <a:chOff x="2541356" y="1774680"/>
                <a:chExt cx="1106202" cy="3636668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xmlns="" id="{8B7D02ED-1A26-4E8B-8912-6DDD6822FD36}"/>
                    </a:ext>
                  </a:extLst>
                </p:cNvPr>
                <p:cNvSpPr/>
                <p:nvPr/>
              </p:nvSpPr>
              <p:spPr>
                <a:xfrm>
                  <a:off x="2571096" y="4597937"/>
                  <a:ext cx="402336" cy="182880"/>
                </a:xfrm>
                <a:custGeom>
                  <a:avLst/>
                  <a:gdLst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86764 w 3480752"/>
                    <a:gd name="connsiteY4" fmla="*/ 323526 h 1560620"/>
                    <a:gd name="connsiteX5" fmla="*/ 702687 w 3480752"/>
                    <a:gd name="connsiteY5" fmla="*/ 277806 h 1560620"/>
                    <a:gd name="connsiteX6" fmla="*/ 833420 w 3480752"/>
                    <a:gd name="connsiteY6" fmla="*/ 310489 h 1560620"/>
                    <a:gd name="connsiteX7" fmla="*/ 1241959 w 3480752"/>
                    <a:gd name="connsiteY7" fmla="*/ 343172 h 1560620"/>
                    <a:gd name="connsiteX8" fmla="*/ 3480752 w 3480752"/>
                    <a:gd name="connsiteY8" fmla="*/ 1560620 h 1560620"/>
                    <a:gd name="connsiteX9" fmla="*/ 3064038 w 3480752"/>
                    <a:gd name="connsiteY9" fmla="*/ 1527929 h 1560620"/>
                    <a:gd name="connsiteX10" fmla="*/ 3057133 w 3480752"/>
                    <a:gd name="connsiteY10" fmla="*/ 1524163 h 1560620"/>
                    <a:gd name="connsiteX11" fmla="*/ 2941481 w 3480752"/>
                    <a:gd name="connsiteY11" fmla="*/ 1495246 h 1560620"/>
                    <a:gd name="connsiteX12" fmla="*/ 2881754 w 3480752"/>
                    <a:gd name="connsiteY12" fmla="*/ 1462767 h 1560620"/>
                    <a:gd name="connsiteX13" fmla="*/ 2879802 w 3480752"/>
                    <a:gd name="connsiteY13" fmla="*/ 1466146 h 1560620"/>
                    <a:gd name="connsiteX14" fmla="*/ 2933314 w 3480752"/>
                    <a:gd name="connsiteY14" fmla="*/ 1495246 h 1560620"/>
                    <a:gd name="connsiteX15" fmla="*/ 2353185 w 3480752"/>
                    <a:gd name="connsiteY15" fmla="*/ 1274639 h 1560620"/>
                    <a:gd name="connsiteX16" fmla="*/ 2238794 w 3480752"/>
                    <a:gd name="connsiteY16" fmla="*/ 1217440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84810 w 3480752"/>
                    <a:gd name="connsiteY3" fmla="*/ 326909 h 1560620"/>
                    <a:gd name="connsiteX4" fmla="*/ 702687 w 3480752"/>
                    <a:gd name="connsiteY4" fmla="*/ 277806 h 1560620"/>
                    <a:gd name="connsiteX5" fmla="*/ 833420 w 3480752"/>
                    <a:gd name="connsiteY5" fmla="*/ 310489 h 1560620"/>
                    <a:gd name="connsiteX6" fmla="*/ 1241959 w 3480752"/>
                    <a:gd name="connsiteY6" fmla="*/ 343172 h 1560620"/>
                    <a:gd name="connsiteX7" fmla="*/ 3480752 w 3480752"/>
                    <a:gd name="connsiteY7" fmla="*/ 1560620 h 1560620"/>
                    <a:gd name="connsiteX8" fmla="*/ 3064038 w 3480752"/>
                    <a:gd name="connsiteY8" fmla="*/ 1527929 h 1560620"/>
                    <a:gd name="connsiteX9" fmla="*/ 3057133 w 3480752"/>
                    <a:gd name="connsiteY9" fmla="*/ 1524163 h 1560620"/>
                    <a:gd name="connsiteX10" fmla="*/ 2941481 w 3480752"/>
                    <a:gd name="connsiteY10" fmla="*/ 1495246 h 1560620"/>
                    <a:gd name="connsiteX11" fmla="*/ 2881754 w 3480752"/>
                    <a:gd name="connsiteY11" fmla="*/ 1462767 h 1560620"/>
                    <a:gd name="connsiteX12" fmla="*/ 2879802 w 3480752"/>
                    <a:gd name="connsiteY12" fmla="*/ 1466146 h 1560620"/>
                    <a:gd name="connsiteX13" fmla="*/ 2933314 w 3480752"/>
                    <a:gd name="connsiteY13" fmla="*/ 1495246 h 1560620"/>
                    <a:gd name="connsiteX14" fmla="*/ 2353185 w 3480752"/>
                    <a:gd name="connsiteY14" fmla="*/ 1274639 h 1560620"/>
                    <a:gd name="connsiteX15" fmla="*/ 2238794 w 3480752"/>
                    <a:gd name="connsiteY15" fmla="*/ 1217440 h 1560620"/>
                    <a:gd name="connsiteX16" fmla="*/ 62916 w 3480752"/>
                    <a:gd name="connsiteY16" fmla="*/ 34213 h 1560620"/>
                    <a:gd name="connsiteX17" fmla="*/ 0 w 3480752"/>
                    <a:gd name="connsiteY17" fmla="*/ 0 h 1560620"/>
                    <a:gd name="connsiteX18" fmla="*/ 62916 w 3480752"/>
                    <a:gd name="connsiteY18" fmla="*/ 34213 h 1560620"/>
                    <a:gd name="connsiteX19" fmla="*/ 57199 w 3480752"/>
                    <a:gd name="connsiteY19" fmla="*/ 31661 h 1560620"/>
                    <a:gd name="connsiteX20" fmla="*/ 0 w 3480752"/>
                    <a:gd name="connsiteY20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879802 w 3480752"/>
                    <a:gd name="connsiteY11" fmla="*/ 1466146 h 1560620"/>
                    <a:gd name="connsiteX12" fmla="*/ 2933314 w 3480752"/>
                    <a:gd name="connsiteY12" fmla="*/ 1495246 h 1560620"/>
                    <a:gd name="connsiteX13" fmla="*/ 2353185 w 3480752"/>
                    <a:gd name="connsiteY13" fmla="*/ 1274639 h 1560620"/>
                    <a:gd name="connsiteX14" fmla="*/ 2238794 w 3480752"/>
                    <a:gd name="connsiteY14" fmla="*/ 1217440 h 1560620"/>
                    <a:gd name="connsiteX15" fmla="*/ 62916 w 3480752"/>
                    <a:gd name="connsiteY15" fmla="*/ 34213 h 1560620"/>
                    <a:gd name="connsiteX16" fmla="*/ 0 w 3480752"/>
                    <a:gd name="connsiteY16" fmla="*/ 0 h 1560620"/>
                    <a:gd name="connsiteX17" fmla="*/ 62916 w 3480752"/>
                    <a:gd name="connsiteY17" fmla="*/ 34213 h 1560620"/>
                    <a:gd name="connsiteX18" fmla="*/ 57199 w 3480752"/>
                    <a:gd name="connsiteY18" fmla="*/ 31661 h 1560620"/>
                    <a:gd name="connsiteX19" fmla="*/ 0 w 3480752"/>
                    <a:gd name="connsiteY19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881754 w 3480752"/>
                    <a:gd name="connsiteY10" fmla="*/ 1462767 h 1560620"/>
                    <a:gd name="connsiteX11" fmla="*/ 2933314 w 3480752"/>
                    <a:gd name="connsiteY11" fmla="*/ 1495246 h 1560620"/>
                    <a:gd name="connsiteX12" fmla="*/ 2353185 w 3480752"/>
                    <a:gd name="connsiteY12" fmla="*/ 1274639 h 1560620"/>
                    <a:gd name="connsiteX13" fmla="*/ 2238794 w 3480752"/>
                    <a:gd name="connsiteY13" fmla="*/ 1217440 h 1560620"/>
                    <a:gd name="connsiteX14" fmla="*/ 62916 w 3480752"/>
                    <a:gd name="connsiteY14" fmla="*/ 34213 h 1560620"/>
                    <a:gd name="connsiteX15" fmla="*/ 0 w 3480752"/>
                    <a:gd name="connsiteY15" fmla="*/ 0 h 1560620"/>
                    <a:gd name="connsiteX16" fmla="*/ 62916 w 3480752"/>
                    <a:gd name="connsiteY16" fmla="*/ 34213 h 1560620"/>
                    <a:gd name="connsiteX17" fmla="*/ 57199 w 3480752"/>
                    <a:gd name="connsiteY17" fmla="*/ 31661 h 1560620"/>
                    <a:gd name="connsiteX18" fmla="*/ 0 w 3480752"/>
                    <a:gd name="connsiteY18" fmla="*/ 0 h 1560620"/>
                    <a:gd name="connsiteX0" fmla="*/ 62916 w 3480752"/>
                    <a:gd name="connsiteY0" fmla="*/ 34213 h 1560620"/>
                    <a:gd name="connsiteX1" fmla="*/ 114391 w 3480752"/>
                    <a:gd name="connsiteY1" fmla="*/ 57191 h 1560620"/>
                    <a:gd name="connsiteX2" fmla="*/ 694512 w 3480752"/>
                    <a:gd name="connsiteY2" fmla="*/ 277806 h 1560620"/>
                    <a:gd name="connsiteX3" fmla="*/ 702687 w 3480752"/>
                    <a:gd name="connsiteY3" fmla="*/ 277806 h 1560620"/>
                    <a:gd name="connsiteX4" fmla="*/ 833420 w 3480752"/>
                    <a:gd name="connsiteY4" fmla="*/ 310489 h 1560620"/>
                    <a:gd name="connsiteX5" fmla="*/ 1241959 w 3480752"/>
                    <a:gd name="connsiteY5" fmla="*/ 343172 h 1560620"/>
                    <a:gd name="connsiteX6" fmla="*/ 3480752 w 3480752"/>
                    <a:gd name="connsiteY6" fmla="*/ 1560620 h 1560620"/>
                    <a:gd name="connsiteX7" fmla="*/ 3064038 w 3480752"/>
                    <a:gd name="connsiteY7" fmla="*/ 1527929 h 1560620"/>
                    <a:gd name="connsiteX8" fmla="*/ 3057133 w 3480752"/>
                    <a:gd name="connsiteY8" fmla="*/ 1524163 h 1560620"/>
                    <a:gd name="connsiteX9" fmla="*/ 2941481 w 3480752"/>
                    <a:gd name="connsiteY9" fmla="*/ 1495246 h 1560620"/>
                    <a:gd name="connsiteX10" fmla="*/ 2933314 w 3480752"/>
                    <a:gd name="connsiteY10" fmla="*/ 1495246 h 1560620"/>
                    <a:gd name="connsiteX11" fmla="*/ 2353185 w 3480752"/>
                    <a:gd name="connsiteY11" fmla="*/ 1274639 h 1560620"/>
                    <a:gd name="connsiteX12" fmla="*/ 2238794 w 3480752"/>
                    <a:gd name="connsiteY12" fmla="*/ 1217440 h 1560620"/>
                    <a:gd name="connsiteX13" fmla="*/ 62916 w 3480752"/>
                    <a:gd name="connsiteY13" fmla="*/ 34213 h 1560620"/>
                    <a:gd name="connsiteX14" fmla="*/ 0 w 3480752"/>
                    <a:gd name="connsiteY14" fmla="*/ 0 h 1560620"/>
                    <a:gd name="connsiteX15" fmla="*/ 62916 w 3480752"/>
                    <a:gd name="connsiteY15" fmla="*/ 34213 h 1560620"/>
                    <a:gd name="connsiteX16" fmla="*/ 57199 w 3480752"/>
                    <a:gd name="connsiteY16" fmla="*/ 31661 h 1560620"/>
                    <a:gd name="connsiteX17" fmla="*/ 0 w 3480752"/>
                    <a:gd name="connsiteY17" fmla="*/ 0 h 156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480752" h="1560620">
                      <a:moveTo>
                        <a:pt x="62916" y="34213"/>
                      </a:moveTo>
                      <a:lnTo>
                        <a:pt x="114391" y="57191"/>
                      </a:lnTo>
                      <a:cubicBezTo>
                        <a:pt x="302323" y="147074"/>
                        <a:pt x="498413" y="220606"/>
                        <a:pt x="694512" y="277806"/>
                      </a:cubicBezTo>
                      <a:lnTo>
                        <a:pt x="702687" y="277806"/>
                      </a:lnTo>
                      <a:cubicBezTo>
                        <a:pt x="743545" y="285981"/>
                        <a:pt x="784395" y="302314"/>
                        <a:pt x="833420" y="310489"/>
                      </a:cubicBezTo>
                      <a:lnTo>
                        <a:pt x="1241959" y="343172"/>
                      </a:lnTo>
                      <a:lnTo>
                        <a:pt x="3480752" y="1560620"/>
                      </a:lnTo>
                      <a:lnTo>
                        <a:pt x="3064038" y="1527929"/>
                      </a:lnTo>
                      <a:lnTo>
                        <a:pt x="3057133" y="1524163"/>
                      </a:lnTo>
                      <a:lnTo>
                        <a:pt x="2941481" y="1495246"/>
                      </a:lnTo>
                      <a:lnTo>
                        <a:pt x="2933314" y="1495246"/>
                      </a:lnTo>
                      <a:cubicBezTo>
                        <a:pt x="2737215" y="1446221"/>
                        <a:pt x="2541108" y="1372688"/>
                        <a:pt x="2353185" y="1274639"/>
                      </a:cubicBezTo>
                      <a:cubicBezTo>
                        <a:pt x="2312335" y="1258298"/>
                        <a:pt x="2279652" y="1241956"/>
                        <a:pt x="2238794" y="1217440"/>
                      </a:cubicBezTo>
                      <a:lnTo>
                        <a:pt x="62916" y="34213"/>
                      </a:lnTo>
                      <a:close/>
                      <a:moveTo>
                        <a:pt x="0" y="0"/>
                      </a:moveTo>
                      <a:lnTo>
                        <a:pt x="62916" y="34213"/>
                      </a:lnTo>
                      <a:lnTo>
                        <a:pt x="57199" y="31661"/>
                      </a:lnTo>
                      <a:cubicBezTo>
                        <a:pt x="38815" y="22469"/>
                        <a:pt x="20429" y="12254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xmlns="" id="{8E8DB34B-B88D-4347-B321-7D8FAF44FA1B}"/>
                    </a:ext>
                  </a:extLst>
                </p:cNvPr>
                <p:cNvSpPr/>
                <p:nvPr/>
              </p:nvSpPr>
              <p:spPr>
                <a:xfrm>
                  <a:off x="3023223" y="4576005"/>
                  <a:ext cx="257175" cy="133350"/>
                </a:xfrm>
                <a:custGeom>
                  <a:avLst/>
                  <a:gdLst>
                    <a:gd name="connsiteX0" fmla="*/ 260032 w 257175"/>
                    <a:gd name="connsiteY0" fmla="*/ 141922 h 133350"/>
                    <a:gd name="connsiteX1" fmla="*/ 0 w 257175"/>
                    <a:gd name="connsiteY1" fmla="*/ 0 h 133350"/>
                    <a:gd name="connsiteX2" fmla="*/ 952 w 257175"/>
                    <a:gd name="connsiteY2" fmla="*/ 0 h 133350"/>
                    <a:gd name="connsiteX3" fmla="*/ 260032 w 257175"/>
                    <a:gd name="connsiteY3" fmla="*/ 141922 h 133350"/>
                    <a:gd name="connsiteX4" fmla="*/ 260032 w 257175"/>
                    <a:gd name="connsiteY4" fmla="*/ 141922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7175" h="133350">
                      <a:moveTo>
                        <a:pt x="260032" y="141922"/>
                      </a:moveTo>
                      <a:lnTo>
                        <a:pt x="0" y="0"/>
                      </a:lnTo>
                      <a:cubicBezTo>
                        <a:pt x="0" y="0"/>
                        <a:pt x="952" y="0"/>
                        <a:pt x="952" y="0"/>
                      </a:cubicBezTo>
                      <a:lnTo>
                        <a:pt x="260032" y="141922"/>
                      </a:lnTo>
                      <a:cubicBezTo>
                        <a:pt x="260985" y="141922"/>
                        <a:pt x="260985" y="141922"/>
                        <a:pt x="260032" y="141922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xmlns="" id="{7872BA3E-8AD2-4FD0-99B8-768D5AE20E0D}"/>
                    </a:ext>
                  </a:extLst>
                </p:cNvPr>
                <p:cNvSpPr/>
                <p:nvPr/>
              </p:nvSpPr>
              <p:spPr>
                <a:xfrm>
                  <a:off x="2706138" y="4925573"/>
                  <a:ext cx="257175" cy="485775"/>
                </a:xfrm>
                <a:custGeom>
                  <a:avLst/>
                  <a:gdLst>
                    <a:gd name="connsiteX0" fmla="*/ 260033 w 257175"/>
                    <a:gd name="connsiteY0" fmla="*/ 486727 h 485775"/>
                    <a:gd name="connsiteX1" fmla="*/ 0 w 257175"/>
                    <a:gd name="connsiteY1" fmla="*/ 344805 h 485775"/>
                    <a:gd name="connsiteX2" fmla="*/ 953 w 257175"/>
                    <a:gd name="connsiteY2" fmla="*/ 0 h 485775"/>
                    <a:gd name="connsiteX3" fmla="*/ 260985 w 257175"/>
                    <a:gd name="connsiteY3" fmla="*/ 141922 h 485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485775">
                      <a:moveTo>
                        <a:pt x="260033" y="486727"/>
                      </a:moveTo>
                      <a:lnTo>
                        <a:pt x="0" y="344805"/>
                      </a:lnTo>
                      <a:lnTo>
                        <a:pt x="953" y="0"/>
                      </a:lnTo>
                      <a:lnTo>
                        <a:pt x="260985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xmlns="" id="{943D25C2-FE71-4163-9186-5BD8047B96F7}"/>
                    </a:ext>
                  </a:extLst>
                </p:cNvPr>
                <p:cNvSpPr/>
                <p:nvPr/>
              </p:nvSpPr>
              <p:spPr>
                <a:xfrm>
                  <a:off x="2987522" y="3640652"/>
                  <a:ext cx="660036" cy="1102854"/>
                </a:xfrm>
                <a:custGeom>
                  <a:avLst/>
                  <a:gdLst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319882 w 661035"/>
                    <a:gd name="connsiteY29" fmla="*/ 842137 h 1099185"/>
                    <a:gd name="connsiteX30" fmla="*/ 239078 w 661035"/>
                    <a:gd name="connsiteY30" fmla="*/ 798196 h 1099185"/>
                    <a:gd name="connsiteX31" fmla="*/ 277307 w 661035"/>
                    <a:gd name="connsiteY31" fmla="*/ 750642 h 1099185"/>
                    <a:gd name="connsiteX32" fmla="*/ 277178 w 661035"/>
                    <a:gd name="connsiteY32" fmla="*/ 750571 h 1099185"/>
                    <a:gd name="connsiteX33" fmla="*/ 284798 w 661035"/>
                    <a:gd name="connsiteY33" fmla="*/ 740093 h 1099185"/>
                    <a:gd name="connsiteX34" fmla="*/ 323850 w 661035"/>
                    <a:gd name="connsiteY34" fmla="*/ 676275 h 1099185"/>
                    <a:gd name="connsiteX35" fmla="*/ 359092 w 661035"/>
                    <a:gd name="connsiteY35" fmla="*/ 597218 h 1099185"/>
                    <a:gd name="connsiteX36" fmla="*/ 220980 w 661035"/>
                    <a:gd name="connsiteY36" fmla="*/ 0 h 1099185"/>
                    <a:gd name="connsiteX37" fmla="*/ 481965 w 661035"/>
                    <a:gd name="connsiteY37" fmla="*/ 141922 h 1099185"/>
                    <a:gd name="connsiteX38" fmla="*/ 575310 w 661035"/>
                    <a:gd name="connsiteY38" fmla="*/ 214313 h 1099185"/>
                    <a:gd name="connsiteX39" fmla="*/ 661035 w 661035"/>
                    <a:gd name="connsiteY39" fmla="*/ 504825 h 1099185"/>
                    <a:gd name="connsiteX40" fmla="*/ 621030 w 661035"/>
                    <a:gd name="connsiteY40" fmla="*/ 739140 h 1099185"/>
                    <a:gd name="connsiteX41" fmla="*/ 360045 w 661035"/>
                    <a:gd name="connsiteY41" fmla="*/ 597218 h 1099185"/>
                    <a:gd name="connsiteX42" fmla="*/ 400050 w 661035"/>
                    <a:gd name="connsiteY42" fmla="*/ 362902 h 1099185"/>
                    <a:gd name="connsiteX43" fmla="*/ 314325 w 661035"/>
                    <a:gd name="connsiteY43" fmla="*/ 72390 h 1099185"/>
                    <a:gd name="connsiteX44" fmla="*/ 220980 w 661035"/>
                    <a:gd name="connsiteY44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451949 w 661035"/>
                    <a:gd name="connsiteY9" fmla="*/ 914906 h 1099185"/>
                    <a:gd name="connsiteX10" fmla="*/ 500063 w 661035"/>
                    <a:gd name="connsiteY10" fmla="*/ 941070 h 1099185"/>
                    <a:gd name="connsiteX11" fmla="*/ 451485 w 661035"/>
                    <a:gd name="connsiteY11" fmla="*/ 989648 h 1099185"/>
                    <a:gd name="connsiteX12" fmla="*/ 396629 w 661035"/>
                    <a:gd name="connsiteY12" fmla="*/ 1033155 h 1099185"/>
                    <a:gd name="connsiteX13" fmla="*/ 397193 w 661035"/>
                    <a:gd name="connsiteY13" fmla="*/ 1033462 h 1099185"/>
                    <a:gd name="connsiteX14" fmla="*/ 320041 w 661035"/>
                    <a:gd name="connsiteY14" fmla="*/ 1076325 h 1099185"/>
                    <a:gd name="connsiteX15" fmla="*/ 291343 w 661035"/>
                    <a:gd name="connsiteY15" fmla="*/ 1060767 h 1099185"/>
                    <a:gd name="connsiteX16" fmla="*/ 290403 w 661035"/>
                    <a:gd name="connsiteY16" fmla="*/ 1061621 h 1099185"/>
                    <a:gd name="connsiteX17" fmla="*/ 319088 w 661035"/>
                    <a:gd name="connsiteY17" fmla="*/ 1077277 h 1099185"/>
                    <a:gd name="connsiteX18" fmla="*/ 260985 w 661035"/>
                    <a:gd name="connsiteY18" fmla="*/ 1099185 h 1099185"/>
                    <a:gd name="connsiteX19" fmla="*/ 0 w 661035"/>
                    <a:gd name="connsiteY19" fmla="*/ 957262 h 1099185"/>
                    <a:gd name="connsiteX20" fmla="*/ 59055 w 661035"/>
                    <a:gd name="connsiteY20" fmla="*/ 935355 h 1099185"/>
                    <a:gd name="connsiteX21" fmla="*/ 284314 w 661035"/>
                    <a:gd name="connsiteY21" fmla="*/ 1058298 h 1099185"/>
                    <a:gd name="connsiteX22" fmla="*/ 284516 w 661035"/>
                    <a:gd name="connsiteY22" fmla="*/ 1057066 h 1099185"/>
                    <a:gd name="connsiteX23" fmla="*/ 60008 w 661035"/>
                    <a:gd name="connsiteY23" fmla="*/ 935355 h 1099185"/>
                    <a:gd name="connsiteX24" fmla="*/ 135745 w 661035"/>
                    <a:gd name="connsiteY24" fmla="*/ 891807 h 1099185"/>
                    <a:gd name="connsiteX25" fmla="*/ 135255 w 661035"/>
                    <a:gd name="connsiteY25" fmla="*/ 891540 h 1099185"/>
                    <a:gd name="connsiteX26" fmla="*/ 190500 w 661035"/>
                    <a:gd name="connsiteY26" fmla="*/ 847725 h 1099185"/>
                    <a:gd name="connsiteX27" fmla="*/ 239078 w 661035"/>
                    <a:gd name="connsiteY27" fmla="*/ 799148 h 1099185"/>
                    <a:gd name="connsiteX28" fmla="*/ 319738 w 661035"/>
                    <a:gd name="connsiteY28" fmla="*/ 843010 h 1099185"/>
                    <a:gd name="connsiteX29" fmla="*/ 239078 w 661035"/>
                    <a:gd name="connsiteY29" fmla="*/ 798196 h 1099185"/>
                    <a:gd name="connsiteX30" fmla="*/ 277307 w 661035"/>
                    <a:gd name="connsiteY30" fmla="*/ 750642 h 1099185"/>
                    <a:gd name="connsiteX31" fmla="*/ 277178 w 661035"/>
                    <a:gd name="connsiteY31" fmla="*/ 750571 h 1099185"/>
                    <a:gd name="connsiteX32" fmla="*/ 284798 w 661035"/>
                    <a:gd name="connsiteY32" fmla="*/ 740093 h 1099185"/>
                    <a:gd name="connsiteX33" fmla="*/ 323850 w 661035"/>
                    <a:gd name="connsiteY33" fmla="*/ 676275 h 1099185"/>
                    <a:gd name="connsiteX34" fmla="*/ 359092 w 661035"/>
                    <a:gd name="connsiteY34" fmla="*/ 597218 h 1099185"/>
                    <a:gd name="connsiteX35" fmla="*/ 220980 w 661035"/>
                    <a:gd name="connsiteY35" fmla="*/ 0 h 1099185"/>
                    <a:gd name="connsiteX36" fmla="*/ 481965 w 661035"/>
                    <a:gd name="connsiteY36" fmla="*/ 141922 h 1099185"/>
                    <a:gd name="connsiteX37" fmla="*/ 575310 w 661035"/>
                    <a:gd name="connsiteY37" fmla="*/ 214313 h 1099185"/>
                    <a:gd name="connsiteX38" fmla="*/ 661035 w 661035"/>
                    <a:gd name="connsiteY38" fmla="*/ 504825 h 1099185"/>
                    <a:gd name="connsiteX39" fmla="*/ 621030 w 661035"/>
                    <a:gd name="connsiteY39" fmla="*/ 739140 h 1099185"/>
                    <a:gd name="connsiteX40" fmla="*/ 360045 w 661035"/>
                    <a:gd name="connsiteY40" fmla="*/ 597218 h 1099185"/>
                    <a:gd name="connsiteX41" fmla="*/ 400050 w 661035"/>
                    <a:gd name="connsiteY41" fmla="*/ 362902 h 1099185"/>
                    <a:gd name="connsiteX42" fmla="*/ 314325 w 661035"/>
                    <a:gd name="connsiteY42" fmla="*/ 72390 h 1099185"/>
                    <a:gd name="connsiteX43" fmla="*/ 220980 w 661035"/>
                    <a:gd name="connsiteY43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452605 w 661035"/>
                    <a:gd name="connsiteY8" fmla="*/ 914311 h 1099185"/>
                    <a:gd name="connsiteX9" fmla="*/ 500063 w 661035"/>
                    <a:gd name="connsiteY9" fmla="*/ 941070 h 1099185"/>
                    <a:gd name="connsiteX10" fmla="*/ 451485 w 661035"/>
                    <a:gd name="connsiteY10" fmla="*/ 989648 h 1099185"/>
                    <a:gd name="connsiteX11" fmla="*/ 396629 w 661035"/>
                    <a:gd name="connsiteY11" fmla="*/ 1033155 h 1099185"/>
                    <a:gd name="connsiteX12" fmla="*/ 397193 w 661035"/>
                    <a:gd name="connsiteY12" fmla="*/ 1033462 h 1099185"/>
                    <a:gd name="connsiteX13" fmla="*/ 320041 w 661035"/>
                    <a:gd name="connsiteY13" fmla="*/ 1076325 h 1099185"/>
                    <a:gd name="connsiteX14" fmla="*/ 291343 w 661035"/>
                    <a:gd name="connsiteY14" fmla="*/ 1060767 h 1099185"/>
                    <a:gd name="connsiteX15" fmla="*/ 290403 w 661035"/>
                    <a:gd name="connsiteY15" fmla="*/ 1061621 h 1099185"/>
                    <a:gd name="connsiteX16" fmla="*/ 319088 w 661035"/>
                    <a:gd name="connsiteY16" fmla="*/ 1077277 h 1099185"/>
                    <a:gd name="connsiteX17" fmla="*/ 260985 w 661035"/>
                    <a:gd name="connsiteY17" fmla="*/ 1099185 h 1099185"/>
                    <a:gd name="connsiteX18" fmla="*/ 0 w 661035"/>
                    <a:gd name="connsiteY18" fmla="*/ 957262 h 1099185"/>
                    <a:gd name="connsiteX19" fmla="*/ 59055 w 661035"/>
                    <a:gd name="connsiteY19" fmla="*/ 935355 h 1099185"/>
                    <a:gd name="connsiteX20" fmla="*/ 284314 w 661035"/>
                    <a:gd name="connsiteY20" fmla="*/ 1058298 h 1099185"/>
                    <a:gd name="connsiteX21" fmla="*/ 284516 w 661035"/>
                    <a:gd name="connsiteY21" fmla="*/ 1057066 h 1099185"/>
                    <a:gd name="connsiteX22" fmla="*/ 60008 w 661035"/>
                    <a:gd name="connsiteY22" fmla="*/ 935355 h 1099185"/>
                    <a:gd name="connsiteX23" fmla="*/ 135745 w 661035"/>
                    <a:gd name="connsiteY23" fmla="*/ 891807 h 1099185"/>
                    <a:gd name="connsiteX24" fmla="*/ 135255 w 661035"/>
                    <a:gd name="connsiteY24" fmla="*/ 891540 h 1099185"/>
                    <a:gd name="connsiteX25" fmla="*/ 190500 w 661035"/>
                    <a:gd name="connsiteY25" fmla="*/ 847725 h 1099185"/>
                    <a:gd name="connsiteX26" fmla="*/ 239078 w 661035"/>
                    <a:gd name="connsiteY26" fmla="*/ 799148 h 1099185"/>
                    <a:gd name="connsiteX27" fmla="*/ 319738 w 661035"/>
                    <a:gd name="connsiteY27" fmla="*/ 843010 h 1099185"/>
                    <a:gd name="connsiteX28" fmla="*/ 239078 w 661035"/>
                    <a:gd name="connsiteY28" fmla="*/ 798196 h 1099185"/>
                    <a:gd name="connsiteX29" fmla="*/ 277307 w 661035"/>
                    <a:gd name="connsiteY29" fmla="*/ 750642 h 1099185"/>
                    <a:gd name="connsiteX30" fmla="*/ 277178 w 661035"/>
                    <a:gd name="connsiteY30" fmla="*/ 750571 h 1099185"/>
                    <a:gd name="connsiteX31" fmla="*/ 284798 w 661035"/>
                    <a:gd name="connsiteY31" fmla="*/ 740093 h 1099185"/>
                    <a:gd name="connsiteX32" fmla="*/ 323850 w 661035"/>
                    <a:gd name="connsiteY32" fmla="*/ 676275 h 1099185"/>
                    <a:gd name="connsiteX33" fmla="*/ 359092 w 661035"/>
                    <a:gd name="connsiteY33" fmla="*/ 597218 h 1099185"/>
                    <a:gd name="connsiteX34" fmla="*/ 220980 w 661035"/>
                    <a:gd name="connsiteY34" fmla="*/ 0 h 1099185"/>
                    <a:gd name="connsiteX35" fmla="*/ 481965 w 661035"/>
                    <a:gd name="connsiteY35" fmla="*/ 141922 h 1099185"/>
                    <a:gd name="connsiteX36" fmla="*/ 575310 w 661035"/>
                    <a:gd name="connsiteY36" fmla="*/ 214313 h 1099185"/>
                    <a:gd name="connsiteX37" fmla="*/ 661035 w 661035"/>
                    <a:gd name="connsiteY37" fmla="*/ 504825 h 1099185"/>
                    <a:gd name="connsiteX38" fmla="*/ 621030 w 661035"/>
                    <a:gd name="connsiteY38" fmla="*/ 739140 h 1099185"/>
                    <a:gd name="connsiteX39" fmla="*/ 360045 w 661035"/>
                    <a:gd name="connsiteY39" fmla="*/ 597218 h 1099185"/>
                    <a:gd name="connsiteX40" fmla="*/ 400050 w 661035"/>
                    <a:gd name="connsiteY40" fmla="*/ 362902 h 1099185"/>
                    <a:gd name="connsiteX41" fmla="*/ 314325 w 661035"/>
                    <a:gd name="connsiteY41" fmla="*/ 72390 h 1099185"/>
                    <a:gd name="connsiteX42" fmla="*/ 220980 w 661035"/>
                    <a:gd name="connsiteY42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319738 w 661035"/>
                    <a:gd name="connsiteY26" fmla="*/ 843010 h 1099185"/>
                    <a:gd name="connsiteX27" fmla="*/ 239078 w 661035"/>
                    <a:gd name="connsiteY27" fmla="*/ 798196 h 1099185"/>
                    <a:gd name="connsiteX28" fmla="*/ 277307 w 661035"/>
                    <a:gd name="connsiteY28" fmla="*/ 750642 h 1099185"/>
                    <a:gd name="connsiteX29" fmla="*/ 277178 w 661035"/>
                    <a:gd name="connsiteY29" fmla="*/ 750571 h 1099185"/>
                    <a:gd name="connsiteX30" fmla="*/ 284798 w 661035"/>
                    <a:gd name="connsiteY30" fmla="*/ 740093 h 1099185"/>
                    <a:gd name="connsiteX31" fmla="*/ 323850 w 661035"/>
                    <a:gd name="connsiteY31" fmla="*/ 676275 h 1099185"/>
                    <a:gd name="connsiteX32" fmla="*/ 359092 w 661035"/>
                    <a:gd name="connsiteY32" fmla="*/ 597218 h 1099185"/>
                    <a:gd name="connsiteX33" fmla="*/ 220980 w 661035"/>
                    <a:gd name="connsiteY33" fmla="*/ 0 h 1099185"/>
                    <a:gd name="connsiteX34" fmla="*/ 481965 w 661035"/>
                    <a:gd name="connsiteY34" fmla="*/ 141922 h 1099185"/>
                    <a:gd name="connsiteX35" fmla="*/ 575310 w 661035"/>
                    <a:gd name="connsiteY35" fmla="*/ 214313 h 1099185"/>
                    <a:gd name="connsiteX36" fmla="*/ 661035 w 661035"/>
                    <a:gd name="connsiteY36" fmla="*/ 504825 h 1099185"/>
                    <a:gd name="connsiteX37" fmla="*/ 621030 w 661035"/>
                    <a:gd name="connsiteY37" fmla="*/ 739140 h 1099185"/>
                    <a:gd name="connsiteX38" fmla="*/ 360045 w 661035"/>
                    <a:gd name="connsiteY38" fmla="*/ 597218 h 1099185"/>
                    <a:gd name="connsiteX39" fmla="*/ 400050 w 661035"/>
                    <a:gd name="connsiteY39" fmla="*/ 362902 h 1099185"/>
                    <a:gd name="connsiteX40" fmla="*/ 314325 w 661035"/>
                    <a:gd name="connsiteY40" fmla="*/ 72390 h 1099185"/>
                    <a:gd name="connsiteX41" fmla="*/ 220980 w 661035"/>
                    <a:gd name="connsiteY41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284516 w 661035"/>
                    <a:gd name="connsiteY20" fmla="*/ 1057066 h 1099185"/>
                    <a:gd name="connsiteX21" fmla="*/ 60008 w 661035"/>
                    <a:gd name="connsiteY21" fmla="*/ 935355 h 1099185"/>
                    <a:gd name="connsiteX22" fmla="*/ 135745 w 661035"/>
                    <a:gd name="connsiteY22" fmla="*/ 891807 h 1099185"/>
                    <a:gd name="connsiteX23" fmla="*/ 135255 w 661035"/>
                    <a:gd name="connsiteY23" fmla="*/ 891540 h 1099185"/>
                    <a:gd name="connsiteX24" fmla="*/ 190500 w 661035"/>
                    <a:gd name="connsiteY24" fmla="*/ 847725 h 1099185"/>
                    <a:gd name="connsiteX25" fmla="*/ 239078 w 661035"/>
                    <a:gd name="connsiteY25" fmla="*/ 799148 h 1099185"/>
                    <a:gd name="connsiteX26" fmla="*/ 239078 w 661035"/>
                    <a:gd name="connsiteY26" fmla="*/ 798196 h 1099185"/>
                    <a:gd name="connsiteX27" fmla="*/ 277307 w 661035"/>
                    <a:gd name="connsiteY27" fmla="*/ 750642 h 1099185"/>
                    <a:gd name="connsiteX28" fmla="*/ 277178 w 661035"/>
                    <a:gd name="connsiteY28" fmla="*/ 750571 h 1099185"/>
                    <a:gd name="connsiteX29" fmla="*/ 284798 w 661035"/>
                    <a:gd name="connsiteY29" fmla="*/ 740093 h 1099185"/>
                    <a:gd name="connsiteX30" fmla="*/ 323850 w 661035"/>
                    <a:gd name="connsiteY30" fmla="*/ 676275 h 1099185"/>
                    <a:gd name="connsiteX31" fmla="*/ 359092 w 661035"/>
                    <a:gd name="connsiteY31" fmla="*/ 597218 h 1099185"/>
                    <a:gd name="connsiteX32" fmla="*/ 220980 w 661035"/>
                    <a:gd name="connsiteY32" fmla="*/ 0 h 1099185"/>
                    <a:gd name="connsiteX33" fmla="*/ 481965 w 661035"/>
                    <a:gd name="connsiteY33" fmla="*/ 141922 h 1099185"/>
                    <a:gd name="connsiteX34" fmla="*/ 575310 w 661035"/>
                    <a:gd name="connsiteY34" fmla="*/ 214313 h 1099185"/>
                    <a:gd name="connsiteX35" fmla="*/ 661035 w 661035"/>
                    <a:gd name="connsiteY35" fmla="*/ 504825 h 1099185"/>
                    <a:gd name="connsiteX36" fmla="*/ 621030 w 661035"/>
                    <a:gd name="connsiteY36" fmla="*/ 739140 h 1099185"/>
                    <a:gd name="connsiteX37" fmla="*/ 360045 w 661035"/>
                    <a:gd name="connsiteY37" fmla="*/ 597218 h 1099185"/>
                    <a:gd name="connsiteX38" fmla="*/ 400050 w 661035"/>
                    <a:gd name="connsiteY38" fmla="*/ 362902 h 1099185"/>
                    <a:gd name="connsiteX39" fmla="*/ 314325 w 661035"/>
                    <a:gd name="connsiteY39" fmla="*/ 72390 h 1099185"/>
                    <a:gd name="connsiteX40" fmla="*/ 220980 w 661035"/>
                    <a:gd name="connsiteY40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284314 w 661035"/>
                    <a:gd name="connsiteY19" fmla="*/ 1058298 h 1099185"/>
                    <a:gd name="connsiteX20" fmla="*/ 60008 w 661035"/>
                    <a:gd name="connsiteY20" fmla="*/ 935355 h 1099185"/>
                    <a:gd name="connsiteX21" fmla="*/ 135745 w 661035"/>
                    <a:gd name="connsiteY21" fmla="*/ 891807 h 1099185"/>
                    <a:gd name="connsiteX22" fmla="*/ 135255 w 661035"/>
                    <a:gd name="connsiteY22" fmla="*/ 891540 h 1099185"/>
                    <a:gd name="connsiteX23" fmla="*/ 190500 w 661035"/>
                    <a:gd name="connsiteY23" fmla="*/ 847725 h 1099185"/>
                    <a:gd name="connsiteX24" fmla="*/ 239078 w 661035"/>
                    <a:gd name="connsiteY24" fmla="*/ 799148 h 1099185"/>
                    <a:gd name="connsiteX25" fmla="*/ 239078 w 661035"/>
                    <a:gd name="connsiteY25" fmla="*/ 798196 h 1099185"/>
                    <a:gd name="connsiteX26" fmla="*/ 277307 w 661035"/>
                    <a:gd name="connsiteY26" fmla="*/ 750642 h 1099185"/>
                    <a:gd name="connsiteX27" fmla="*/ 277178 w 661035"/>
                    <a:gd name="connsiteY27" fmla="*/ 750571 h 1099185"/>
                    <a:gd name="connsiteX28" fmla="*/ 284798 w 661035"/>
                    <a:gd name="connsiteY28" fmla="*/ 740093 h 1099185"/>
                    <a:gd name="connsiteX29" fmla="*/ 323850 w 661035"/>
                    <a:gd name="connsiteY29" fmla="*/ 676275 h 1099185"/>
                    <a:gd name="connsiteX30" fmla="*/ 359092 w 661035"/>
                    <a:gd name="connsiteY30" fmla="*/ 597218 h 1099185"/>
                    <a:gd name="connsiteX31" fmla="*/ 220980 w 661035"/>
                    <a:gd name="connsiteY31" fmla="*/ 0 h 1099185"/>
                    <a:gd name="connsiteX32" fmla="*/ 481965 w 661035"/>
                    <a:gd name="connsiteY32" fmla="*/ 141922 h 1099185"/>
                    <a:gd name="connsiteX33" fmla="*/ 575310 w 661035"/>
                    <a:gd name="connsiteY33" fmla="*/ 214313 h 1099185"/>
                    <a:gd name="connsiteX34" fmla="*/ 661035 w 661035"/>
                    <a:gd name="connsiteY34" fmla="*/ 504825 h 1099185"/>
                    <a:gd name="connsiteX35" fmla="*/ 621030 w 661035"/>
                    <a:gd name="connsiteY35" fmla="*/ 739140 h 1099185"/>
                    <a:gd name="connsiteX36" fmla="*/ 360045 w 661035"/>
                    <a:gd name="connsiteY36" fmla="*/ 597218 h 1099185"/>
                    <a:gd name="connsiteX37" fmla="*/ 400050 w 661035"/>
                    <a:gd name="connsiteY37" fmla="*/ 362902 h 1099185"/>
                    <a:gd name="connsiteX38" fmla="*/ 314325 w 661035"/>
                    <a:gd name="connsiteY38" fmla="*/ 72390 h 1099185"/>
                    <a:gd name="connsiteX39" fmla="*/ 220980 w 661035"/>
                    <a:gd name="connsiteY39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290403 w 661035"/>
                    <a:gd name="connsiteY14" fmla="*/ 1061621 h 1099185"/>
                    <a:gd name="connsiteX15" fmla="*/ 319088 w 661035"/>
                    <a:gd name="connsiteY15" fmla="*/ 1077277 h 1099185"/>
                    <a:gd name="connsiteX16" fmla="*/ 260985 w 661035"/>
                    <a:gd name="connsiteY16" fmla="*/ 1099185 h 1099185"/>
                    <a:gd name="connsiteX17" fmla="*/ 0 w 661035"/>
                    <a:gd name="connsiteY17" fmla="*/ 957262 h 1099185"/>
                    <a:gd name="connsiteX18" fmla="*/ 59055 w 661035"/>
                    <a:gd name="connsiteY18" fmla="*/ 935355 h 1099185"/>
                    <a:gd name="connsiteX19" fmla="*/ 60008 w 661035"/>
                    <a:gd name="connsiteY19" fmla="*/ 935355 h 1099185"/>
                    <a:gd name="connsiteX20" fmla="*/ 135745 w 661035"/>
                    <a:gd name="connsiteY20" fmla="*/ 891807 h 1099185"/>
                    <a:gd name="connsiteX21" fmla="*/ 135255 w 661035"/>
                    <a:gd name="connsiteY21" fmla="*/ 891540 h 1099185"/>
                    <a:gd name="connsiteX22" fmla="*/ 190500 w 661035"/>
                    <a:gd name="connsiteY22" fmla="*/ 847725 h 1099185"/>
                    <a:gd name="connsiteX23" fmla="*/ 239078 w 661035"/>
                    <a:gd name="connsiteY23" fmla="*/ 799148 h 1099185"/>
                    <a:gd name="connsiteX24" fmla="*/ 239078 w 661035"/>
                    <a:gd name="connsiteY24" fmla="*/ 798196 h 1099185"/>
                    <a:gd name="connsiteX25" fmla="*/ 277307 w 661035"/>
                    <a:gd name="connsiteY25" fmla="*/ 750642 h 1099185"/>
                    <a:gd name="connsiteX26" fmla="*/ 277178 w 661035"/>
                    <a:gd name="connsiteY26" fmla="*/ 750571 h 1099185"/>
                    <a:gd name="connsiteX27" fmla="*/ 284798 w 661035"/>
                    <a:gd name="connsiteY27" fmla="*/ 740093 h 1099185"/>
                    <a:gd name="connsiteX28" fmla="*/ 323850 w 661035"/>
                    <a:gd name="connsiteY28" fmla="*/ 676275 h 1099185"/>
                    <a:gd name="connsiteX29" fmla="*/ 359092 w 661035"/>
                    <a:gd name="connsiteY29" fmla="*/ 597218 h 1099185"/>
                    <a:gd name="connsiteX30" fmla="*/ 220980 w 661035"/>
                    <a:gd name="connsiteY30" fmla="*/ 0 h 1099185"/>
                    <a:gd name="connsiteX31" fmla="*/ 481965 w 661035"/>
                    <a:gd name="connsiteY31" fmla="*/ 141922 h 1099185"/>
                    <a:gd name="connsiteX32" fmla="*/ 575310 w 661035"/>
                    <a:gd name="connsiteY32" fmla="*/ 214313 h 1099185"/>
                    <a:gd name="connsiteX33" fmla="*/ 661035 w 661035"/>
                    <a:gd name="connsiteY33" fmla="*/ 504825 h 1099185"/>
                    <a:gd name="connsiteX34" fmla="*/ 621030 w 661035"/>
                    <a:gd name="connsiteY34" fmla="*/ 739140 h 1099185"/>
                    <a:gd name="connsiteX35" fmla="*/ 360045 w 661035"/>
                    <a:gd name="connsiteY35" fmla="*/ 597218 h 1099185"/>
                    <a:gd name="connsiteX36" fmla="*/ 400050 w 661035"/>
                    <a:gd name="connsiteY36" fmla="*/ 362902 h 1099185"/>
                    <a:gd name="connsiteX37" fmla="*/ 314325 w 661035"/>
                    <a:gd name="connsiteY37" fmla="*/ 72390 h 1099185"/>
                    <a:gd name="connsiteX38" fmla="*/ 220980 w 661035"/>
                    <a:gd name="connsiteY38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291343 w 661035"/>
                    <a:gd name="connsiteY13" fmla="*/ 1060767 h 1099185"/>
                    <a:gd name="connsiteX14" fmla="*/ 319088 w 661035"/>
                    <a:gd name="connsiteY14" fmla="*/ 1077277 h 1099185"/>
                    <a:gd name="connsiteX15" fmla="*/ 260985 w 661035"/>
                    <a:gd name="connsiteY15" fmla="*/ 1099185 h 1099185"/>
                    <a:gd name="connsiteX16" fmla="*/ 0 w 661035"/>
                    <a:gd name="connsiteY16" fmla="*/ 957262 h 1099185"/>
                    <a:gd name="connsiteX17" fmla="*/ 59055 w 661035"/>
                    <a:gd name="connsiteY17" fmla="*/ 935355 h 1099185"/>
                    <a:gd name="connsiteX18" fmla="*/ 60008 w 661035"/>
                    <a:gd name="connsiteY18" fmla="*/ 935355 h 1099185"/>
                    <a:gd name="connsiteX19" fmla="*/ 135745 w 661035"/>
                    <a:gd name="connsiteY19" fmla="*/ 891807 h 1099185"/>
                    <a:gd name="connsiteX20" fmla="*/ 135255 w 661035"/>
                    <a:gd name="connsiteY20" fmla="*/ 891540 h 1099185"/>
                    <a:gd name="connsiteX21" fmla="*/ 190500 w 661035"/>
                    <a:gd name="connsiteY21" fmla="*/ 847725 h 1099185"/>
                    <a:gd name="connsiteX22" fmla="*/ 239078 w 661035"/>
                    <a:gd name="connsiteY22" fmla="*/ 799148 h 1099185"/>
                    <a:gd name="connsiteX23" fmla="*/ 239078 w 661035"/>
                    <a:gd name="connsiteY23" fmla="*/ 798196 h 1099185"/>
                    <a:gd name="connsiteX24" fmla="*/ 277307 w 661035"/>
                    <a:gd name="connsiteY24" fmla="*/ 750642 h 1099185"/>
                    <a:gd name="connsiteX25" fmla="*/ 277178 w 661035"/>
                    <a:gd name="connsiteY25" fmla="*/ 750571 h 1099185"/>
                    <a:gd name="connsiteX26" fmla="*/ 284798 w 661035"/>
                    <a:gd name="connsiteY26" fmla="*/ 740093 h 1099185"/>
                    <a:gd name="connsiteX27" fmla="*/ 323850 w 661035"/>
                    <a:gd name="connsiteY27" fmla="*/ 676275 h 1099185"/>
                    <a:gd name="connsiteX28" fmla="*/ 359092 w 661035"/>
                    <a:gd name="connsiteY28" fmla="*/ 597218 h 1099185"/>
                    <a:gd name="connsiteX29" fmla="*/ 220980 w 661035"/>
                    <a:gd name="connsiteY29" fmla="*/ 0 h 1099185"/>
                    <a:gd name="connsiteX30" fmla="*/ 481965 w 661035"/>
                    <a:gd name="connsiteY30" fmla="*/ 141922 h 1099185"/>
                    <a:gd name="connsiteX31" fmla="*/ 575310 w 661035"/>
                    <a:gd name="connsiteY31" fmla="*/ 214313 h 1099185"/>
                    <a:gd name="connsiteX32" fmla="*/ 661035 w 661035"/>
                    <a:gd name="connsiteY32" fmla="*/ 504825 h 1099185"/>
                    <a:gd name="connsiteX33" fmla="*/ 621030 w 661035"/>
                    <a:gd name="connsiteY33" fmla="*/ 739140 h 1099185"/>
                    <a:gd name="connsiteX34" fmla="*/ 360045 w 661035"/>
                    <a:gd name="connsiteY34" fmla="*/ 597218 h 1099185"/>
                    <a:gd name="connsiteX35" fmla="*/ 400050 w 661035"/>
                    <a:gd name="connsiteY35" fmla="*/ 362902 h 1099185"/>
                    <a:gd name="connsiteX36" fmla="*/ 314325 w 661035"/>
                    <a:gd name="connsiteY36" fmla="*/ 72390 h 1099185"/>
                    <a:gd name="connsiteX37" fmla="*/ 220980 w 661035"/>
                    <a:gd name="connsiteY37" fmla="*/ 0 h 1099185"/>
                    <a:gd name="connsiteX0" fmla="*/ 359092 w 661035"/>
                    <a:gd name="connsiteY0" fmla="*/ 597218 h 1099185"/>
                    <a:gd name="connsiteX1" fmla="*/ 620078 w 661035"/>
                    <a:gd name="connsiteY1" fmla="*/ 739140 h 1099185"/>
                    <a:gd name="connsiteX2" fmla="*/ 584835 w 661035"/>
                    <a:gd name="connsiteY2" fmla="*/ 818198 h 1099185"/>
                    <a:gd name="connsiteX3" fmla="*/ 584836 w 661035"/>
                    <a:gd name="connsiteY3" fmla="*/ 818198 h 1099185"/>
                    <a:gd name="connsiteX4" fmla="*/ 545783 w 661035"/>
                    <a:gd name="connsiteY4" fmla="*/ 882015 h 1099185"/>
                    <a:gd name="connsiteX5" fmla="*/ 538930 w 661035"/>
                    <a:gd name="connsiteY5" fmla="*/ 891439 h 1099185"/>
                    <a:gd name="connsiteX6" fmla="*/ 539116 w 661035"/>
                    <a:gd name="connsiteY6" fmla="*/ 891540 h 1099185"/>
                    <a:gd name="connsiteX7" fmla="*/ 500063 w 661035"/>
                    <a:gd name="connsiteY7" fmla="*/ 940118 h 1099185"/>
                    <a:gd name="connsiteX8" fmla="*/ 500063 w 661035"/>
                    <a:gd name="connsiteY8" fmla="*/ 941070 h 1099185"/>
                    <a:gd name="connsiteX9" fmla="*/ 451485 w 661035"/>
                    <a:gd name="connsiteY9" fmla="*/ 989648 h 1099185"/>
                    <a:gd name="connsiteX10" fmla="*/ 396629 w 661035"/>
                    <a:gd name="connsiteY10" fmla="*/ 1033155 h 1099185"/>
                    <a:gd name="connsiteX11" fmla="*/ 397193 w 661035"/>
                    <a:gd name="connsiteY11" fmla="*/ 1033462 h 1099185"/>
                    <a:gd name="connsiteX12" fmla="*/ 320041 w 661035"/>
                    <a:gd name="connsiteY12" fmla="*/ 1076325 h 1099185"/>
                    <a:gd name="connsiteX13" fmla="*/ 319088 w 661035"/>
                    <a:gd name="connsiteY13" fmla="*/ 1077277 h 1099185"/>
                    <a:gd name="connsiteX14" fmla="*/ 260985 w 661035"/>
                    <a:gd name="connsiteY14" fmla="*/ 1099185 h 1099185"/>
                    <a:gd name="connsiteX15" fmla="*/ 0 w 661035"/>
                    <a:gd name="connsiteY15" fmla="*/ 957262 h 1099185"/>
                    <a:gd name="connsiteX16" fmla="*/ 59055 w 661035"/>
                    <a:gd name="connsiteY16" fmla="*/ 935355 h 1099185"/>
                    <a:gd name="connsiteX17" fmla="*/ 60008 w 661035"/>
                    <a:gd name="connsiteY17" fmla="*/ 935355 h 1099185"/>
                    <a:gd name="connsiteX18" fmla="*/ 135745 w 661035"/>
                    <a:gd name="connsiteY18" fmla="*/ 891807 h 1099185"/>
                    <a:gd name="connsiteX19" fmla="*/ 135255 w 661035"/>
                    <a:gd name="connsiteY19" fmla="*/ 891540 h 1099185"/>
                    <a:gd name="connsiteX20" fmla="*/ 190500 w 661035"/>
                    <a:gd name="connsiteY20" fmla="*/ 847725 h 1099185"/>
                    <a:gd name="connsiteX21" fmla="*/ 239078 w 661035"/>
                    <a:gd name="connsiteY21" fmla="*/ 799148 h 1099185"/>
                    <a:gd name="connsiteX22" fmla="*/ 239078 w 661035"/>
                    <a:gd name="connsiteY22" fmla="*/ 798196 h 1099185"/>
                    <a:gd name="connsiteX23" fmla="*/ 277307 w 661035"/>
                    <a:gd name="connsiteY23" fmla="*/ 750642 h 1099185"/>
                    <a:gd name="connsiteX24" fmla="*/ 277178 w 661035"/>
                    <a:gd name="connsiteY24" fmla="*/ 750571 h 1099185"/>
                    <a:gd name="connsiteX25" fmla="*/ 284798 w 661035"/>
                    <a:gd name="connsiteY25" fmla="*/ 740093 h 1099185"/>
                    <a:gd name="connsiteX26" fmla="*/ 323850 w 661035"/>
                    <a:gd name="connsiteY26" fmla="*/ 676275 h 1099185"/>
                    <a:gd name="connsiteX27" fmla="*/ 359092 w 661035"/>
                    <a:gd name="connsiteY27" fmla="*/ 597218 h 1099185"/>
                    <a:gd name="connsiteX28" fmla="*/ 220980 w 661035"/>
                    <a:gd name="connsiteY28" fmla="*/ 0 h 1099185"/>
                    <a:gd name="connsiteX29" fmla="*/ 481965 w 661035"/>
                    <a:gd name="connsiteY29" fmla="*/ 141922 h 1099185"/>
                    <a:gd name="connsiteX30" fmla="*/ 575310 w 661035"/>
                    <a:gd name="connsiteY30" fmla="*/ 214313 h 1099185"/>
                    <a:gd name="connsiteX31" fmla="*/ 661035 w 661035"/>
                    <a:gd name="connsiteY31" fmla="*/ 504825 h 1099185"/>
                    <a:gd name="connsiteX32" fmla="*/ 621030 w 661035"/>
                    <a:gd name="connsiteY32" fmla="*/ 739140 h 1099185"/>
                    <a:gd name="connsiteX33" fmla="*/ 360045 w 661035"/>
                    <a:gd name="connsiteY33" fmla="*/ 597218 h 1099185"/>
                    <a:gd name="connsiteX34" fmla="*/ 400050 w 661035"/>
                    <a:gd name="connsiteY34" fmla="*/ 362902 h 1099185"/>
                    <a:gd name="connsiteX35" fmla="*/ 314325 w 661035"/>
                    <a:gd name="connsiteY35" fmla="*/ 72390 h 1099185"/>
                    <a:gd name="connsiteX36" fmla="*/ 220980 w 661035"/>
                    <a:gd name="connsiteY36" fmla="*/ 0 h 1099185"/>
                    <a:gd name="connsiteX0" fmla="*/ 359092 w 661035"/>
                    <a:gd name="connsiteY0" fmla="*/ 597218 h 1112468"/>
                    <a:gd name="connsiteX1" fmla="*/ 620078 w 661035"/>
                    <a:gd name="connsiteY1" fmla="*/ 739140 h 1112468"/>
                    <a:gd name="connsiteX2" fmla="*/ 584835 w 661035"/>
                    <a:gd name="connsiteY2" fmla="*/ 818198 h 1112468"/>
                    <a:gd name="connsiteX3" fmla="*/ 584836 w 661035"/>
                    <a:gd name="connsiteY3" fmla="*/ 818198 h 1112468"/>
                    <a:gd name="connsiteX4" fmla="*/ 545783 w 661035"/>
                    <a:gd name="connsiteY4" fmla="*/ 882015 h 1112468"/>
                    <a:gd name="connsiteX5" fmla="*/ 538930 w 661035"/>
                    <a:gd name="connsiteY5" fmla="*/ 891439 h 1112468"/>
                    <a:gd name="connsiteX6" fmla="*/ 539116 w 661035"/>
                    <a:gd name="connsiteY6" fmla="*/ 891540 h 1112468"/>
                    <a:gd name="connsiteX7" fmla="*/ 500063 w 661035"/>
                    <a:gd name="connsiteY7" fmla="*/ 940118 h 1112468"/>
                    <a:gd name="connsiteX8" fmla="*/ 500063 w 661035"/>
                    <a:gd name="connsiteY8" fmla="*/ 941070 h 1112468"/>
                    <a:gd name="connsiteX9" fmla="*/ 451485 w 661035"/>
                    <a:gd name="connsiteY9" fmla="*/ 989648 h 1112468"/>
                    <a:gd name="connsiteX10" fmla="*/ 396629 w 661035"/>
                    <a:gd name="connsiteY10" fmla="*/ 1033155 h 1112468"/>
                    <a:gd name="connsiteX11" fmla="*/ 397193 w 661035"/>
                    <a:gd name="connsiteY11" fmla="*/ 1033462 h 1112468"/>
                    <a:gd name="connsiteX12" fmla="*/ 320041 w 661035"/>
                    <a:gd name="connsiteY12" fmla="*/ 1076325 h 1112468"/>
                    <a:gd name="connsiteX13" fmla="*/ 319088 w 661035"/>
                    <a:gd name="connsiteY13" fmla="*/ 1077277 h 1112468"/>
                    <a:gd name="connsiteX14" fmla="*/ 247796 w 661035"/>
                    <a:gd name="connsiteY14" fmla="*/ 1112468 h 1112468"/>
                    <a:gd name="connsiteX15" fmla="*/ 0 w 661035"/>
                    <a:gd name="connsiteY15" fmla="*/ 957262 h 1112468"/>
                    <a:gd name="connsiteX16" fmla="*/ 59055 w 661035"/>
                    <a:gd name="connsiteY16" fmla="*/ 935355 h 1112468"/>
                    <a:gd name="connsiteX17" fmla="*/ 60008 w 661035"/>
                    <a:gd name="connsiteY17" fmla="*/ 935355 h 1112468"/>
                    <a:gd name="connsiteX18" fmla="*/ 135745 w 661035"/>
                    <a:gd name="connsiteY18" fmla="*/ 891807 h 1112468"/>
                    <a:gd name="connsiteX19" fmla="*/ 135255 w 661035"/>
                    <a:gd name="connsiteY19" fmla="*/ 891540 h 1112468"/>
                    <a:gd name="connsiteX20" fmla="*/ 190500 w 661035"/>
                    <a:gd name="connsiteY20" fmla="*/ 847725 h 1112468"/>
                    <a:gd name="connsiteX21" fmla="*/ 239078 w 661035"/>
                    <a:gd name="connsiteY21" fmla="*/ 799148 h 1112468"/>
                    <a:gd name="connsiteX22" fmla="*/ 239078 w 661035"/>
                    <a:gd name="connsiteY22" fmla="*/ 798196 h 1112468"/>
                    <a:gd name="connsiteX23" fmla="*/ 277307 w 661035"/>
                    <a:gd name="connsiteY23" fmla="*/ 750642 h 1112468"/>
                    <a:gd name="connsiteX24" fmla="*/ 277178 w 661035"/>
                    <a:gd name="connsiteY24" fmla="*/ 750571 h 1112468"/>
                    <a:gd name="connsiteX25" fmla="*/ 284798 w 661035"/>
                    <a:gd name="connsiteY25" fmla="*/ 740093 h 1112468"/>
                    <a:gd name="connsiteX26" fmla="*/ 323850 w 661035"/>
                    <a:gd name="connsiteY26" fmla="*/ 676275 h 1112468"/>
                    <a:gd name="connsiteX27" fmla="*/ 359092 w 661035"/>
                    <a:gd name="connsiteY27" fmla="*/ 597218 h 1112468"/>
                    <a:gd name="connsiteX28" fmla="*/ 220980 w 661035"/>
                    <a:gd name="connsiteY28" fmla="*/ 0 h 1112468"/>
                    <a:gd name="connsiteX29" fmla="*/ 481965 w 661035"/>
                    <a:gd name="connsiteY29" fmla="*/ 141922 h 1112468"/>
                    <a:gd name="connsiteX30" fmla="*/ 575310 w 661035"/>
                    <a:gd name="connsiteY30" fmla="*/ 214313 h 1112468"/>
                    <a:gd name="connsiteX31" fmla="*/ 661035 w 661035"/>
                    <a:gd name="connsiteY31" fmla="*/ 504825 h 1112468"/>
                    <a:gd name="connsiteX32" fmla="*/ 621030 w 661035"/>
                    <a:gd name="connsiteY32" fmla="*/ 739140 h 1112468"/>
                    <a:gd name="connsiteX33" fmla="*/ 360045 w 661035"/>
                    <a:gd name="connsiteY33" fmla="*/ 597218 h 1112468"/>
                    <a:gd name="connsiteX34" fmla="*/ 400050 w 661035"/>
                    <a:gd name="connsiteY34" fmla="*/ 362902 h 1112468"/>
                    <a:gd name="connsiteX35" fmla="*/ 314325 w 661035"/>
                    <a:gd name="connsiteY35" fmla="*/ 72390 h 1112468"/>
                    <a:gd name="connsiteX36" fmla="*/ 220980 w 661035"/>
                    <a:gd name="connsiteY36" fmla="*/ 0 h 1112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661035" h="1112468">
                      <a:moveTo>
                        <a:pt x="359092" y="597218"/>
                      </a:moveTo>
                      <a:lnTo>
                        <a:pt x="620078" y="739140"/>
                      </a:lnTo>
                      <a:lnTo>
                        <a:pt x="584835" y="818198"/>
                      </a:lnTo>
                      <a:lnTo>
                        <a:pt x="584836" y="818198"/>
                      </a:lnTo>
                      <a:cubicBezTo>
                        <a:pt x="573405" y="840105"/>
                        <a:pt x="560070" y="861060"/>
                        <a:pt x="545783" y="882015"/>
                      </a:cubicBezTo>
                      <a:lnTo>
                        <a:pt x="538930" y="891439"/>
                      </a:lnTo>
                      <a:lnTo>
                        <a:pt x="539116" y="891540"/>
                      </a:lnTo>
                      <a:cubicBezTo>
                        <a:pt x="525780" y="908686"/>
                        <a:pt x="513398" y="924878"/>
                        <a:pt x="500063" y="940118"/>
                      </a:cubicBezTo>
                      <a:lnTo>
                        <a:pt x="500063" y="941070"/>
                      </a:lnTo>
                      <a:cubicBezTo>
                        <a:pt x="483870" y="958215"/>
                        <a:pt x="467678" y="974408"/>
                        <a:pt x="451485" y="989648"/>
                      </a:cubicBezTo>
                      <a:lnTo>
                        <a:pt x="396629" y="1033155"/>
                      </a:lnTo>
                      <a:lnTo>
                        <a:pt x="397193" y="1033462"/>
                      </a:lnTo>
                      <a:cubicBezTo>
                        <a:pt x="371475" y="1049655"/>
                        <a:pt x="346711" y="1063943"/>
                        <a:pt x="320041" y="1076325"/>
                      </a:cubicBezTo>
                      <a:lnTo>
                        <a:pt x="319088" y="1077277"/>
                      </a:lnTo>
                      <a:lnTo>
                        <a:pt x="247796" y="1112468"/>
                      </a:lnTo>
                      <a:lnTo>
                        <a:pt x="0" y="957262"/>
                      </a:lnTo>
                      <a:lnTo>
                        <a:pt x="59055" y="935355"/>
                      </a:lnTo>
                      <a:lnTo>
                        <a:pt x="60008" y="935355"/>
                      </a:lnTo>
                      <a:lnTo>
                        <a:pt x="135745" y="891807"/>
                      </a:lnTo>
                      <a:lnTo>
                        <a:pt x="135255" y="891540"/>
                      </a:lnTo>
                      <a:cubicBezTo>
                        <a:pt x="154305" y="878205"/>
                        <a:pt x="173355" y="863918"/>
                        <a:pt x="190500" y="847725"/>
                      </a:cubicBezTo>
                      <a:cubicBezTo>
                        <a:pt x="207645" y="832486"/>
                        <a:pt x="222885" y="816293"/>
                        <a:pt x="239078" y="799148"/>
                      </a:cubicBezTo>
                      <a:lnTo>
                        <a:pt x="239078" y="798196"/>
                      </a:lnTo>
                      <a:lnTo>
                        <a:pt x="277307" y="750642"/>
                      </a:lnTo>
                      <a:lnTo>
                        <a:pt x="277178" y="750571"/>
                      </a:lnTo>
                      <a:cubicBezTo>
                        <a:pt x="280036" y="746761"/>
                        <a:pt x="281941" y="743903"/>
                        <a:pt x="284798" y="740093"/>
                      </a:cubicBezTo>
                      <a:cubicBezTo>
                        <a:pt x="299086" y="719138"/>
                        <a:pt x="312420" y="698183"/>
                        <a:pt x="323850" y="676275"/>
                      </a:cubicBezTo>
                      <a:cubicBezTo>
                        <a:pt x="337185" y="650558"/>
                        <a:pt x="349567" y="623888"/>
                        <a:pt x="359092" y="597218"/>
                      </a:cubicBezTo>
                      <a:close/>
                      <a:moveTo>
                        <a:pt x="220980" y="0"/>
                      </a:moveTo>
                      <a:lnTo>
                        <a:pt x="481965" y="141922"/>
                      </a:lnTo>
                      <a:cubicBezTo>
                        <a:pt x="521970" y="163830"/>
                        <a:pt x="553403" y="187642"/>
                        <a:pt x="575310" y="214313"/>
                      </a:cubicBezTo>
                      <a:cubicBezTo>
                        <a:pt x="632460" y="281940"/>
                        <a:pt x="661035" y="379095"/>
                        <a:pt x="661035" y="504825"/>
                      </a:cubicBezTo>
                      <a:cubicBezTo>
                        <a:pt x="660083" y="588645"/>
                        <a:pt x="646748" y="666750"/>
                        <a:pt x="621030" y="739140"/>
                      </a:cubicBezTo>
                      <a:lnTo>
                        <a:pt x="360045" y="597218"/>
                      </a:lnTo>
                      <a:cubicBezTo>
                        <a:pt x="386715" y="524827"/>
                        <a:pt x="400050" y="446722"/>
                        <a:pt x="400050" y="362902"/>
                      </a:cubicBezTo>
                      <a:cubicBezTo>
                        <a:pt x="400050" y="237172"/>
                        <a:pt x="371475" y="140970"/>
                        <a:pt x="314325" y="72390"/>
                      </a:cubicBezTo>
                      <a:cubicBezTo>
                        <a:pt x="291465" y="45720"/>
                        <a:pt x="260985" y="20955"/>
                        <a:pt x="220980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xmlns="" id="{16E10B06-9365-4B69-A9B2-58D853DD4805}"/>
                    </a:ext>
                  </a:extLst>
                </p:cNvPr>
                <p:cNvSpPr/>
                <p:nvPr/>
              </p:nvSpPr>
              <p:spPr>
                <a:xfrm>
                  <a:off x="2967026" y="3229268"/>
                  <a:ext cx="673417" cy="247650"/>
                </a:xfrm>
                <a:custGeom>
                  <a:avLst/>
                  <a:gdLst>
                    <a:gd name="connsiteX0" fmla="*/ 261937 w 673417"/>
                    <a:gd name="connsiteY0" fmla="*/ 45720 h 247650"/>
                    <a:gd name="connsiteX1" fmla="*/ 288607 w 673417"/>
                    <a:gd name="connsiteY1" fmla="*/ 53340 h 247650"/>
                    <a:gd name="connsiteX2" fmla="*/ 387667 w 673417"/>
                    <a:gd name="connsiteY2" fmla="*/ 93345 h 247650"/>
                    <a:gd name="connsiteX3" fmla="*/ 412432 w 673417"/>
                    <a:gd name="connsiteY3" fmla="*/ 105728 h 247650"/>
                    <a:gd name="connsiteX4" fmla="*/ 673417 w 673417"/>
                    <a:gd name="connsiteY4" fmla="*/ 247650 h 247650"/>
                    <a:gd name="connsiteX5" fmla="*/ 647700 w 673417"/>
                    <a:gd name="connsiteY5" fmla="*/ 235267 h 247650"/>
                    <a:gd name="connsiteX6" fmla="*/ 644991 w 673417"/>
                    <a:gd name="connsiteY6" fmla="*/ 233789 h 247650"/>
                    <a:gd name="connsiteX7" fmla="*/ 549592 w 673417"/>
                    <a:gd name="connsiteY7" fmla="*/ 195262 h 247650"/>
                    <a:gd name="connsiteX8" fmla="*/ 522922 w 673417"/>
                    <a:gd name="connsiteY8" fmla="*/ 186690 h 247650"/>
                    <a:gd name="connsiteX9" fmla="*/ 0 w 673417"/>
                    <a:gd name="connsiteY9" fmla="*/ 0 h 247650"/>
                    <a:gd name="connsiteX10" fmla="*/ 80010 w 673417"/>
                    <a:gd name="connsiteY10" fmla="*/ 11430 h 247650"/>
                    <a:gd name="connsiteX11" fmla="*/ 80421 w 673417"/>
                    <a:gd name="connsiteY11" fmla="*/ 11654 h 247650"/>
                    <a:gd name="connsiteX12" fmla="*/ 185499 w 673417"/>
                    <a:gd name="connsiteY12" fmla="*/ 28933 h 247650"/>
                    <a:gd name="connsiteX13" fmla="*/ 261937 w 673417"/>
                    <a:gd name="connsiteY13" fmla="*/ 45720 h 247650"/>
                    <a:gd name="connsiteX14" fmla="*/ 522922 w 673417"/>
                    <a:gd name="connsiteY14" fmla="*/ 187643 h 247650"/>
                    <a:gd name="connsiteX15" fmla="*/ 340042 w 673417"/>
                    <a:gd name="connsiteY15" fmla="*/ 153353 h 247650"/>
                    <a:gd name="connsiteX16" fmla="*/ 260985 w 673417"/>
                    <a:gd name="connsiteY16" fmla="*/ 141923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3417" h="247650">
                      <a:moveTo>
                        <a:pt x="261937" y="45720"/>
                      </a:moveTo>
                      <a:cubicBezTo>
                        <a:pt x="271462" y="48578"/>
                        <a:pt x="280987" y="50483"/>
                        <a:pt x="288607" y="53340"/>
                      </a:cubicBezTo>
                      <a:cubicBezTo>
                        <a:pt x="323850" y="64770"/>
                        <a:pt x="357187" y="79058"/>
                        <a:pt x="387667" y="93345"/>
                      </a:cubicBezTo>
                      <a:cubicBezTo>
                        <a:pt x="396240" y="97155"/>
                        <a:pt x="404812" y="101917"/>
                        <a:pt x="412432" y="105728"/>
                      </a:cubicBezTo>
                      <a:lnTo>
                        <a:pt x="673417" y="247650"/>
                      </a:lnTo>
                      <a:cubicBezTo>
                        <a:pt x="664845" y="243840"/>
                        <a:pt x="656272" y="239078"/>
                        <a:pt x="647700" y="235267"/>
                      </a:cubicBezTo>
                      <a:lnTo>
                        <a:pt x="644991" y="233789"/>
                      </a:lnTo>
                      <a:lnTo>
                        <a:pt x="549592" y="195262"/>
                      </a:lnTo>
                      <a:cubicBezTo>
                        <a:pt x="541972" y="192405"/>
                        <a:pt x="532447" y="189548"/>
                        <a:pt x="522922" y="186690"/>
                      </a:cubicBezTo>
                      <a:close/>
                      <a:moveTo>
                        <a:pt x="0" y="0"/>
                      </a:moveTo>
                      <a:lnTo>
                        <a:pt x="80010" y="11430"/>
                      </a:lnTo>
                      <a:lnTo>
                        <a:pt x="80421" y="11654"/>
                      </a:lnTo>
                      <a:lnTo>
                        <a:pt x="185499" y="28933"/>
                      </a:lnTo>
                      <a:cubicBezTo>
                        <a:pt x="215979" y="34528"/>
                        <a:pt x="241458" y="40005"/>
                        <a:pt x="261937" y="45720"/>
                      </a:cubicBezTo>
                      <a:lnTo>
                        <a:pt x="522922" y="187643"/>
                      </a:lnTo>
                      <a:cubicBezTo>
                        <a:pt x="481965" y="176213"/>
                        <a:pt x="421004" y="164783"/>
                        <a:pt x="340042" y="153353"/>
                      </a:cubicBezTo>
                      <a:lnTo>
                        <a:pt x="260985" y="14192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8D2508CC-9580-4CDC-B945-0527D9CD8BCF}"/>
                    </a:ext>
                  </a:extLst>
                </p:cNvPr>
                <p:cNvSpPr/>
                <p:nvPr/>
              </p:nvSpPr>
              <p:spPr>
                <a:xfrm>
                  <a:off x="2707091" y="3532163"/>
                  <a:ext cx="257175" cy="1238250"/>
                </a:xfrm>
                <a:custGeom>
                  <a:avLst/>
                  <a:gdLst>
                    <a:gd name="connsiteX0" fmla="*/ 260985 w 257175"/>
                    <a:gd name="connsiteY0" fmla="*/ 1244918 h 1238250"/>
                    <a:gd name="connsiteX1" fmla="*/ 0 w 257175"/>
                    <a:gd name="connsiteY1" fmla="*/ 1102995 h 1238250"/>
                    <a:gd name="connsiteX2" fmla="*/ 1905 w 257175"/>
                    <a:gd name="connsiteY2" fmla="*/ 0 h 1238250"/>
                    <a:gd name="connsiteX3" fmla="*/ 262890 w 257175"/>
                    <a:gd name="connsiteY3" fmla="*/ 141922 h 1238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238250">
                      <a:moveTo>
                        <a:pt x="260985" y="1244918"/>
                      </a:moveTo>
                      <a:lnTo>
                        <a:pt x="0" y="1102995"/>
                      </a:lnTo>
                      <a:lnTo>
                        <a:pt x="1905" y="0"/>
                      </a:lnTo>
                      <a:lnTo>
                        <a:pt x="262890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xmlns="" id="{9A6B4527-6C1D-4E70-B70D-060BB6FDCE5C}"/>
                    </a:ext>
                  </a:extLst>
                </p:cNvPr>
                <p:cNvSpPr/>
                <p:nvPr/>
              </p:nvSpPr>
              <p:spPr>
                <a:xfrm>
                  <a:off x="3110832" y="2270955"/>
                  <a:ext cx="457201" cy="495301"/>
                </a:xfrm>
                <a:custGeom>
                  <a:avLst/>
                  <a:gdLst>
                    <a:gd name="connsiteX0" fmla="*/ 459105 w 457200"/>
                    <a:gd name="connsiteY0" fmla="*/ 500063 h 495300"/>
                    <a:gd name="connsiteX1" fmla="*/ 198120 w 457200"/>
                    <a:gd name="connsiteY1" fmla="*/ 358140 h 495300"/>
                    <a:gd name="connsiteX2" fmla="*/ 80963 w 457200"/>
                    <a:gd name="connsiteY2" fmla="*/ 62865 h 495300"/>
                    <a:gd name="connsiteX3" fmla="*/ 0 w 457200"/>
                    <a:gd name="connsiteY3" fmla="*/ 0 h 495300"/>
                    <a:gd name="connsiteX4" fmla="*/ 260985 w 457200"/>
                    <a:gd name="connsiteY4" fmla="*/ 141923 h 495300"/>
                    <a:gd name="connsiteX5" fmla="*/ 341948 w 457200"/>
                    <a:gd name="connsiteY5" fmla="*/ 204788 h 495300"/>
                    <a:gd name="connsiteX6" fmla="*/ 459105 w 457200"/>
                    <a:gd name="connsiteY6" fmla="*/ 500063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7200" h="495300">
                      <a:moveTo>
                        <a:pt x="459105" y="500063"/>
                      </a:moveTo>
                      <a:lnTo>
                        <a:pt x="198120" y="358140"/>
                      </a:lnTo>
                      <a:cubicBezTo>
                        <a:pt x="179070" y="224790"/>
                        <a:pt x="140017" y="126683"/>
                        <a:pt x="80963" y="62865"/>
                      </a:cubicBezTo>
                      <a:cubicBezTo>
                        <a:pt x="57150" y="38100"/>
                        <a:pt x="30480" y="17145"/>
                        <a:pt x="0" y="0"/>
                      </a:cubicBezTo>
                      <a:lnTo>
                        <a:pt x="260985" y="141923"/>
                      </a:lnTo>
                      <a:cubicBezTo>
                        <a:pt x="291465" y="158115"/>
                        <a:pt x="318135" y="179070"/>
                        <a:pt x="341948" y="204788"/>
                      </a:cubicBezTo>
                      <a:cubicBezTo>
                        <a:pt x="401955" y="268605"/>
                        <a:pt x="441008" y="366713"/>
                        <a:pt x="459105" y="500063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xmlns="" id="{BBF6ECC9-4158-4E48-87FB-675A6F827C3F}"/>
                    </a:ext>
                  </a:extLst>
                </p:cNvPr>
                <p:cNvSpPr/>
                <p:nvPr/>
              </p:nvSpPr>
              <p:spPr>
                <a:xfrm>
                  <a:off x="2541356" y="3138780"/>
                  <a:ext cx="428625" cy="200026"/>
                </a:xfrm>
                <a:custGeom>
                  <a:avLst/>
                  <a:gdLst>
                    <a:gd name="connsiteX0" fmla="*/ 0 w 428625"/>
                    <a:gd name="connsiteY0" fmla="*/ 0 h 200026"/>
                    <a:gd name="connsiteX1" fmla="*/ 17145 w 428625"/>
                    <a:gd name="connsiteY1" fmla="*/ 8573 h 200026"/>
                    <a:gd name="connsiteX2" fmla="*/ 109538 w 428625"/>
                    <a:gd name="connsiteY2" fmla="*/ 44768 h 200026"/>
                    <a:gd name="connsiteX3" fmla="*/ 370023 w 428625"/>
                    <a:gd name="connsiteY3" fmla="*/ 186418 h 200026"/>
                    <a:gd name="connsiteX4" fmla="*/ 110490 w 428625"/>
                    <a:gd name="connsiteY4" fmla="*/ 44768 h 200026"/>
                    <a:gd name="connsiteX5" fmla="*/ 168592 w 428625"/>
                    <a:gd name="connsiteY5" fmla="*/ 59056 h 200026"/>
                    <a:gd name="connsiteX6" fmla="*/ 428625 w 428625"/>
                    <a:gd name="connsiteY6" fmla="*/ 200026 h 200026"/>
                    <a:gd name="connsiteX7" fmla="*/ 370523 w 428625"/>
                    <a:gd name="connsiteY7" fmla="*/ 186691 h 200026"/>
                    <a:gd name="connsiteX8" fmla="*/ 370517 w 428625"/>
                    <a:gd name="connsiteY8" fmla="*/ 186688 h 200026"/>
                    <a:gd name="connsiteX9" fmla="*/ 278130 w 428625"/>
                    <a:gd name="connsiteY9" fmla="*/ 150495 h 200026"/>
                    <a:gd name="connsiteX10" fmla="*/ 260985 w 428625"/>
                    <a:gd name="connsiteY10" fmla="*/ 141923 h 2000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8625" h="200026">
                      <a:moveTo>
                        <a:pt x="0" y="0"/>
                      </a:moveTo>
                      <a:cubicBezTo>
                        <a:pt x="5715" y="2858"/>
                        <a:pt x="11430" y="5715"/>
                        <a:pt x="17145" y="8573"/>
                      </a:cubicBezTo>
                      <a:cubicBezTo>
                        <a:pt x="44767" y="21908"/>
                        <a:pt x="75248" y="34290"/>
                        <a:pt x="109538" y="44768"/>
                      </a:cubicBezTo>
                      <a:lnTo>
                        <a:pt x="370023" y="186418"/>
                      </a:lnTo>
                      <a:lnTo>
                        <a:pt x="110490" y="44768"/>
                      </a:lnTo>
                      <a:lnTo>
                        <a:pt x="168592" y="59056"/>
                      </a:lnTo>
                      <a:lnTo>
                        <a:pt x="428625" y="200026"/>
                      </a:lnTo>
                      <a:lnTo>
                        <a:pt x="370523" y="186691"/>
                      </a:lnTo>
                      <a:lnTo>
                        <a:pt x="370517" y="186688"/>
                      </a:lnTo>
                      <a:lnTo>
                        <a:pt x="278130" y="150495"/>
                      </a:lnTo>
                      <a:cubicBezTo>
                        <a:pt x="272415" y="147638"/>
                        <a:pt x="266700" y="144780"/>
                        <a:pt x="260985" y="14192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EF0C6BF0-8D21-43BB-A8C3-ADC1E2594500}"/>
                    </a:ext>
                  </a:extLst>
                </p:cNvPr>
                <p:cNvSpPr/>
                <p:nvPr/>
              </p:nvSpPr>
              <p:spPr>
                <a:xfrm>
                  <a:off x="2969883" y="1938632"/>
                  <a:ext cx="618767" cy="219303"/>
                </a:xfrm>
                <a:custGeom>
                  <a:avLst/>
                  <a:gdLst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236092 w 603786"/>
                    <a:gd name="connsiteY8" fmla="*/ 34757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0" fmla="*/ 323751 w 603786"/>
                    <a:gd name="connsiteY0" fmla="*/ 66771 h 218219"/>
                    <a:gd name="connsiteX1" fmla="*/ 342801 w 603786"/>
                    <a:gd name="connsiteY1" fmla="*/ 76296 h 218219"/>
                    <a:gd name="connsiteX2" fmla="*/ 603786 w 603786"/>
                    <a:gd name="connsiteY2" fmla="*/ 218219 h 218219"/>
                    <a:gd name="connsiteX3" fmla="*/ 584736 w 603786"/>
                    <a:gd name="connsiteY3" fmla="*/ 208694 h 218219"/>
                    <a:gd name="connsiteX4" fmla="*/ 323751 w 603786"/>
                    <a:gd name="connsiteY4" fmla="*/ 66771 h 218219"/>
                    <a:gd name="connsiteX5" fmla="*/ 0 w 603786"/>
                    <a:gd name="connsiteY5" fmla="*/ 0 h 218219"/>
                    <a:gd name="connsiteX6" fmla="*/ 100965 w 603786"/>
                    <a:gd name="connsiteY6" fmla="*/ 2857 h 218219"/>
                    <a:gd name="connsiteX7" fmla="*/ 102772 w 603786"/>
                    <a:gd name="connsiteY7" fmla="*/ 3833 h 218219"/>
                    <a:gd name="connsiteX8" fmla="*/ 214213 w 603786"/>
                    <a:gd name="connsiteY8" fmla="*/ 22860 h 218219"/>
                    <a:gd name="connsiteX9" fmla="*/ 323751 w 603786"/>
                    <a:gd name="connsiteY9" fmla="*/ 66772 h 218219"/>
                    <a:gd name="connsiteX10" fmla="*/ 584736 w 603786"/>
                    <a:gd name="connsiteY10" fmla="*/ 208695 h 218219"/>
                    <a:gd name="connsiteX11" fmla="*/ 475198 w 603786"/>
                    <a:gd name="connsiteY11" fmla="*/ 168690 h 218219"/>
                    <a:gd name="connsiteX12" fmla="*/ 464489 w 603786"/>
                    <a:gd name="connsiteY12" fmla="*/ 162866 h 218219"/>
                    <a:gd name="connsiteX13" fmla="*/ 358041 w 603786"/>
                    <a:gd name="connsiteY13" fmla="*/ 143827 h 218219"/>
                    <a:gd name="connsiteX14" fmla="*/ 357901 w 603786"/>
                    <a:gd name="connsiteY14" fmla="*/ 143751 h 218219"/>
                    <a:gd name="connsiteX15" fmla="*/ 260033 w 603786"/>
                    <a:gd name="connsiteY15" fmla="*/ 141922 h 218219"/>
                    <a:gd name="connsiteX16" fmla="*/ 0 w 603786"/>
                    <a:gd name="connsiteY16" fmla="*/ 0 h 218219"/>
                    <a:gd name="connsiteX0" fmla="*/ 323751 w 603786"/>
                    <a:gd name="connsiteY0" fmla="*/ 66771 h 218219"/>
                    <a:gd name="connsiteX1" fmla="*/ 603786 w 603786"/>
                    <a:gd name="connsiteY1" fmla="*/ 218219 h 218219"/>
                    <a:gd name="connsiteX2" fmla="*/ 584736 w 603786"/>
                    <a:gd name="connsiteY2" fmla="*/ 208694 h 218219"/>
                    <a:gd name="connsiteX3" fmla="*/ 323751 w 603786"/>
                    <a:gd name="connsiteY3" fmla="*/ 66771 h 218219"/>
                    <a:gd name="connsiteX4" fmla="*/ 0 w 603786"/>
                    <a:gd name="connsiteY4" fmla="*/ 0 h 218219"/>
                    <a:gd name="connsiteX5" fmla="*/ 100965 w 603786"/>
                    <a:gd name="connsiteY5" fmla="*/ 2857 h 218219"/>
                    <a:gd name="connsiteX6" fmla="*/ 102772 w 603786"/>
                    <a:gd name="connsiteY6" fmla="*/ 3833 h 218219"/>
                    <a:gd name="connsiteX7" fmla="*/ 214213 w 603786"/>
                    <a:gd name="connsiteY7" fmla="*/ 22860 h 218219"/>
                    <a:gd name="connsiteX8" fmla="*/ 323751 w 603786"/>
                    <a:gd name="connsiteY8" fmla="*/ 66772 h 218219"/>
                    <a:gd name="connsiteX9" fmla="*/ 584736 w 603786"/>
                    <a:gd name="connsiteY9" fmla="*/ 208695 h 218219"/>
                    <a:gd name="connsiteX10" fmla="*/ 475198 w 603786"/>
                    <a:gd name="connsiteY10" fmla="*/ 168690 h 218219"/>
                    <a:gd name="connsiteX11" fmla="*/ 464489 w 603786"/>
                    <a:gd name="connsiteY11" fmla="*/ 162866 h 218219"/>
                    <a:gd name="connsiteX12" fmla="*/ 358041 w 603786"/>
                    <a:gd name="connsiteY12" fmla="*/ 143827 h 218219"/>
                    <a:gd name="connsiteX13" fmla="*/ 357901 w 603786"/>
                    <a:gd name="connsiteY13" fmla="*/ 143751 h 218219"/>
                    <a:gd name="connsiteX14" fmla="*/ 260033 w 603786"/>
                    <a:gd name="connsiteY14" fmla="*/ 141922 h 218219"/>
                    <a:gd name="connsiteX15" fmla="*/ 0 w 603786"/>
                    <a:gd name="connsiteY15" fmla="*/ 0 h 218219"/>
                    <a:gd name="connsiteX0" fmla="*/ 323751 w 584736"/>
                    <a:gd name="connsiteY0" fmla="*/ 66771 h 208695"/>
                    <a:gd name="connsiteX1" fmla="*/ 584736 w 584736"/>
                    <a:gd name="connsiteY1" fmla="*/ 208694 h 208695"/>
                    <a:gd name="connsiteX2" fmla="*/ 323751 w 584736"/>
                    <a:gd name="connsiteY2" fmla="*/ 66771 h 208695"/>
                    <a:gd name="connsiteX3" fmla="*/ 0 w 584736"/>
                    <a:gd name="connsiteY3" fmla="*/ 0 h 208695"/>
                    <a:gd name="connsiteX4" fmla="*/ 100965 w 584736"/>
                    <a:gd name="connsiteY4" fmla="*/ 2857 h 208695"/>
                    <a:gd name="connsiteX5" fmla="*/ 102772 w 584736"/>
                    <a:gd name="connsiteY5" fmla="*/ 3833 h 208695"/>
                    <a:gd name="connsiteX6" fmla="*/ 214213 w 584736"/>
                    <a:gd name="connsiteY6" fmla="*/ 22860 h 208695"/>
                    <a:gd name="connsiteX7" fmla="*/ 323751 w 584736"/>
                    <a:gd name="connsiteY7" fmla="*/ 66772 h 208695"/>
                    <a:gd name="connsiteX8" fmla="*/ 584736 w 584736"/>
                    <a:gd name="connsiteY8" fmla="*/ 208695 h 208695"/>
                    <a:gd name="connsiteX9" fmla="*/ 475198 w 584736"/>
                    <a:gd name="connsiteY9" fmla="*/ 168690 h 208695"/>
                    <a:gd name="connsiteX10" fmla="*/ 464489 w 584736"/>
                    <a:gd name="connsiteY10" fmla="*/ 162866 h 208695"/>
                    <a:gd name="connsiteX11" fmla="*/ 358041 w 584736"/>
                    <a:gd name="connsiteY11" fmla="*/ 143827 h 208695"/>
                    <a:gd name="connsiteX12" fmla="*/ 357901 w 584736"/>
                    <a:gd name="connsiteY12" fmla="*/ 143751 h 208695"/>
                    <a:gd name="connsiteX13" fmla="*/ 260033 w 584736"/>
                    <a:gd name="connsiteY13" fmla="*/ 141922 h 208695"/>
                    <a:gd name="connsiteX14" fmla="*/ 0 w 584736"/>
                    <a:gd name="connsiteY14" fmla="*/ 0 h 208695"/>
                    <a:gd name="connsiteX0" fmla="*/ 323751 w 615997"/>
                    <a:gd name="connsiteY0" fmla="*/ 66771 h 216510"/>
                    <a:gd name="connsiteX1" fmla="*/ 584736 w 615997"/>
                    <a:gd name="connsiteY1" fmla="*/ 208694 h 216510"/>
                    <a:gd name="connsiteX2" fmla="*/ 323751 w 615997"/>
                    <a:gd name="connsiteY2" fmla="*/ 66771 h 216510"/>
                    <a:gd name="connsiteX3" fmla="*/ 0 w 615997"/>
                    <a:gd name="connsiteY3" fmla="*/ 0 h 216510"/>
                    <a:gd name="connsiteX4" fmla="*/ 100965 w 615997"/>
                    <a:gd name="connsiteY4" fmla="*/ 2857 h 216510"/>
                    <a:gd name="connsiteX5" fmla="*/ 102772 w 615997"/>
                    <a:gd name="connsiteY5" fmla="*/ 3833 h 216510"/>
                    <a:gd name="connsiteX6" fmla="*/ 214213 w 615997"/>
                    <a:gd name="connsiteY6" fmla="*/ 22860 h 216510"/>
                    <a:gd name="connsiteX7" fmla="*/ 323751 w 615997"/>
                    <a:gd name="connsiteY7" fmla="*/ 66772 h 216510"/>
                    <a:gd name="connsiteX8" fmla="*/ 615997 w 615997"/>
                    <a:gd name="connsiteY8" fmla="*/ 216510 h 216510"/>
                    <a:gd name="connsiteX9" fmla="*/ 475198 w 615997"/>
                    <a:gd name="connsiteY9" fmla="*/ 168690 h 216510"/>
                    <a:gd name="connsiteX10" fmla="*/ 464489 w 615997"/>
                    <a:gd name="connsiteY10" fmla="*/ 162866 h 216510"/>
                    <a:gd name="connsiteX11" fmla="*/ 358041 w 615997"/>
                    <a:gd name="connsiteY11" fmla="*/ 143827 h 216510"/>
                    <a:gd name="connsiteX12" fmla="*/ 357901 w 615997"/>
                    <a:gd name="connsiteY12" fmla="*/ 143751 h 216510"/>
                    <a:gd name="connsiteX13" fmla="*/ 260033 w 615997"/>
                    <a:gd name="connsiteY13" fmla="*/ 141922 h 216510"/>
                    <a:gd name="connsiteX14" fmla="*/ 0 w 615997"/>
                    <a:gd name="connsiteY14" fmla="*/ 0 h 216510"/>
                    <a:gd name="connsiteX0" fmla="*/ 323751 w 618767"/>
                    <a:gd name="connsiteY0" fmla="*/ 66771 h 219303"/>
                    <a:gd name="connsiteX1" fmla="*/ 584736 w 618767"/>
                    <a:gd name="connsiteY1" fmla="*/ 208694 h 219303"/>
                    <a:gd name="connsiteX2" fmla="*/ 323751 w 618767"/>
                    <a:gd name="connsiteY2" fmla="*/ 66771 h 219303"/>
                    <a:gd name="connsiteX3" fmla="*/ 0 w 618767"/>
                    <a:gd name="connsiteY3" fmla="*/ 0 h 219303"/>
                    <a:gd name="connsiteX4" fmla="*/ 100965 w 618767"/>
                    <a:gd name="connsiteY4" fmla="*/ 2857 h 219303"/>
                    <a:gd name="connsiteX5" fmla="*/ 102772 w 618767"/>
                    <a:gd name="connsiteY5" fmla="*/ 3833 h 219303"/>
                    <a:gd name="connsiteX6" fmla="*/ 214213 w 618767"/>
                    <a:gd name="connsiteY6" fmla="*/ 22860 h 219303"/>
                    <a:gd name="connsiteX7" fmla="*/ 323751 w 618767"/>
                    <a:gd name="connsiteY7" fmla="*/ 66772 h 219303"/>
                    <a:gd name="connsiteX8" fmla="*/ 615997 w 618767"/>
                    <a:gd name="connsiteY8" fmla="*/ 216510 h 219303"/>
                    <a:gd name="connsiteX9" fmla="*/ 464489 w 618767"/>
                    <a:gd name="connsiteY9" fmla="*/ 162866 h 219303"/>
                    <a:gd name="connsiteX10" fmla="*/ 358041 w 618767"/>
                    <a:gd name="connsiteY10" fmla="*/ 143827 h 219303"/>
                    <a:gd name="connsiteX11" fmla="*/ 357901 w 618767"/>
                    <a:gd name="connsiteY11" fmla="*/ 143751 h 219303"/>
                    <a:gd name="connsiteX12" fmla="*/ 260033 w 618767"/>
                    <a:gd name="connsiteY12" fmla="*/ 141922 h 219303"/>
                    <a:gd name="connsiteX13" fmla="*/ 0 w 618767"/>
                    <a:gd name="connsiteY13" fmla="*/ 0 h 219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618767" h="219303">
                      <a:moveTo>
                        <a:pt x="323751" y="66771"/>
                      </a:moveTo>
                      <a:lnTo>
                        <a:pt x="584736" y="208694"/>
                      </a:lnTo>
                      <a:lnTo>
                        <a:pt x="323751" y="66771"/>
                      </a:lnTo>
                      <a:close/>
                      <a:moveTo>
                        <a:pt x="0" y="0"/>
                      </a:moveTo>
                      <a:lnTo>
                        <a:pt x="100965" y="2857"/>
                      </a:lnTo>
                      <a:lnTo>
                        <a:pt x="102772" y="3833"/>
                      </a:lnTo>
                      <a:lnTo>
                        <a:pt x="214213" y="22860"/>
                      </a:lnTo>
                      <a:lnTo>
                        <a:pt x="323751" y="66772"/>
                      </a:lnTo>
                      <a:lnTo>
                        <a:pt x="615997" y="216510"/>
                      </a:lnTo>
                      <a:cubicBezTo>
                        <a:pt x="639453" y="232526"/>
                        <a:pt x="507482" y="174980"/>
                        <a:pt x="464489" y="162866"/>
                      </a:cubicBezTo>
                      <a:lnTo>
                        <a:pt x="358041" y="143827"/>
                      </a:lnTo>
                      <a:cubicBezTo>
                        <a:pt x="357994" y="143802"/>
                        <a:pt x="357948" y="143776"/>
                        <a:pt x="357901" y="143751"/>
                      </a:cubicBezTo>
                      <a:lnTo>
                        <a:pt x="260033" y="1419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5D793B9B-6AC8-4549-9ADB-1E3DF2E2FC47}"/>
                    </a:ext>
                  </a:extLst>
                </p:cNvPr>
                <p:cNvSpPr/>
                <p:nvPr/>
              </p:nvSpPr>
              <p:spPr>
                <a:xfrm>
                  <a:off x="2709948" y="2277720"/>
                  <a:ext cx="257175" cy="1066800"/>
                </a:xfrm>
                <a:custGeom>
                  <a:avLst/>
                  <a:gdLst>
                    <a:gd name="connsiteX0" fmla="*/ 260033 w 257175"/>
                    <a:gd name="connsiteY0" fmla="*/ 1070610 h 1066800"/>
                    <a:gd name="connsiteX1" fmla="*/ 0 w 257175"/>
                    <a:gd name="connsiteY1" fmla="*/ 929640 h 1066800"/>
                    <a:gd name="connsiteX2" fmla="*/ 1905 w 257175"/>
                    <a:gd name="connsiteY2" fmla="*/ 0 h 1066800"/>
                    <a:gd name="connsiteX3" fmla="*/ 261938 w 257175"/>
                    <a:gd name="connsiteY3" fmla="*/ 141922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1066800">
                      <a:moveTo>
                        <a:pt x="260033" y="1070610"/>
                      </a:moveTo>
                      <a:lnTo>
                        <a:pt x="0" y="929640"/>
                      </a:lnTo>
                      <a:lnTo>
                        <a:pt x="1905" y="0"/>
                      </a:lnTo>
                      <a:lnTo>
                        <a:pt x="261938" y="14192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4CEC876C-6B44-4AFA-B48D-6DFA5BCE9067}"/>
                    </a:ext>
                  </a:extLst>
                </p:cNvPr>
                <p:cNvSpPr/>
                <p:nvPr/>
              </p:nvSpPr>
              <p:spPr>
                <a:xfrm>
                  <a:off x="2708898" y="1774680"/>
                  <a:ext cx="521969" cy="178118"/>
                </a:xfrm>
                <a:custGeom>
                  <a:avLst/>
                  <a:gdLst>
                    <a:gd name="connsiteX0" fmla="*/ 230505 w 521970"/>
                    <a:gd name="connsiteY0" fmla="*/ 2858 h 178118"/>
                    <a:gd name="connsiteX1" fmla="*/ 490537 w 521970"/>
                    <a:gd name="connsiteY1" fmla="*/ 144781 h 178118"/>
                    <a:gd name="connsiteX2" fmla="*/ 302895 w 521970"/>
                    <a:gd name="connsiteY2" fmla="*/ 172403 h 178118"/>
                    <a:gd name="connsiteX3" fmla="*/ 260032 w 521970"/>
                    <a:gd name="connsiteY3" fmla="*/ 178118 h 178118"/>
                    <a:gd name="connsiteX4" fmla="*/ 0 w 521970"/>
                    <a:gd name="connsiteY4" fmla="*/ 37148 h 178118"/>
                    <a:gd name="connsiteX5" fmla="*/ 41910 w 521970"/>
                    <a:gd name="connsiteY5" fmla="*/ 30480 h 178118"/>
                    <a:gd name="connsiteX6" fmla="*/ 41912 w 521970"/>
                    <a:gd name="connsiteY6" fmla="*/ 30481 h 178118"/>
                    <a:gd name="connsiteX7" fmla="*/ 260985 w 521970"/>
                    <a:gd name="connsiteY7" fmla="*/ 0 h 178118"/>
                    <a:gd name="connsiteX8" fmla="*/ 521970 w 521970"/>
                    <a:gd name="connsiteY8" fmla="*/ 141923 h 178118"/>
                    <a:gd name="connsiteX9" fmla="*/ 490537 w 521970"/>
                    <a:gd name="connsiteY9" fmla="*/ 144780 h 178118"/>
                    <a:gd name="connsiteX10" fmla="*/ 230505 w 521970"/>
                    <a:gd name="connsiteY10" fmla="*/ 2858 h 178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21970" h="178118">
                      <a:moveTo>
                        <a:pt x="230505" y="2858"/>
                      </a:moveTo>
                      <a:lnTo>
                        <a:pt x="490537" y="144781"/>
                      </a:lnTo>
                      <a:lnTo>
                        <a:pt x="302895" y="172403"/>
                      </a:lnTo>
                      <a:lnTo>
                        <a:pt x="260032" y="178118"/>
                      </a:lnTo>
                      <a:lnTo>
                        <a:pt x="0" y="37148"/>
                      </a:lnTo>
                      <a:lnTo>
                        <a:pt x="41910" y="30480"/>
                      </a:lnTo>
                      <a:lnTo>
                        <a:pt x="41912" y="30481"/>
                      </a:lnTo>
                      <a:close/>
                      <a:moveTo>
                        <a:pt x="260985" y="0"/>
                      </a:moveTo>
                      <a:lnTo>
                        <a:pt x="521970" y="141923"/>
                      </a:lnTo>
                      <a:lnTo>
                        <a:pt x="490537" y="144780"/>
                      </a:lnTo>
                      <a:lnTo>
                        <a:pt x="230505" y="2858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</p:grp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D272DC14-6DAF-4A56-A5A6-221189C61401}"/>
                  </a:ext>
                </a:extLst>
              </p:cNvPr>
              <p:cNvSpPr/>
              <p:nvPr/>
            </p:nvSpPr>
            <p:spPr>
              <a:xfrm>
                <a:off x="12579689" y="4661548"/>
                <a:ext cx="730421" cy="1493305"/>
              </a:xfrm>
              <a:custGeom>
                <a:avLst/>
                <a:gdLst>
                  <a:gd name="connsiteX0" fmla="*/ 1669733 w 1714500"/>
                  <a:gd name="connsiteY0" fmla="*/ 1870710 h 3505200"/>
                  <a:gd name="connsiteX1" fmla="*/ 1720215 w 1714500"/>
                  <a:gd name="connsiteY1" fmla="*/ 2166938 h 3505200"/>
                  <a:gd name="connsiteX2" fmla="*/ 1507808 w 1714500"/>
                  <a:gd name="connsiteY2" fmla="*/ 2795588 h 3505200"/>
                  <a:gd name="connsiteX3" fmla="*/ 1121093 w 1714500"/>
                  <a:gd name="connsiteY3" fmla="*/ 3084195 h 3505200"/>
                  <a:gd name="connsiteX4" fmla="*/ 991553 w 1714500"/>
                  <a:gd name="connsiteY4" fmla="*/ 3120390 h 3505200"/>
                  <a:gd name="connsiteX5" fmla="*/ 990600 w 1714500"/>
                  <a:gd name="connsiteY5" fmla="*/ 3466148 h 3505200"/>
                  <a:gd name="connsiteX6" fmla="*/ 960120 w 1714500"/>
                  <a:gd name="connsiteY6" fmla="*/ 3470910 h 3505200"/>
                  <a:gd name="connsiteX7" fmla="*/ 772478 w 1714500"/>
                  <a:gd name="connsiteY7" fmla="*/ 3505200 h 3505200"/>
                  <a:gd name="connsiteX8" fmla="*/ 729615 w 1714500"/>
                  <a:gd name="connsiteY8" fmla="*/ 3503295 h 3505200"/>
                  <a:gd name="connsiteX9" fmla="*/ 730568 w 1714500"/>
                  <a:gd name="connsiteY9" fmla="*/ 3158490 h 3505200"/>
                  <a:gd name="connsiteX10" fmla="*/ 659130 w 1714500"/>
                  <a:gd name="connsiteY10" fmla="*/ 3156585 h 3505200"/>
                  <a:gd name="connsiteX11" fmla="*/ 383858 w 1714500"/>
                  <a:gd name="connsiteY11" fmla="*/ 3098483 h 3505200"/>
                  <a:gd name="connsiteX12" fmla="*/ 125730 w 1714500"/>
                  <a:gd name="connsiteY12" fmla="*/ 2865120 h 3505200"/>
                  <a:gd name="connsiteX13" fmla="*/ 0 w 1714500"/>
                  <a:gd name="connsiteY13" fmla="*/ 2427923 h 3505200"/>
                  <a:gd name="connsiteX14" fmla="*/ 320993 w 1714500"/>
                  <a:gd name="connsiteY14" fmla="*/ 2317433 h 3505200"/>
                  <a:gd name="connsiteX15" fmla="*/ 451485 w 1714500"/>
                  <a:gd name="connsiteY15" fmla="*/ 2707958 h 3505200"/>
                  <a:gd name="connsiteX16" fmla="*/ 682943 w 1714500"/>
                  <a:gd name="connsiteY16" fmla="*/ 2860358 h 3505200"/>
                  <a:gd name="connsiteX17" fmla="*/ 730568 w 1714500"/>
                  <a:gd name="connsiteY17" fmla="*/ 2864168 h 3505200"/>
                  <a:gd name="connsiteX18" fmla="*/ 732473 w 1714500"/>
                  <a:gd name="connsiteY18" fmla="*/ 1761173 h 3505200"/>
                  <a:gd name="connsiteX19" fmla="*/ 576263 w 1714500"/>
                  <a:gd name="connsiteY19" fmla="*/ 1735455 h 3505200"/>
                  <a:gd name="connsiteX20" fmla="*/ 372428 w 1714500"/>
                  <a:gd name="connsiteY20" fmla="*/ 1660208 h 3505200"/>
                  <a:gd name="connsiteX21" fmla="*/ 138113 w 1714500"/>
                  <a:gd name="connsiteY21" fmla="*/ 1438275 h 3505200"/>
                  <a:gd name="connsiteX22" fmla="*/ 56198 w 1714500"/>
                  <a:gd name="connsiteY22" fmla="*/ 1079183 h 3505200"/>
                  <a:gd name="connsiteX23" fmla="*/ 298133 w 1714500"/>
                  <a:gd name="connsiteY23" fmla="*/ 448628 h 3505200"/>
                  <a:gd name="connsiteX24" fmla="*/ 628650 w 1714500"/>
                  <a:gd name="connsiteY24" fmla="*/ 239077 h 3505200"/>
                  <a:gd name="connsiteX25" fmla="*/ 735330 w 1714500"/>
                  <a:gd name="connsiteY25" fmla="*/ 206693 h 3505200"/>
                  <a:gd name="connsiteX26" fmla="*/ 735330 w 1714500"/>
                  <a:gd name="connsiteY26" fmla="*/ 36195 h 3505200"/>
                  <a:gd name="connsiteX27" fmla="*/ 778193 w 1714500"/>
                  <a:gd name="connsiteY27" fmla="*/ 30480 h 3505200"/>
                  <a:gd name="connsiteX28" fmla="*/ 965835 w 1714500"/>
                  <a:gd name="connsiteY28" fmla="*/ 2858 h 3505200"/>
                  <a:gd name="connsiteX29" fmla="*/ 996315 w 1714500"/>
                  <a:gd name="connsiteY29" fmla="*/ 0 h 3505200"/>
                  <a:gd name="connsiteX30" fmla="*/ 996315 w 1714500"/>
                  <a:gd name="connsiteY30" fmla="*/ 168593 h 3505200"/>
                  <a:gd name="connsiteX31" fmla="*/ 1097280 w 1714500"/>
                  <a:gd name="connsiteY31" fmla="*/ 171450 h 3505200"/>
                  <a:gd name="connsiteX32" fmla="*/ 1406843 w 1714500"/>
                  <a:gd name="connsiteY32" fmla="*/ 282893 h 3505200"/>
                  <a:gd name="connsiteX33" fmla="*/ 1657350 w 1714500"/>
                  <a:gd name="connsiteY33" fmla="*/ 763905 h 3505200"/>
                  <a:gd name="connsiteX34" fmla="*/ 1326833 w 1714500"/>
                  <a:gd name="connsiteY34" fmla="*/ 863918 h 3505200"/>
                  <a:gd name="connsiteX35" fmla="*/ 1209675 w 1714500"/>
                  <a:gd name="connsiteY35" fmla="*/ 568643 h 3505200"/>
                  <a:gd name="connsiteX36" fmla="*/ 1038225 w 1714500"/>
                  <a:gd name="connsiteY36" fmla="*/ 471488 h 3505200"/>
                  <a:gd name="connsiteX37" fmla="*/ 995363 w 1714500"/>
                  <a:gd name="connsiteY37" fmla="*/ 464820 h 3505200"/>
                  <a:gd name="connsiteX38" fmla="*/ 993458 w 1714500"/>
                  <a:gd name="connsiteY38" fmla="*/ 1460183 h 3505200"/>
                  <a:gd name="connsiteX39" fmla="*/ 1073468 w 1714500"/>
                  <a:gd name="connsiteY39" fmla="*/ 1471613 h 3505200"/>
                  <a:gd name="connsiteX40" fmla="*/ 1282065 w 1714500"/>
                  <a:gd name="connsiteY40" fmla="*/ 1513523 h 3505200"/>
                  <a:gd name="connsiteX41" fmla="*/ 1524953 w 1714500"/>
                  <a:gd name="connsiteY41" fmla="*/ 1651635 h 3505200"/>
                  <a:gd name="connsiteX42" fmla="*/ 1669733 w 1714500"/>
                  <a:gd name="connsiteY42" fmla="*/ 1870710 h 3505200"/>
                  <a:gd name="connsiteX43" fmla="*/ 1268730 w 1714500"/>
                  <a:gd name="connsiteY43" fmla="*/ 2624138 h 3505200"/>
                  <a:gd name="connsiteX44" fmla="*/ 1390650 w 1714500"/>
                  <a:gd name="connsiteY44" fmla="*/ 2236470 h 3505200"/>
                  <a:gd name="connsiteX45" fmla="*/ 1304925 w 1714500"/>
                  <a:gd name="connsiteY45" fmla="*/ 1945958 h 3505200"/>
                  <a:gd name="connsiteX46" fmla="*/ 1080135 w 1714500"/>
                  <a:gd name="connsiteY46" fmla="*/ 1820228 h 3505200"/>
                  <a:gd name="connsiteX47" fmla="*/ 992505 w 1714500"/>
                  <a:gd name="connsiteY47" fmla="*/ 1798320 h 3505200"/>
                  <a:gd name="connsiteX48" fmla="*/ 990600 w 1714500"/>
                  <a:gd name="connsiteY48" fmla="*/ 2830830 h 3505200"/>
                  <a:gd name="connsiteX49" fmla="*/ 1048703 w 1714500"/>
                  <a:gd name="connsiteY49" fmla="*/ 2808923 h 3505200"/>
                  <a:gd name="connsiteX50" fmla="*/ 1268730 w 1714500"/>
                  <a:gd name="connsiteY50" fmla="*/ 2624138 h 3505200"/>
                  <a:gd name="connsiteX51" fmla="*/ 732473 w 1714500"/>
                  <a:gd name="connsiteY51" fmla="*/ 1425893 h 3505200"/>
                  <a:gd name="connsiteX52" fmla="*/ 734378 w 1714500"/>
                  <a:gd name="connsiteY52" fmla="*/ 497205 h 3505200"/>
                  <a:gd name="connsiteX53" fmla="*/ 688658 w 1714500"/>
                  <a:gd name="connsiteY53" fmla="*/ 514350 h 3505200"/>
                  <a:gd name="connsiteX54" fmla="*/ 482917 w 1714500"/>
                  <a:gd name="connsiteY54" fmla="*/ 682943 h 3505200"/>
                  <a:gd name="connsiteX55" fmla="*/ 375285 w 1714500"/>
                  <a:gd name="connsiteY55" fmla="*/ 1006793 h 3505200"/>
                  <a:gd name="connsiteX56" fmla="*/ 465773 w 1714500"/>
                  <a:gd name="connsiteY56" fmla="*/ 1289685 h 3505200"/>
                  <a:gd name="connsiteX57" fmla="*/ 674370 w 1714500"/>
                  <a:gd name="connsiteY57" fmla="*/ 1411605 h 3505200"/>
                  <a:gd name="connsiteX58" fmla="*/ 732473 w 1714500"/>
                  <a:gd name="connsiteY58" fmla="*/ 1425893 h 350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714500" h="3505200">
                    <a:moveTo>
                      <a:pt x="1669733" y="1870710"/>
                    </a:moveTo>
                    <a:cubicBezTo>
                      <a:pt x="1703070" y="1959293"/>
                      <a:pt x="1720215" y="2058353"/>
                      <a:pt x="1720215" y="2166938"/>
                    </a:cubicBezTo>
                    <a:cubicBezTo>
                      <a:pt x="1720215" y="2406015"/>
                      <a:pt x="1648778" y="2615565"/>
                      <a:pt x="1507808" y="2795588"/>
                    </a:cubicBezTo>
                    <a:cubicBezTo>
                      <a:pt x="1402080" y="2930843"/>
                      <a:pt x="1273493" y="3027045"/>
                      <a:pt x="1121093" y="3084195"/>
                    </a:cubicBezTo>
                    <a:lnTo>
                      <a:pt x="991553" y="3120390"/>
                    </a:lnTo>
                    <a:lnTo>
                      <a:pt x="990600" y="3466148"/>
                    </a:lnTo>
                    <a:lnTo>
                      <a:pt x="960120" y="3470910"/>
                    </a:lnTo>
                    <a:lnTo>
                      <a:pt x="772478" y="3505200"/>
                    </a:lnTo>
                    <a:lnTo>
                      <a:pt x="729615" y="3503295"/>
                    </a:lnTo>
                    <a:lnTo>
                      <a:pt x="730568" y="3158490"/>
                    </a:lnTo>
                    <a:lnTo>
                      <a:pt x="659130" y="3156585"/>
                    </a:lnTo>
                    <a:cubicBezTo>
                      <a:pt x="550545" y="3148965"/>
                      <a:pt x="459105" y="3129915"/>
                      <a:pt x="383858" y="3098483"/>
                    </a:cubicBezTo>
                    <a:cubicBezTo>
                      <a:pt x="283845" y="3056573"/>
                      <a:pt x="198120" y="2979420"/>
                      <a:pt x="125730" y="2865120"/>
                    </a:cubicBezTo>
                    <a:cubicBezTo>
                      <a:pt x="53340" y="2750820"/>
                      <a:pt x="11430" y="2606040"/>
                      <a:pt x="0" y="2427923"/>
                    </a:cubicBezTo>
                    <a:lnTo>
                      <a:pt x="320993" y="2317433"/>
                    </a:lnTo>
                    <a:cubicBezTo>
                      <a:pt x="345758" y="2499360"/>
                      <a:pt x="388620" y="2629853"/>
                      <a:pt x="451485" y="2707958"/>
                    </a:cubicBezTo>
                    <a:cubicBezTo>
                      <a:pt x="519113" y="2790825"/>
                      <a:pt x="596265" y="2841308"/>
                      <a:pt x="682943" y="2860358"/>
                    </a:cubicBezTo>
                    <a:lnTo>
                      <a:pt x="730568" y="2864168"/>
                    </a:lnTo>
                    <a:lnTo>
                      <a:pt x="732473" y="1761173"/>
                    </a:lnTo>
                    <a:lnTo>
                      <a:pt x="576263" y="1735455"/>
                    </a:lnTo>
                    <a:cubicBezTo>
                      <a:pt x="509588" y="1717358"/>
                      <a:pt x="441008" y="1692593"/>
                      <a:pt x="372428" y="1660208"/>
                    </a:cubicBezTo>
                    <a:cubicBezTo>
                      <a:pt x="270510" y="1612583"/>
                      <a:pt x="192405" y="1539240"/>
                      <a:pt x="138113" y="1438275"/>
                    </a:cubicBezTo>
                    <a:cubicBezTo>
                      <a:pt x="82868" y="1337310"/>
                      <a:pt x="56198" y="1217295"/>
                      <a:pt x="56198" y="1079183"/>
                    </a:cubicBezTo>
                    <a:cubicBezTo>
                      <a:pt x="56198" y="833438"/>
                      <a:pt x="137160" y="622935"/>
                      <a:pt x="298133" y="448628"/>
                    </a:cubicBezTo>
                    <a:cubicBezTo>
                      <a:pt x="379095" y="360998"/>
                      <a:pt x="488633" y="290513"/>
                      <a:pt x="628650" y="239077"/>
                    </a:cubicBezTo>
                    <a:lnTo>
                      <a:pt x="735330" y="206693"/>
                    </a:lnTo>
                    <a:lnTo>
                      <a:pt x="735330" y="36195"/>
                    </a:lnTo>
                    <a:lnTo>
                      <a:pt x="778193" y="30480"/>
                    </a:lnTo>
                    <a:lnTo>
                      <a:pt x="965835" y="2858"/>
                    </a:lnTo>
                    <a:lnTo>
                      <a:pt x="996315" y="0"/>
                    </a:lnTo>
                    <a:lnTo>
                      <a:pt x="996315" y="168593"/>
                    </a:lnTo>
                    <a:lnTo>
                      <a:pt x="1097280" y="171450"/>
                    </a:lnTo>
                    <a:cubicBezTo>
                      <a:pt x="1222058" y="182880"/>
                      <a:pt x="1324928" y="220027"/>
                      <a:pt x="1406843" y="282893"/>
                    </a:cubicBezTo>
                    <a:cubicBezTo>
                      <a:pt x="1545908" y="388620"/>
                      <a:pt x="1629728" y="548640"/>
                      <a:pt x="1657350" y="763905"/>
                    </a:cubicBezTo>
                    <a:lnTo>
                      <a:pt x="1326833" y="863918"/>
                    </a:lnTo>
                    <a:cubicBezTo>
                      <a:pt x="1307783" y="730568"/>
                      <a:pt x="1268730" y="632460"/>
                      <a:pt x="1209675" y="568643"/>
                    </a:cubicBezTo>
                    <a:cubicBezTo>
                      <a:pt x="1164908" y="521017"/>
                      <a:pt x="1107758" y="488633"/>
                      <a:pt x="1038225" y="471488"/>
                    </a:cubicBezTo>
                    <a:lnTo>
                      <a:pt x="995363" y="464820"/>
                    </a:lnTo>
                    <a:lnTo>
                      <a:pt x="993458" y="1460183"/>
                    </a:lnTo>
                    <a:lnTo>
                      <a:pt x="1073468" y="1471613"/>
                    </a:lnTo>
                    <a:cubicBezTo>
                      <a:pt x="1173480" y="1486853"/>
                      <a:pt x="1243013" y="1500188"/>
                      <a:pt x="1282065" y="1513523"/>
                    </a:cubicBezTo>
                    <a:cubicBezTo>
                      <a:pt x="1381125" y="1546860"/>
                      <a:pt x="1462088" y="1592580"/>
                      <a:pt x="1524953" y="1651635"/>
                    </a:cubicBezTo>
                    <a:cubicBezTo>
                      <a:pt x="1587818" y="1708785"/>
                      <a:pt x="1635443" y="1782128"/>
                      <a:pt x="1669733" y="1870710"/>
                    </a:cubicBezTo>
                    <a:close/>
                    <a:moveTo>
                      <a:pt x="1268730" y="2624138"/>
                    </a:moveTo>
                    <a:cubicBezTo>
                      <a:pt x="1349693" y="2512695"/>
                      <a:pt x="1390650" y="2384108"/>
                      <a:pt x="1390650" y="2236470"/>
                    </a:cubicBezTo>
                    <a:cubicBezTo>
                      <a:pt x="1390650" y="2110740"/>
                      <a:pt x="1362075" y="2014538"/>
                      <a:pt x="1304925" y="1945958"/>
                    </a:cubicBezTo>
                    <a:cubicBezTo>
                      <a:pt x="1262063" y="1894523"/>
                      <a:pt x="1186815" y="1852613"/>
                      <a:pt x="1080135" y="1820228"/>
                    </a:cubicBezTo>
                    <a:lnTo>
                      <a:pt x="992505" y="1798320"/>
                    </a:lnTo>
                    <a:lnTo>
                      <a:pt x="990600" y="2830830"/>
                    </a:lnTo>
                    <a:lnTo>
                      <a:pt x="1048703" y="2808923"/>
                    </a:lnTo>
                    <a:cubicBezTo>
                      <a:pt x="1135380" y="2768918"/>
                      <a:pt x="1207770" y="2707005"/>
                      <a:pt x="1268730" y="2624138"/>
                    </a:cubicBezTo>
                    <a:moveTo>
                      <a:pt x="732473" y="1425893"/>
                    </a:moveTo>
                    <a:lnTo>
                      <a:pt x="734378" y="497205"/>
                    </a:lnTo>
                    <a:lnTo>
                      <a:pt x="688658" y="514350"/>
                    </a:lnTo>
                    <a:cubicBezTo>
                      <a:pt x="604838" y="554355"/>
                      <a:pt x="537210" y="609600"/>
                      <a:pt x="482917" y="682943"/>
                    </a:cubicBezTo>
                    <a:cubicBezTo>
                      <a:pt x="411480" y="780098"/>
                      <a:pt x="375285" y="887730"/>
                      <a:pt x="375285" y="1006793"/>
                    </a:cubicBezTo>
                    <a:cubicBezTo>
                      <a:pt x="375285" y="1124903"/>
                      <a:pt x="405765" y="1219200"/>
                      <a:pt x="465773" y="1289685"/>
                    </a:cubicBezTo>
                    <a:cubicBezTo>
                      <a:pt x="511492" y="1343025"/>
                      <a:pt x="581025" y="1383030"/>
                      <a:pt x="674370" y="1411605"/>
                    </a:cubicBezTo>
                    <a:lnTo>
                      <a:pt x="732473" y="142589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Arial Unicode MS"/>
                  <a:cs typeface="+mn-cs"/>
                </a:endParaRP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7901E2D7-C583-4CE2-8F51-5C524CC1CAA9}"/>
                  </a:ext>
                </a:extLst>
              </p:cNvPr>
              <p:cNvGrpSpPr/>
              <p:nvPr/>
            </p:nvGrpSpPr>
            <p:grpSpPr>
              <a:xfrm>
                <a:off x="12470968" y="4620148"/>
                <a:ext cx="435759" cy="1352099"/>
                <a:chOff x="1968987" y="1811829"/>
                <a:chExt cx="1022846" cy="3173751"/>
              </a:xfrm>
              <a:solidFill>
                <a:schemeClr val="bg1"/>
              </a:solidFill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xmlns="" id="{E6067227-37CF-4C14-B006-6E00ABFD280C}"/>
                    </a:ext>
                  </a:extLst>
                </p:cNvPr>
                <p:cNvSpPr/>
                <p:nvPr/>
              </p:nvSpPr>
              <p:spPr>
                <a:xfrm>
                  <a:off x="1975571" y="4195005"/>
                  <a:ext cx="600075" cy="790575"/>
                </a:xfrm>
                <a:custGeom>
                  <a:avLst/>
                  <a:gdLst>
                    <a:gd name="connsiteX0" fmla="*/ 601980 w 600075"/>
                    <a:gd name="connsiteY0" fmla="*/ 791528 h 790575"/>
                    <a:gd name="connsiteX1" fmla="*/ 340995 w 600075"/>
                    <a:gd name="connsiteY1" fmla="*/ 649605 h 790575"/>
                    <a:gd name="connsiteX2" fmla="*/ 125730 w 600075"/>
                    <a:gd name="connsiteY2" fmla="*/ 437197 h 790575"/>
                    <a:gd name="connsiteX3" fmla="*/ 0 w 600075"/>
                    <a:gd name="connsiteY3" fmla="*/ 0 h 790575"/>
                    <a:gd name="connsiteX4" fmla="*/ 260985 w 600075"/>
                    <a:gd name="connsiteY4" fmla="*/ 141922 h 790575"/>
                    <a:gd name="connsiteX5" fmla="*/ 386715 w 600075"/>
                    <a:gd name="connsiteY5" fmla="*/ 579120 h 790575"/>
                    <a:gd name="connsiteX6" fmla="*/ 601980 w 600075"/>
                    <a:gd name="connsiteY6" fmla="*/ 791528 h 79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0075" h="790575">
                      <a:moveTo>
                        <a:pt x="601980" y="791528"/>
                      </a:moveTo>
                      <a:lnTo>
                        <a:pt x="340995" y="649605"/>
                      </a:lnTo>
                      <a:cubicBezTo>
                        <a:pt x="259080" y="604838"/>
                        <a:pt x="187643" y="534353"/>
                        <a:pt x="125730" y="437197"/>
                      </a:cubicBezTo>
                      <a:cubicBezTo>
                        <a:pt x="53340" y="323850"/>
                        <a:pt x="11430" y="178118"/>
                        <a:pt x="0" y="0"/>
                      </a:cubicBezTo>
                      <a:lnTo>
                        <a:pt x="260985" y="141922"/>
                      </a:lnTo>
                      <a:cubicBezTo>
                        <a:pt x="272415" y="319088"/>
                        <a:pt x="314325" y="464820"/>
                        <a:pt x="386715" y="579120"/>
                      </a:cubicBezTo>
                      <a:cubicBezTo>
                        <a:pt x="448628" y="676275"/>
                        <a:pt x="520065" y="747713"/>
                        <a:pt x="601980" y="791528"/>
                      </a:cubicBezTo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xmlns="" id="{BE5BB590-239F-4213-8DC4-103945DFEB36}"/>
                    </a:ext>
                  </a:extLst>
                </p:cNvPr>
                <p:cNvSpPr/>
                <p:nvPr/>
              </p:nvSpPr>
              <p:spPr>
                <a:xfrm>
                  <a:off x="1968987" y="4089376"/>
                  <a:ext cx="581026" cy="247649"/>
                </a:xfrm>
                <a:custGeom>
                  <a:avLst/>
                  <a:gdLst>
                    <a:gd name="connsiteX0" fmla="*/ 260985 w 581025"/>
                    <a:gd name="connsiteY0" fmla="*/ 251460 h 247650"/>
                    <a:gd name="connsiteX1" fmla="*/ 0 w 581025"/>
                    <a:gd name="connsiteY1" fmla="*/ 109538 h 247650"/>
                    <a:gd name="connsiteX2" fmla="*/ 320993 w 581025"/>
                    <a:gd name="connsiteY2" fmla="*/ 0 h 247650"/>
                    <a:gd name="connsiteX3" fmla="*/ 581978 w 581025"/>
                    <a:gd name="connsiteY3" fmla="*/ 14097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25" h="247650">
                      <a:moveTo>
                        <a:pt x="260985" y="251460"/>
                      </a:moveTo>
                      <a:lnTo>
                        <a:pt x="0" y="109538"/>
                      </a:lnTo>
                      <a:lnTo>
                        <a:pt x="320993" y="0"/>
                      </a:lnTo>
                      <a:lnTo>
                        <a:pt x="581978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xmlns="" id="{C7137044-11D7-4101-800A-6BE9664CBF25}"/>
                    </a:ext>
                  </a:extLst>
                </p:cNvPr>
                <p:cNvSpPr/>
                <p:nvPr/>
              </p:nvSpPr>
              <p:spPr>
                <a:xfrm>
                  <a:off x="2051714" y="1973775"/>
                  <a:ext cx="940119" cy="1580196"/>
                </a:xfrm>
                <a:custGeom>
                  <a:avLst/>
                  <a:gdLst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833438 w 940118"/>
                    <a:gd name="connsiteY5" fmla="*/ 174308 h 1580197"/>
                    <a:gd name="connsiteX6" fmla="*/ 833437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592976 w 940118"/>
                    <a:gd name="connsiteY10" fmla="*/ 268101 h 1580197"/>
                    <a:gd name="connsiteX11" fmla="*/ 592932 w 940118"/>
                    <a:gd name="connsiteY11" fmla="*/ 268132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55232 w 940118"/>
                    <a:gd name="connsiteY17" fmla="*/ 380990 h 1580197"/>
                    <a:gd name="connsiteX18" fmla="*/ 454648 w 940118"/>
                    <a:gd name="connsiteY18" fmla="*/ 381569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390818 w 940118"/>
                    <a:gd name="connsiteY22" fmla="*/ 466419 h 1580197"/>
                    <a:gd name="connsiteX23" fmla="*/ 422910 w 940118"/>
                    <a:gd name="connsiteY23" fmla="*/ 483870 h 1580197"/>
                    <a:gd name="connsiteX24" fmla="*/ 367665 w 940118"/>
                    <a:gd name="connsiteY24" fmla="*/ 572453 h 1580197"/>
                    <a:gd name="connsiteX25" fmla="*/ 368618 w 940118"/>
                    <a:gd name="connsiteY25" fmla="*/ 573405 h 1580197"/>
                    <a:gd name="connsiteX26" fmla="*/ 317183 w 940118"/>
                    <a:gd name="connsiteY26" fmla="*/ 684847 h 1580197"/>
                    <a:gd name="connsiteX27" fmla="*/ 305241 w 940118"/>
                    <a:gd name="connsiteY27" fmla="*/ 678329 h 1580197"/>
                    <a:gd name="connsiteX28" fmla="*/ 305235 w 940118"/>
                    <a:gd name="connsiteY28" fmla="*/ 678350 h 1580197"/>
                    <a:gd name="connsiteX29" fmla="*/ 317183 w 940118"/>
                    <a:gd name="connsiteY29" fmla="*/ 684847 h 1580197"/>
                    <a:gd name="connsiteX30" fmla="*/ 260985 w 940118"/>
                    <a:gd name="connsiteY30" fmla="*/ 1014413 h 1580197"/>
                    <a:gd name="connsiteX31" fmla="*/ 342900 w 940118"/>
                    <a:gd name="connsiteY31" fmla="*/ 1373505 h 1580197"/>
                    <a:gd name="connsiteX32" fmla="*/ 546735 w 940118"/>
                    <a:gd name="connsiteY32" fmla="*/ 1580197 h 1580197"/>
                    <a:gd name="connsiteX33" fmla="*/ 285750 w 940118"/>
                    <a:gd name="connsiteY33" fmla="*/ 1438275 h 1580197"/>
                    <a:gd name="connsiteX34" fmla="*/ 81915 w 940118"/>
                    <a:gd name="connsiteY34" fmla="*/ 1231583 h 1580197"/>
                    <a:gd name="connsiteX35" fmla="*/ 0 w 940118"/>
                    <a:gd name="connsiteY35" fmla="*/ 872490 h 1580197"/>
                    <a:gd name="connsiteX36" fmla="*/ 56197 w 940118"/>
                    <a:gd name="connsiteY36" fmla="*/ 542925 h 1580197"/>
                    <a:gd name="connsiteX37" fmla="*/ 62441 w 940118"/>
                    <a:gd name="connsiteY37" fmla="*/ 546321 h 1580197"/>
                    <a:gd name="connsiteX38" fmla="*/ 62617 w 940118"/>
                    <a:gd name="connsiteY38" fmla="*/ 545909 h 1580197"/>
                    <a:gd name="connsiteX39" fmla="*/ 57150 w 940118"/>
                    <a:gd name="connsiteY39" fmla="*/ 542925 h 1580197"/>
                    <a:gd name="connsiteX40" fmla="*/ 107444 w 940118"/>
                    <a:gd name="connsiteY40" fmla="*/ 431896 h 1580197"/>
                    <a:gd name="connsiteX41" fmla="*/ 106680 w 940118"/>
                    <a:gd name="connsiteY41" fmla="*/ 431483 h 1580197"/>
                    <a:gd name="connsiteX42" fmla="*/ 161925 w 940118"/>
                    <a:gd name="connsiteY42" fmla="*/ 341948 h 1580197"/>
                    <a:gd name="connsiteX43" fmla="*/ 171758 w 940118"/>
                    <a:gd name="connsiteY43" fmla="*/ 347295 h 1580197"/>
                    <a:gd name="connsiteX44" fmla="*/ 171778 w 940118"/>
                    <a:gd name="connsiteY44" fmla="*/ 347270 h 1580197"/>
                    <a:gd name="connsiteX45" fmla="*/ 161925 w 940118"/>
                    <a:gd name="connsiteY45" fmla="*/ 341948 h 1580197"/>
                    <a:gd name="connsiteX46" fmla="*/ 227648 w 940118"/>
                    <a:gd name="connsiteY46" fmla="*/ 258128 h 1580197"/>
                    <a:gd name="connsiteX47" fmla="*/ 239906 w 940118"/>
                    <a:gd name="connsiteY47" fmla="*/ 264794 h 1580197"/>
                    <a:gd name="connsiteX48" fmla="*/ 240267 w 940118"/>
                    <a:gd name="connsiteY48" fmla="*/ 264453 h 1580197"/>
                    <a:gd name="connsiteX49" fmla="*/ 228600 w 940118"/>
                    <a:gd name="connsiteY49" fmla="*/ 258128 h 1580197"/>
                    <a:gd name="connsiteX50" fmla="*/ 242888 w 940118"/>
                    <a:gd name="connsiteY50" fmla="*/ 241935 h 1580197"/>
                    <a:gd name="connsiteX51" fmla="*/ 287315 w 940118"/>
                    <a:gd name="connsiteY51" fmla="*/ 198453 h 1580197"/>
                    <a:gd name="connsiteX52" fmla="*/ 286702 w 940118"/>
                    <a:gd name="connsiteY52" fmla="*/ 198120 h 1580197"/>
                    <a:gd name="connsiteX53" fmla="*/ 359092 w 940118"/>
                    <a:gd name="connsiteY53" fmla="*/ 140970 h 1580197"/>
                    <a:gd name="connsiteX54" fmla="*/ 378434 w 940118"/>
                    <a:gd name="connsiteY54" fmla="*/ 151488 h 1580197"/>
                    <a:gd name="connsiteX55" fmla="*/ 378837 w 940118"/>
                    <a:gd name="connsiteY55" fmla="*/ 151226 h 1580197"/>
                    <a:gd name="connsiteX56" fmla="*/ 360045 w 940118"/>
                    <a:gd name="connsiteY56" fmla="*/ 140970 h 1580197"/>
                    <a:gd name="connsiteX57" fmla="*/ 486263 w 940118"/>
                    <a:gd name="connsiteY57" fmla="*/ 68845 h 1580197"/>
                    <a:gd name="connsiteX58" fmla="*/ 485775 w 940118"/>
                    <a:gd name="connsiteY58" fmla="*/ 68580 h 1580197"/>
                    <a:gd name="connsiteX59" fmla="*/ 572452 w 940118"/>
                    <a:gd name="connsiteY59" fmla="*/ 32385 h 1580197"/>
                    <a:gd name="connsiteX60" fmla="*/ 595123 w 940118"/>
                    <a:gd name="connsiteY60" fmla="*/ 44713 h 1580197"/>
                    <a:gd name="connsiteX61" fmla="*/ 595672 w 940118"/>
                    <a:gd name="connsiteY61" fmla="*/ 44538 h 1580197"/>
                    <a:gd name="connsiteX62" fmla="*/ 573405 w 940118"/>
                    <a:gd name="connsiteY62" fmla="*/ 32385 h 1580197"/>
                    <a:gd name="connsiteX63" fmla="*/ 679133 w 940118"/>
                    <a:gd name="connsiteY63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55232 w 940118"/>
                    <a:gd name="connsiteY18" fmla="*/ 380990 h 1580197"/>
                    <a:gd name="connsiteX19" fmla="*/ 488633 w 940118"/>
                    <a:gd name="connsiteY19" fmla="*/ 400050 h 1580197"/>
                    <a:gd name="connsiteX20" fmla="*/ 422910 w 940118"/>
                    <a:gd name="connsiteY20" fmla="*/ 482918 h 1580197"/>
                    <a:gd name="connsiteX21" fmla="*/ 391243 w 940118"/>
                    <a:gd name="connsiteY21" fmla="*/ 465814 h 1580197"/>
                    <a:gd name="connsiteX22" fmla="*/ 422910 w 940118"/>
                    <a:gd name="connsiteY22" fmla="*/ 483870 h 1580197"/>
                    <a:gd name="connsiteX23" fmla="*/ 367665 w 940118"/>
                    <a:gd name="connsiteY23" fmla="*/ 572453 h 1580197"/>
                    <a:gd name="connsiteX24" fmla="*/ 368618 w 940118"/>
                    <a:gd name="connsiteY24" fmla="*/ 573405 h 1580197"/>
                    <a:gd name="connsiteX25" fmla="*/ 317183 w 940118"/>
                    <a:gd name="connsiteY25" fmla="*/ 684847 h 1580197"/>
                    <a:gd name="connsiteX26" fmla="*/ 305241 w 940118"/>
                    <a:gd name="connsiteY26" fmla="*/ 678329 h 1580197"/>
                    <a:gd name="connsiteX27" fmla="*/ 305235 w 940118"/>
                    <a:gd name="connsiteY27" fmla="*/ 678350 h 1580197"/>
                    <a:gd name="connsiteX28" fmla="*/ 317183 w 940118"/>
                    <a:gd name="connsiteY28" fmla="*/ 684847 h 1580197"/>
                    <a:gd name="connsiteX29" fmla="*/ 260985 w 940118"/>
                    <a:gd name="connsiteY29" fmla="*/ 1014413 h 1580197"/>
                    <a:gd name="connsiteX30" fmla="*/ 342900 w 940118"/>
                    <a:gd name="connsiteY30" fmla="*/ 1373505 h 1580197"/>
                    <a:gd name="connsiteX31" fmla="*/ 546735 w 940118"/>
                    <a:gd name="connsiteY31" fmla="*/ 1580197 h 1580197"/>
                    <a:gd name="connsiteX32" fmla="*/ 285750 w 940118"/>
                    <a:gd name="connsiteY32" fmla="*/ 1438275 h 1580197"/>
                    <a:gd name="connsiteX33" fmla="*/ 81915 w 940118"/>
                    <a:gd name="connsiteY33" fmla="*/ 1231583 h 1580197"/>
                    <a:gd name="connsiteX34" fmla="*/ 0 w 940118"/>
                    <a:gd name="connsiteY34" fmla="*/ 872490 h 1580197"/>
                    <a:gd name="connsiteX35" fmla="*/ 56197 w 940118"/>
                    <a:gd name="connsiteY35" fmla="*/ 542925 h 1580197"/>
                    <a:gd name="connsiteX36" fmla="*/ 62441 w 940118"/>
                    <a:gd name="connsiteY36" fmla="*/ 546321 h 1580197"/>
                    <a:gd name="connsiteX37" fmla="*/ 62617 w 940118"/>
                    <a:gd name="connsiteY37" fmla="*/ 545909 h 1580197"/>
                    <a:gd name="connsiteX38" fmla="*/ 57150 w 940118"/>
                    <a:gd name="connsiteY38" fmla="*/ 542925 h 1580197"/>
                    <a:gd name="connsiteX39" fmla="*/ 107444 w 940118"/>
                    <a:gd name="connsiteY39" fmla="*/ 431896 h 1580197"/>
                    <a:gd name="connsiteX40" fmla="*/ 106680 w 940118"/>
                    <a:gd name="connsiteY40" fmla="*/ 431483 h 1580197"/>
                    <a:gd name="connsiteX41" fmla="*/ 161925 w 940118"/>
                    <a:gd name="connsiteY41" fmla="*/ 341948 h 1580197"/>
                    <a:gd name="connsiteX42" fmla="*/ 171758 w 940118"/>
                    <a:gd name="connsiteY42" fmla="*/ 347295 h 1580197"/>
                    <a:gd name="connsiteX43" fmla="*/ 171778 w 940118"/>
                    <a:gd name="connsiteY43" fmla="*/ 347270 h 1580197"/>
                    <a:gd name="connsiteX44" fmla="*/ 161925 w 940118"/>
                    <a:gd name="connsiteY44" fmla="*/ 341948 h 1580197"/>
                    <a:gd name="connsiteX45" fmla="*/ 227648 w 940118"/>
                    <a:gd name="connsiteY45" fmla="*/ 258128 h 1580197"/>
                    <a:gd name="connsiteX46" fmla="*/ 239906 w 940118"/>
                    <a:gd name="connsiteY46" fmla="*/ 264794 h 1580197"/>
                    <a:gd name="connsiteX47" fmla="*/ 240267 w 940118"/>
                    <a:gd name="connsiteY47" fmla="*/ 264453 h 1580197"/>
                    <a:gd name="connsiteX48" fmla="*/ 228600 w 940118"/>
                    <a:gd name="connsiteY48" fmla="*/ 258128 h 1580197"/>
                    <a:gd name="connsiteX49" fmla="*/ 242888 w 940118"/>
                    <a:gd name="connsiteY49" fmla="*/ 241935 h 1580197"/>
                    <a:gd name="connsiteX50" fmla="*/ 287315 w 940118"/>
                    <a:gd name="connsiteY50" fmla="*/ 198453 h 1580197"/>
                    <a:gd name="connsiteX51" fmla="*/ 286702 w 940118"/>
                    <a:gd name="connsiteY51" fmla="*/ 198120 h 1580197"/>
                    <a:gd name="connsiteX52" fmla="*/ 359092 w 940118"/>
                    <a:gd name="connsiteY52" fmla="*/ 140970 h 1580197"/>
                    <a:gd name="connsiteX53" fmla="*/ 378434 w 940118"/>
                    <a:gd name="connsiteY53" fmla="*/ 151488 h 1580197"/>
                    <a:gd name="connsiteX54" fmla="*/ 378837 w 940118"/>
                    <a:gd name="connsiteY54" fmla="*/ 151226 h 1580197"/>
                    <a:gd name="connsiteX55" fmla="*/ 360045 w 940118"/>
                    <a:gd name="connsiteY55" fmla="*/ 140970 h 1580197"/>
                    <a:gd name="connsiteX56" fmla="*/ 486263 w 940118"/>
                    <a:gd name="connsiteY56" fmla="*/ 68845 h 1580197"/>
                    <a:gd name="connsiteX57" fmla="*/ 485775 w 940118"/>
                    <a:gd name="connsiteY57" fmla="*/ 68580 h 1580197"/>
                    <a:gd name="connsiteX58" fmla="*/ 572452 w 940118"/>
                    <a:gd name="connsiteY58" fmla="*/ 32385 h 1580197"/>
                    <a:gd name="connsiteX59" fmla="*/ 595123 w 940118"/>
                    <a:gd name="connsiteY59" fmla="*/ 44713 h 1580197"/>
                    <a:gd name="connsiteX60" fmla="*/ 595672 w 940118"/>
                    <a:gd name="connsiteY60" fmla="*/ 44538 h 1580197"/>
                    <a:gd name="connsiteX61" fmla="*/ 573405 w 940118"/>
                    <a:gd name="connsiteY61" fmla="*/ 32385 h 1580197"/>
                    <a:gd name="connsiteX62" fmla="*/ 679133 w 940118"/>
                    <a:gd name="connsiteY62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391243 w 940118"/>
                    <a:gd name="connsiteY20" fmla="*/ 465814 h 1580197"/>
                    <a:gd name="connsiteX21" fmla="*/ 422910 w 940118"/>
                    <a:gd name="connsiteY21" fmla="*/ 483870 h 1580197"/>
                    <a:gd name="connsiteX22" fmla="*/ 367665 w 940118"/>
                    <a:gd name="connsiteY22" fmla="*/ 572453 h 1580197"/>
                    <a:gd name="connsiteX23" fmla="*/ 368618 w 940118"/>
                    <a:gd name="connsiteY23" fmla="*/ 573405 h 1580197"/>
                    <a:gd name="connsiteX24" fmla="*/ 317183 w 940118"/>
                    <a:gd name="connsiteY24" fmla="*/ 684847 h 1580197"/>
                    <a:gd name="connsiteX25" fmla="*/ 305241 w 940118"/>
                    <a:gd name="connsiteY25" fmla="*/ 678329 h 1580197"/>
                    <a:gd name="connsiteX26" fmla="*/ 305235 w 940118"/>
                    <a:gd name="connsiteY26" fmla="*/ 678350 h 1580197"/>
                    <a:gd name="connsiteX27" fmla="*/ 317183 w 940118"/>
                    <a:gd name="connsiteY27" fmla="*/ 684847 h 1580197"/>
                    <a:gd name="connsiteX28" fmla="*/ 260985 w 940118"/>
                    <a:gd name="connsiteY28" fmla="*/ 1014413 h 1580197"/>
                    <a:gd name="connsiteX29" fmla="*/ 342900 w 940118"/>
                    <a:gd name="connsiteY29" fmla="*/ 1373505 h 1580197"/>
                    <a:gd name="connsiteX30" fmla="*/ 546735 w 940118"/>
                    <a:gd name="connsiteY30" fmla="*/ 1580197 h 1580197"/>
                    <a:gd name="connsiteX31" fmla="*/ 285750 w 940118"/>
                    <a:gd name="connsiteY31" fmla="*/ 1438275 h 1580197"/>
                    <a:gd name="connsiteX32" fmla="*/ 81915 w 940118"/>
                    <a:gd name="connsiteY32" fmla="*/ 1231583 h 1580197"/>
                    <a:gd name="connsiteX33" fmla="*/ 0 w 940118"/>
                    <a:gd name="connsiteY33" fmla="*/ 872490 h 1580197"/>
                    <a:gd name="connsiteX34" fmla="*/ 56197 w 940118"/>
                    <a:gd name="connsiteY34" fmla="*/ 542925 h 1580197"/>
                    <a:gd name="connsiteX35" fmla="*/ 62441 w 940118"/>
                    <a:gd name="connsiteY35" fmla="*/ 546321 h 1580197"/>
                    <a:gd name="connsiteX36" fmla="*/ 62617 w 940118"/>
                    <a:gd name="connsiteY36" fmla="*/ 545909 h 1580197"/>
                    <a:gd name="connsiteX37" fmla="*/ 57150 w 940118"/>
                    <a:gd name="connsiteY37" fmla="*/ 542925 h 1580197"/>
                    <a:gd name="connsiteX38" fmla="*/ 107444 w 940118"/>
                    <a:gd name="connsiteY38" fmla="*/ 431896 h 1580197"/>
                    <a:gd name="connsiteX39" fmla="*/ 106680 w 940118"/>
                    <a:gd name="connsiteY39" fmla="*/ 431483 h 1580197"/>
                    <a:gd name="connsiteX40" fmla="*/ 161925 w 940118"/>
                    <a:gd name="connsiteY40" fmla="*/ 341948 h 1580197"/>
                    <a:gd name="connsiteX41" fmla="*/ 171758 w 940118"/>
                    <a:gd name="connsiteY41" fmla="*/ 347295 h 1580197"/>
                    <a:gd name="connsiteX42" fmla="*/ 171778 w 940118"/>
                    <a:gd name="connsiteY42" fmla="*/ 347270 h 1580197"/>
                    <a:gd name="connsiteX43" fmla="*/ 161925 w 940118"/>
                    <a:gd name="connsiteY43" fmla="*/ 341948 h 1580197"/>
                    <a:gd name="connsiteX44" fmla="*/ 227648 w 940118"/>
                    <a:gd name="connsiteY44" fmla="*/ 258128 h 1580197"/>
                    <a:gd name="connsiteX45" fmla="*/ 239906 w 940118"/>
                    <a:gd name="connsiteY45" fmla="*/ 264794 h 1580197"/>
                    <a:gd name="connsiteX46" fmla="*/ 240267 w 940118"/>
                    <a:gd name="connsiteY46" fmla="*/ 264453 h 1580197"/>
                    <a:gd name="connsiteX47" fmla="*/ 228600 w 940118"/>
                    <a:gd name="connsiteY47" fmla="*/ 258128 h 1580197"/>
                    <a:gd name="connsiteX48" fmla="*/ 242888 w 940118"/>
                    <a:gd name="connsiteY48" fmla="*/ 241935 h 1580197"/>
                    <a:gd name="connsiteX49" fmla="*/ 287315 w 940118"/>
                    <a:gd name="connsiteY49" fmla="*/ 198453 h 1580197"/>
                    <a:gd name="connsiteX50" fmla="*/ 286702 w 940118"/>
                    <a:gd name="connsiteY50" fmla="*/ 198120 h 1580197"/>
                    <a:gd name="connsiteX51" fmla="*/ 359092 w 940118"/>
                    <a:gd name="connsiteY51" fmla="*/ 140970 h 1580197"/>
                    <a:gd name="connsiteX52" fmla="*/ 378434 w 940118"/>
                    <a:gd name="connsiteY52" fmla="*/ 151488 h 1580197"/>
                    <a:gd name="connsiteX53" fmla="*/ 378837 w 940118"/>
                    <a:gd name="connsiteY53" fmla="*/ 151226 h 1580197"/>
                    <a:gd name="connsiteX54" fmla="*/ 360045 w 940118"/>
                    <a:gd name="connsiteY54" fmla="*/ 140970 h 1580197"/>
                    <a:gd name="connsiteX55" fmla="*/ 486263 w 940118"/>
                    <a:gd name="connsiteY55" fmla="*/ 68845 h 1580197"/>
                    <a:gd name="connsiteX56" fmla="*/ 485775 w 940118"/>
                    <a:gd name="connsiteY56" fmla="*/ 68580 h 1580197"/>
                    <a:gd name="connsiteX57" fmla="*/ 572452 w 940118"/>
                    <a:gd name="connsiteY57" fmla="*/ 32385 h 1580197"/>
                    <a:gd name="connsiteX58" fmla="*/ 595123 w 940118"/>
                    <a:gd name="connsiteY58" fmla="*/ 44713 h 1580197"/>
                    <a:gd name="connsiteX59" fmla="*/ 595672 w 940118"/>
                    <a:gd name="connsiteY59" fmla="*/ 44538 h 1580197"/>
                    <a:gd name="connsiteX60" fmla="*/ 573405 w 940118"/>
                    <a:gd name="connsiteY60" fmla="*/ 32385 h 1580197"/>
                    <a:gd name="connsiteX61" fmla="*/ 679133 w 940118"/>
                    <a:gd name="connsiteY61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592932 w 940118"/>
                    <a:gd name="connsiteY12" fmla="*/ 268132 h 1580197"/>
                    <a:gd name="connsiteX13" fmla="*/ 620077 w 940118"/>
                    <a:gd name="connsiteY13" fmla="*/ 282893 h 1580197"/>
                    <a:gd name="connsiteX14" fmla="*/ 548076 w 940118"/>
                    <a:gd name="connsiteY14" fmla="*/ 339736 h 1580197"/>
                    <a:gd name="connsiteX15" fmla="*/ 548640 w 940118"/>
                    <a:gd name="connsiteY15" fmla="*/ 340043 h 1580197"/>
                    <a:gd name="connsiteX16" fmla="*/ 503873 w 940118"/>
                    <a:gd name="connsiteY16" fmla="*/ 383858 h 1580197"/>
                    <a:gd name="connsiteX17" fmla="*/ 488633 w 940118"/>
                    <a:gd name="connsiteY17" fmla="*/ 399098 h 1580197"/>
                    <a:gd name="connsiteX18" fmla="*/ 488633 w 940118"/>
                    <a:gd name="connsiteY18" fmla="*/ 400050 h 1580197"/>
                    <a:gd name="connsiteX19" fmla="*/ 422910 w 940118"/>
                    <a:gd name="connsiteY19" fmla="*/ 482918 h 1580197"/>
                    <a:gd name="connsiteX20" fmla="*/ 422910 w 940118"/>
                    <a:gd name="connsiteY20" fmla="*/ 483870 h 1580197"/>
                    <a:gd name="connsiteX21" fmla="*/ 367665 w 940118"/>
                    <a:gd name="connsiteY21" fmla="*/ 572453 h 1580197"/>
                    <a:gd name="connsiteX22" fmla="*/ 368618 w 940118"/>
                    <a:gd name="connsiteY22" fmla="*/ 573405 h 1580197"/>
                    <a:gd name="connsiteX23" fmla="*/ 317183 w 940118"/>
                    <a:gd name="connsiteY23" fmla="*/ 684847 h 1580197"/>
                    <a:gd name="connsiteX24" fmla="*/ 305241 w 940118"/>
                    <a:gd name="connsiteY24" fmla="*/ 678329 h 1580197"/>
                    <a:gd name="connsiteX25" fmla="*/ 305235 w 940118"/>
                    <a:gd name="connsiteY25" fmla="*/ 678350 h 1580197"/>
                    <a:gd name="connsiteX26" fmla="*/ 317183 w 940118"/>
                    <a:gd name="connsiteY26" fmla="*/ 684847 h 1580197"/>
                    <a:gd name="connsiteX27" fmla="*/ 260985 w 940118"/>
                    <a:gd name="connsiteY27" fmla="*/ 1014413 h 1580197"/>
                    <a:gd name="connsiteX28" fmla="*/ 342900 w 940118"/>
                    <a:gd name="connsiteY28" fmla="*/ 1373505 h 1580197"/>
                    <a:gd name="connsiteX29" fmla="*/ 546735 w 940118"/>
                    <a:gd name="connsiteY29" fmla="*/ 1580197 h 1580197"/>
                    <a:gd name="connsiteX30" fmla="*/ 285750 w 940118"/>
                    <a:gd name="connsiteY30" fmla="*/ 1438275 h 1580197"/>
                    <a:gd name="connsiteX31" fmla="*/ 81915 w 940118"/>
                    <a:gd name="connsiteY31" fmla="*/ 1231583 h 1580197"/>
                    <a:gd name="connsiteX32" fmla="*/ 0 w 940118"/>
                    <a:gd name="connsiteY32" fmla="*/ 872490 h 1580197"/>
                    <a:gd name="connsiteX33" fmla="*/ 56197 w 940118"/>
                    <a:gd name="connsiteY33" fmla="*/ 542925 h 1580197"/>
                    <a:gd name="connsiteX34" fmla="*/ 62441 w 940118"/>
                    <a:gd name="connsiteY34" fmla="*/ 546321 h 1580197"/>
                    <a:gd name="connsiteX35" fmla="*/ 62617 w 940118"/>
                    <a:gd name="connsiteY35" fmla="*/ 545909 h 1580197"/>
                    <a:gd name="connsiteX36" fmla="*/ 57150 w 940118"/>
                    <a:gd name="connsiteY36" fmla="*/ 542925 h 1580197"/>
                    <a:gd name="connsiteX37" fmla="*/ 107444 w 940118"/>
                    <a:gd name="connsiteY37" fmla="*/ 431896 h 1580197"/>
                    <a:gd name="connsiteX38" fmla="*/ 106680 w 940118"/>
                    <a:gd name="connsiteY38" fmla="*/ 431483 h 1580197"/>
                    <a:gd name="connsiteX39" fmla="*/ 161925 w 940118"/>
                    <a:gd name="connsiteY39" fmla="*/ 341948 h 1580197"/>
                    <a:gd name="connsiteX40" fmla="*/ 171758 w 940118"/>
                    <a:gd name="connsiteY40" fmla="*/ 347295 h 1580197"/>
                    <a:gd name="connsiteX41" fmla="*/ 171778 w 940118"/>
                    <a:gd name="connsiteY41" fmla="*/ 347270 h 1580197"/>
                    <a:gd name="connsiteX42" fmla="*/ 161925 w 940118"/>
                    <a:gd name="connsiteY42" fmla="*/ 341948 h 1580197"/>
                    <a:gd name="connsiteX43" fmla="*/ 227648 w 940118"/>
                    <a:gd name="connsiteY43" fmla="*/ 258128 h 1580197"/>
                    <a:gd name="connsiteX44" fmla="*/ 239906 w 940118"/>
                    <a:gd name="connsiteY44" fmla="*/ 264794 h 1580197"/>
                    <a:gd name="connsiteX45" fmla="*/ 240267 w 940118"/>
                    <a:gd name="connsiteY45" fmla="*/ 264453 h 1580197"/>
                    <a:gd name="connsiteX46" fmla="*/ 228600 w 940118"/>
                    <a:gd name="connsiteY46" fmla="*/ 258128 h 1580197"/>
                    <a:gd name="connsiteX47" fmla="*/ 242888 w 940118"/>
                    <a:gd name="connsiteY47" fmla="*/ 241935 h 1580197"/>
                    <a:gd name="connsiteX48" fmla="*/ 287315 w 940118"/>
                    <a:gd name="connsiteY48" fmla="*/ 198453 h 1580197"/>
                    <a:gd name="connsiteX49" fmla="*/ 286702 w 940118"/>
                    <a:gd name="connsiteY49" fmla="*/ 198120 h 1580197"/>
                    <a:gd name="connsiteX50" fmla="*/ 359092 w 940118"/>
                    <a:gd name="connsiteY50" fmla="*/ 140970 h 1580197"/>
                    <a:gd name="connsiteX51" fmla="*/ 378434 w 940118"/>
                    <a:gd name="connsiteY51" fmla="*/ 151488 h 1580197"/>
                    <a:gd name="connsiteX52" fmla="*/ 378837 w 940118"/>
                    <a:gd name="connsiteY52" fmla="*/ 151226 h 1580197"/>
                    <a:gd name="connsiteX53" fmla="*/ 360045 w 940118"/>
                    <a:gd name="connsiteY53" fmla="*/ 140970 h 1580197"/>
                    <a:gd name="connsiteX54" fmla="*/ 486263 w 940118"/>
                    <a:gd name="connsiteY54" fmla="*/ 68845 h 1580197"/>
                    <a:gd name="connsiteX55" fmla="*/ 485775 w 940118"/>
                    <a:gd name="connsiteY55" fmla="*/ 68580 h 1580197"/>
                    <a:gd name="connsiteX56" fmla="*/ 572452 w 940118"/>
                    <a:gd name="connsiteY56" fmla="*/ 32385 h 1580197"/>
                    <a:gd name="connsiteX57" fmla="*/ 595123 w 940118"/>
                    <a:gd name="connsiteY57" fmla="*/ 44713 h 1580197"/>
                    <a:gd name="connsiteX58" fmla="*/ 595672 w 940118"/>
                    <a:gd name="connsiteY58" fmla="*/ 44538 h 1580197"/>
                    <a:gd name="connsiteX59" fmla="*/ 573405 w 940118"/>
                    <a:gd name="connsiteY59" fmla="*/ 32385 h 1580197"/>
                    <a:gd name="connsiteX60" fmla="*/ 679133 w 940118"/>
                    <a:gd name="connsiteY60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592976 w 940118"/>
                    <a:gd name="connsiteY11" fmla="*/ 268101 h 1580197"/>
                    <a:gd name="connsiteX12" fmla="*/ 620077 w 940118"/>
                    <a:gd name="connsiteY12" fmla="*/ 282893 h 1580197"/>
                    <a:gd name="connsiteX13" fmla="*/ 548076 w 940118"/>
                    <a:gd name="connsiteY13" fmla="*/ 339736 h 1580197"/>
                    <a:gd name="connsiteX14" fmla="*/ 548640 w 940118"/>
                    <a:gd name="connsiteY14" fmla="*/ 340043 h 1580197"/>
                    <a:gd name="connsiteX15" fmla="*/ 503873 w 940118"/>
                    <a:gd name="connsiteY15" fmla="*/ 383858 h 1580197"/>
                    <a:gd name="connsiteX16" fmla="*/ 488633 w 940118"/>
                    <a:gd name="connsiteY16" fmla="*/ 399098 h 1580197"/>
                    <a:gd name="connsiteX17" fmla="*/ 488633 w 940118"/>
                    <a:gd name="connsiteY17" fmla="*/ 400050 h 1580197"/>
                    <a:gd name="connsiteX18" fmla="*/ 422910 w 940118"/>
                    <a:gd name="connsiteY18" fmla="*/ 482918 h 1580197"/>
                    <a:gd name="connsiteX19" fmla="*/ 422910 w 940118"/>
                    <a:gd name="connsiteY19" fmla="*/ 483870 h 1580197"/>
                    <a:gd name="connsiteX20" fmla="*/ 367665 w 940118"/>
                    <a:gd name="connsiteY20" fmla="*/ 572453 h 1580197"/>
                    <a:gd name="connsiteX21" fmla="*/ 368618 w 940118"/>
                    <a:gd name="connsiteY21" fmla="*/ 573405 h 1580197"/>
                    <a:gd name="connsiteX22" fmla="*/ 317183 w 940118"/>
                    <a:gd name="connsiteY22" fmla="*/ 684847 h 1580197"/>
                    <a:gd name="connsiteX23" fmla="*/ 305241 w 940118"/>
                    <a:gd name="connsiteY23" fmla="*/ 678329 h 1580197"/>
                    <a:gd name="connsiteX24" fmla="*/ 305235 w 940118"/>
                    <a:gd name="connsiteY24" fmla="*/ 678350 h 1580197"/>
                    <a:gd name="connsiteX25" fmla="*/ 317183 w 940118"/>
                    <a:gd name="connsiteY25" fmla="*/ 684847 h 1580197"/>
                    <a:gd name="connsiteX26" fmla="*/ 260985 w 940118"/>
                    <a:gd name="connsiteY26" fmla="*/ 1014413 h 1580197"/>
                    <a:gd name="connsiteX27" fmla="*/ 342900 w 940118"/>
                    <a:gd name="connsiteY27" fmla="*/ 1373505 h 1580197"/>
                    <a:gd name="connsiteX28" fmla="*/ 546735 w 940118"/>
                    <a:gd name="connsiteY28" fmla="*/ 1580197 h 1580197"/>
                    <a:gd name="connsiteX29" fmla="*/ 285750 w 940118"/>
                    <a:gd name="connsiteY29" fmla="*/ 1438275 h 1580197"/>
                    <a:gd name="connsiteX30" fmla="*/ 81915 w 940118"/>
                    <a:gd name="connsiteY30" fmla="*/ 1231583 h 1580197"/>
                    <a:gd name="connsiteX31" fmla="*/ 0 w 940118"/>
                    <a:gd name="connsiteY31" fmla="*/ 872490 h 1580197"/>
                    <a:gd name="connsiteX32" fmla="*/ 56197 w 940118"/>
                    <a:gd name="connsiteY32" fmla="*/ 542925 h 1580197"/>
                    <a:gd name="connsiteX33" fmla="*/ 62441 w 940118"/>
                    <a:gd name="connsiteY33" fmla="*/ 546321 h 1580197"/>
                    <a:gd name="connsiteX34" fmla="*/ 62617 w 940118"/>
                    <a:gd name="connsiteY34" fmla="*/ 545909 h 1580197"/>
                    <a:gd name="connsiteX35" fmla="*/ 57150 w 940118"/>
                    <a:gd name="connsiteY35" fmla="*/ 542925 h 1580197"/>
                    <a:gd name="connsiteX36" fmla="*/ 107444 w 940118"/>
                    <a:gd name="connsiteY36" fmla="*/ 431896 h 1580197"/>
                    <a:gd name="connsiteX37" fmla="*/ 106680 w 940118"/>
                    <a:gd name="connsiteY37" fmla="*/ 431483 h 1580197"/>
                    <a:gd name="connsiteX38" fmla="*/ 161925 w 940118"/>
                    <a:gd name="connsiteY38" fmla="*/ 341948 h 1580197"/>
                    <a:gd name="connsiteX39" fmla="*/ 171758 w 940118"/>
                    <a:gd name="connsiteY39" fmla="*/ 347295 h 1580197"/>
                    <a:gd name="connsiteX40" fmla="*/ 171778 w 940118"/>
                    <a:gd name="connsiteY40" fmla="*/ 347270 h 1580197"/>
                    <a:gd name="connsiteX41" fmla="*/ 161925 w 940118"/>
                    <a:gd name="connsiteY41" fmla="*/ 341948 h 1580197"/>
                    <a:gd name="connsiteX42" fmla="*/ 227648 w 940118"/>
                    <a:gd name="connsiteY42" fmla="*/ 258128 h 1580197"/>
                    <a:gd name="connsiteX43" fmla="*/ 239906 w 940118"/>
                    <a:gd name="connsiteY43" fmla="*/ 264794 h 1580197"/>
                    <a:gd name="connsiteX44" fmla="*/ 240267 w 940118"/>
                    <a:gd name="connsiteY44" fmla="*/ 264453 h 1580197"/>
                    <a:gd name="connsiteX45" fmla="*/ 228600 w 940118"/>
                    <a:gd name="connsiteY45" fmla="*/ 258128 h 1580197"/>
                    <a:gd name="connsiteX46" fmla="*/ 242888 w 940118"/>
                    <a:gd name="connsiteY46" fmla="*/ 241935 h 1580197"/>
                    <a:gd name="connsiteX47" fmla="*/ 287315 w 940118"/>
                    <a:gd name="connsiteY47" fmla="*/ 198453 h 1580197"/>
                    <a:gd name="connsiteX48" fmla="*/ 286702 w 940118"/>
                    <a:gd name="connsiteY48" fmla="*/ 198120 h 1580197"/>
                    <a:gd name="connsiteX49" fmla="*/ 359092 w 940118"/>
                    <a:gd name="connsiteY49" fmla="*/ 140970 h 1580197"/>
                    <a:gd name="connsiteX50" fmla="*/ 378434 w 940118"/>
                    <a:gd name="connsiteY50" fmla="*/ 151488 h 1580197"/>
                    <a:gd name="connsiteX51" fmla="*/ 378837 w 940118"/>
                    <a:gd name="connsiteY51" fmla="*/ 151226 h 1580197"/>
                    <a:gd name="connsiteX52" fmla="*/ 360045 w 940118"/>
                    <a:gd name="connsiteY52" fmla="*/ 140970 h 1580197"/>
                    <a:gd name="connsiteX53" fmla="*/ 486263 w 940118"/>
                    <a:gd name="connsiteY53" fmla="*/ 68845 h 1580197"/>
                    <a:gd name="connsiteX54" fmla="*/ 485775 w 940118"/>
                    <a:gd name="connsiteY54" fmla="*/ 68580 h 1580197"/>
                    <a:gd name="connsiteX55" fmla="*/ 572452 w 940118"/>
                    <a:gd name="connsiteY55" fmla="*/ 32385 h 1580197"/>
                    <a:gd name="connsiteX56" fmla="*/ 595123 w 940118"/>
                    <a:gd name="connsiteY56" fmla="*/ 44713 h 1580197"/>
                    <a:gd name="connsiteX57" fmla="*/ 595672 w 940118"/>
                    <a:gd name="connsiteY57" fmla="*/ 44538 h 1580197"/>
                    <a:gd name="connsiteX58" fmla="*/ 573405 w 940118"/>
                    <a:gd name="connsiteY58" fmla="*/ 32385 h 1580197"/>
                    <a:gd name="connsiteX59" fmla="*/ 679133 w 940118"/>
                    <a:gd name="connsiteY59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833437 w 940118"/>
                    <a:gd name="connsiteY7" fmla="*/ 174308 h 1580197"/>
                    <a:gd name="connsiteX8" fmla="*/ 747299 w 940118"/>
                    <a:gd name="connsiteY8" fmla="*/ 210278 h 1580197"/>
                    <a:gd name="connsiteX9" fmla="*/ 747713 w 940118"/>
                    <a:gd name="connsiteY9" fmla="*/ 210503 h 1580197"/>
                    <a:gd name="connsiteX10" fmla="*/ 620078 w 940118"/>
                    <a:gd name="connsiteY10" fmla="*/ 282893 h 1580197"/>
                    <a:gd name="connsiteX11" fmla="*/ 620077 w 940118"/>
                    <a:gd name="connsiteY11" fmla="*/ 282893 h 1580197"/>
                    <a:gd name="connsiteX12" fmla="*/ 548076 w 940118"/>
                    <a:gd name="connsiteY12" fmla="*/ 339736 h 1580197"/>
                    <a:gd name="connsiteX13" fmla="*/ 548640 w 940118"/>
                    <a:gd name="connsiteY13" fmla="*/ 340043 h 1580197"/>
                    <a:gd name="connsiteX14" fmla="*/ 503873 w 940118"/>
                    <a:gd name="connsiteY14" fmla="*/ 383858 h 1580197"/>
                    <a:gd name="connsiteX15" fmla="*/ 488633 w 940118"/>
                    <a:gd name="connsiteY15" fmla="*/ 399098 h 1580197"/>
                    <a:gd name="connsiteX16" fmla="*/ 488633 w 940118"/>
                    <a:gd name="connsiteY16" fmla="*/ 400050 h 1580197"/>
                    <a:gd name="connsiteX17" fmla="*/ 422910 w 940118"/>
                    <a:gd name="connsiteY17" fmla="*/ 482918 h 1580197"/>
                    <a:gd name="connsiteX18" fmla="*/ 422910 w 940118"/>
                    <a:gd name="connsiteY18" fmla="*/ 483870 h 1580197"/>
                    <a:gd name="connsiteX19" fmla="*/ 367665 w 940118"/>
                    <a:gd name="connsiteY19" fmla="*/ 572453 h 1580197"/>
                    <a:gd name="connsiteX20" fmla="*/ 368618 w 940118"/>
                    <a:gd name="connsiteY20" fmla="*/ 573405 h 1580197"/>
                    <a:gd name="connsiteX21" fmla="*/ 317183 w 940118"/>
                    <a:gd name="connsiteY21" fmla="*/ 684847 h 1580197"/>
                    <a:gd name="connsiteX22" fmla="*/ 305241 w 940118"/>
                    <a:gd name="connsiteY22" fmla="*/ 678329 h 1580197"/>
                    <a:gd name="connsiteX23" fmla="*/ 305235 w 940118"/>
                    <a:gd name="connsiteY23" fmla="*/ 678350 h 1580197"/>
                    <a:gd name="connsiteX24" fmla="*/ 317183 w 940118"/>
                    <a:gd name="connsiteY24" fmla="*/ 684847 h 1580197"/>
                    <a:gd name="connsiteX25" fmla="*/ 260985 w 940118"/>
                    <a:gd name="connsiteY25" fmla="*/ 1014413 h 1580197"/>
                    <a:gd name="connsiteX26" fmla="*/ 342900 w 940118"/>
                    <a:gd name="connsiteY26" fmla="*/ 1373505 h 1580197"/>
                    <a:gd name="connsiteX27" fmla="*/ 546735 w 940118"/>
                    <a:gd name="connsiteY27" fmla="*/ 1580197 h 1580197"/>
                    <a:gd name="connsiteX28" fmla="*/ 285750 w 940118"/>
                    <a:gd name="connsiteY28" fmla="*/ 1438275 h 1580197"/>
                    <a:gd name="connsiteX29" fmla="*/ 81915 w 940118"/>
                    <a:gd name="connsiteY29" fmla="*/ 1231583 h 1580197"/>
                    <a:gd name="connsiteX30" fmla="*/ 0 w 940118"/>
                    <a:gd name="connsiteY30" fmla="*/ 872490 h 1580197"/>
                    <a:gd name="connsiteX31" fmla="*/ 56197 w 940118"/>
                    <a:gd name="connsiteY31" fmla="*/ 542925 h 1580197"/>
                    <a:gd name="connsiteX32" fmla="*/ 62441 w 940118"/>
                    <a:gd name="connsiteY32" fmla="*/ 546321 h 1580197"/>
                    <a:gd name="connsiteX33" fmla="*/ 62617 w 940118"/>
                    <a:gd name="connsiteY33" fmla="*/ 545909 h 1580197"/>
                    <a:gd name="connsiteX34" fmla="*/ 57150 w 940118"/>
                    <a:gd name="connsiteY34" fmla="*/ 542925 h 1580197"/>
                    <a:gd name="connsiteX35" fmla="*/ 107444 w 940118"/>
                    <a:gd name="connsiteY35" fmla="*/ 431896 h 1580197"/>
                    <a:gd name="connsiteX36" fmla="*/ 106680 w 940118"/>
                    <a:gd name="connsiteY36" fmla="*/ 431483 h 1580197"/>
                    <a:gd name="connsiteX37" fmla="*/ 161925 w 940118"/>
                    <a:gd name="connsiteY37" fmla="*/ 341948 h 1580197"/>
                    <a:gd name="connsiteX38" fmla="*/ 171758 w 940118"/>
                    <a:gd name="connsiteY38" fmla="*/ 347295 h 1580197"/>
                    <a:gd name="connsiteX39" fmla="*/ 171778 w 940118"/>
                    <a:gd name="connsiteY39" fmla="*/ 347270 h 1580197"/>
                    <a:gd name="connsiteX40" fmla="*/ 161925 w 940118"/>
                    <a:gd name="connsiteY40" fmla="*/ 341948 h 1580197"/>
                    <a:gd name="connsiteX41" fmla="*/ 227648 w 940118"/>
                    <a:gd name="connsiteY41" fmla="*/ 258128 h 1580197"/>
                    <a:gd name="connsiteX42" fmla="*/ 239906 w 940118"/>
                    <a:gd name="connsiteY42" fmla="*/ 264794 h 1580197"/>
                    <a:gd name="connsiteX43" fmla="*/ 240267 w 940118"/>
                    <a:gd name="connsiteY43" fmla="*/ 264453 h 1580197"/>
                    <a:gd name="connsiteX44" fmla="*/ 228600 w 940118"/>
                    <a:gd name="connsiteY44" fmla="*/ 258128 h 1580197"/>
                    <a:gd name="connsiteX45" fmla="*/ 242888 w 940118"/>
                    <a:gd name="connsiteY45" fmla="*/ 241935 h 1580197"/>
                    <a:gd name="connsiteX46" fmla="*/ 287315 w 940118"/>
                    <a:gd name="connsiteY46" fmla="*/ 198453 h 1580197"/>
                    <a:gd name="connsiteX47" fmla="*/ 286702 w 940118"/>
                    <a:gd name="connsiteY47" fmla="*/ 198120 h 1580197"/>
                    <a:gd name="connsiteX48" fmla="*/ 359092 w 940118"/>
                    <a:gd name="connsiteY48" fmla="*/ 140970 h 1580197"/>
                    <a:gd name="connsiteX49" fmla="*/ 378434 w 940118"/>
                    <a:gd name="connsiteY49" fmla="*/ 151488 h 1580197"/>
                    <a:gd name="connsiteX50" fmla="*/ 378837 w 940118"/>
                    <a:gd name="connsiteY50" fmla="*/ 151226 h 1580197"/>
                    <a:gd name="connsiteX51" fmla="*/ 360045 w 940118"/>
                    <a:gd name="connsiteY51" fmla="*/ 140970 h 1580197"/>
                    <a:gd name="connsiteX52" fmla="*/ 486263 w 940118"/>
                    <a:gd name="connsiteY52" fmla="*/ 68845 h 1580197"/>
                    <a:gd name="connsiteX53" fmla="*/ 485775 w 940118"/>
                    <a:gd name="connsiteY53" fmla="*/ 68580 h 1580197"/>
                    <a:gd name="connsiteX54" fmla="*/ 572452 w 940118"/>
                    <a:gd name="connsiteY54" fmla="*/ 32385 h 1580197"/>
                    <a:gd name="connsiteX55" fmla="*/ 595123 w 940118"/>
                    <a:gd name="connsiteY55" fmla="*/ 44713 h 1580197"/>
                    <a:gd name="connsiteX56" fmla="*/ 595672 w 940118"/>
                    <a:gd name="connsiteY56" fmla="*/ 44538 h 1580197"/>
                    <a:gd name="connsiteX57" fmla="*/ 573405 w 940118"/>
                    <a:gd name="connsiteY57" fmla="*/ 32385 h 1580197"/>
                    <a:gd name="connsiteX58" fmla="*/ 679133 w 940118"/>
                    <a:gd name="connsiteY58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833438 w 940118"/>
                    <a:gd name="connsiteY6" fmla="*/ 174308 h 1580197"/>
                    <a:gd name="connsiteX7" fmla="*/ 747299 w 940118"/>
                    <a:gd name="connsiteY7" fmla="*/ 210278 h 1580197"/>
                    <a:gd name="connsiteX8" fmla="*/ 747713 w 940118"/>
                    <a:gd name="connsiteY8" fmla="*/ 210503 h 1580197"/>
                    <a:gd name="connsiteX9" fmla="*/ 620078 w 940118"/>
                    <a:gd name="connsiteY9" fmla="*/ 282893 h 1580197"/>
                    <a:gd name="connsiteX10" fmla="*/ 620077 w 940118"/>
                    <a:gd name="connsiteY10" fmla="*/ 282893 h 1580197"/>
                    <a:gd name="connsiteX11" fmla="*/ 548076 w 940118"/>
                    <a:gd name="connsiteY11" fmla="*/ 339736 h 1580197"/>
                    <a:gd name="connsiteX12" fmla="*/ 548640 w 940118"/>
                    <a:gd name="connsiteY12" fmla="*/ 340043 h 1580197"/>
                    <a:gd name="connsiteX13" fmla="*/ 503873 w 940118"/>
                    <a:gd name="connsiteY13" fmla="*/ 383858 h 1580197"/>
                    <a:gd name="connsiteX14" fmla="*/ 488633 w 940118"/>
                    <a:gd name="connsiteY14" fmla="*/ 399098 h 1580197"/>
                    <a:gd name="connsiteX15" fmla="*/ 488633 w 940118"/>
                    <a:gd name="connsiteY15" fmla="*/ 400050 h 1580197"/>
                    <a:gd name="connsiteX16" fmla="*/ 422910 w 940118"/>
                    <a:gd name="connsiteY16" fmla="*/ 482918 h 1580197"/>
                    <a:gd name="connsiteX17" fmla="*/ 422910 w 940118"/>
                    <a:gd name="connsiteY17" fmla="*/ 483870 h 1580197"/>
                    <a:gd name="connsiteX18" fmla="*/ 367665 w 940118"/>
                    <a:gd name="connsiteY18" fmla="*/ 572453 h 1580197"/>
                    <a:gd name="connsiteX19" fmla="*/ 368618 w 940118"/>
                    <a:gd name="connsiteY19" fmla="*/ 573405 h 1580197"/>
                    <a:gd name="connsiteX20" fmla="*/ 317183 w 940118"/>
                    <a:gd name="connsiteY20" fmla="*/ 684847 h 1580197"/>
                    <a:gd name="connsiteX21" fmla="*/ 305241 w 940118"/>
                    <a:gd name="connsiteY21" fmla="*/ 678329 h 1580197"/>
                    <a:gd name="connsiteX22" fmla="*/ 305235 w 940118"/>
                    <a:gd name="connsiteY22" fmla="*/ 678350 h 1580197"/>
                    <a:gd name="connsiteX23" fmla="*/ 317183 w 940118"/>
                    <a:gd name="connsiteY23" fmla="*/ 684847 h 1580197"/>
                    <a:gd name="connsiteX24" fmla="*/ 260985 w 940118"/>
                    <a:gd name="connsiteY24" fmla="*/ 1014413 h 1580197"/>
                    <a:gd name="connsiteX25" fmla="*/ 342900 w 940118"/>
                    <a:gd name="connsiteY25" fmla="*/ 1373505 h 1580197"/>
                    <a:gd name="connsiteX26" fmla="*/ 546735 w 940118"/>
                    <a:gd name="connsiteY26" fmla="*/ 1580197 h 1580197"/>
                    <a:gd name="connsiteX27" fmla="*/ 285750 w 940118"/>
                    <a:gd name="connsiteY27" fmla="*/ 1438275 h 1580197"/>
                    <a:gd name="connsiteX28" fmla="*/ 81915 w 940118"/>
                    <a:gd name="connsiteY28" fmla="*/ 1231583 h 1580197"/>
                    <a:gd name="connsiteX29" fmla="*/ 0 w 940118"/>
                    <a:gd name="connsiteY29" fmla="*/ 872490 h 1580197"/>
                    <a:gd name="connsiteX30" fmla="*/ 56197 w 940118"/>
                    <a:gd name="connsiteY30" fmla="*/ 542925 h 1580197"/>
                    <a:gd name="connsiteX31" fmla="*/ 62441 w 940118"/>
                    <a:gd name="connsiteY31" fmla="*/ 546321 h 1580197"/>
                    <a:gd name="connsiteX32" fmla="*/ 62617 w 940118"/>
                    <a:gd name="connsiteY32" fmla="*/ 545909 h 1580197"/>
                    <a:gd name="connsiteX33" fmla="*/ 57150 w 940118"/>
                    <a:gd name="connsiteY33" fmla="*/ 542925 h 1580197"/>
                    <a:gd name="connsiteX34" fmla="*/ 107444 w 940118"/>
                    <a:gd name="connsiteY34" fmla="*/ 431896 h 1580197"/>
                    <a:gd name="connsiteX35" fmla="*/ 106680 w 940118"/>
                    <a:gd name="connsiteY35" fmla="*/ 431483 h 1580197"/>
                    <a:gd name="connsiteX36" fmla="*/ 161925 w 940118"/>
                    <a:gd name="connsiteY36" fmla="*/ 341948 h 1580197"/>
                    <a:gd name="connsiteX37" fmla="*/ 171758 w 940118"/>
                    <a:gd name="connsiteY37" fmla="*/ 347295 h 1580197"/>
                    <a:gd name="connsiteX38" fmla="*/ 171778 w 940118"/>
                    <a:gd name="connsiteY38" fmla="*/ 347270 h 1580197"/>
                    <a:gd name="connsiteX39" fmla="*/ 161925 w 940118"/>
                    <a:gd name="connsiteY39" fmla="*/ 341948 h 1580197"/>
                    <a:gd name="connsiteX40" fmla="*/ 227648 w 940118"/>
                    <a:gd name="connsiteY40" fmla="*/ 258128 h 1580197"/>
                    <a:gd name="connsiteX41" fmla="*/ 239906 w 940118"/>
                    <a:gd name="connsiteY41" fmla="*/ 264794 h 1580197"/>
                    <a:gd name="connsiteX42" fmla="*/ 240267 w 940118"/>
                    <a:gd name="connsiteY42" fmla="*/ 264453 h 1580197"/>
                    <a:gd name="connsiteX43" fmla="*/ 228600 w 940118"/>
                    <a:gd name="connsiteY43" fmla="*/ 258128 h 1580197"/>
                    <a:gd name="connsiteX44" fmla="*/ 242888 w 940118"/>
                    <a:gd name="connsiteY44" fmla="*/ 241935 h 1580197"/>
                    <a:gd name="connsiteX45" fmla="*/ 287315 w 940118"/>
                    <a:gd name="connsiteY45" fmla="*/ 198453 h 1580197"/>
                    <a:gd name="connsiteX46" fmla="*/ 286702 w 940118"/>
                    <a:gd name="connsiteY46" fmla="*/ 198120 h 1580197"/>
                    <a:gd name="connsiteX47" fmla="*/ 359092 w 940118"/>
                    <a:gd name="connsiteY47" fmla="*/ 140970 h 1580197"/>
                    <a:gd name="connsiteX48" fmla="*/ 378434 w 940118"/>
                    <a:gd name="connsiteY48" fmla="*/ 151488 h 1580197"/>
                    <a:gd name="connsiteX49" fmla="*/ 378837 w 940118"/>
                    <a:gd name="connsiteY49" fmla="*/ 151226 h 1580197"/>
                    <a:gd name="connsiteX50" fmla="*/ 360045 w 940118"/>
                    <a:gd name="connsiteY50" fmla="*/ 140970 h 1580197"/>
                    <a:gd name="connsiteX51" fmla="*/ 486263 w 940118"/>
                    <a:gd name="connsiteY51" fmla="*/ 68845 h 1580197"/>
                    <a:gd name="connsiteX52" fmla="*/ 485775 w 940118"/>
                    <a:gd name="connsiteY52" fmla="*/ 68580 h 1580197"/>
                    <a:gd name="connsiteX53" fmla="*/ 572452 w 940118"/>
                    <a:gd name="connsiteY53" fmla="*/ 32385 h 1580197"/>
                    <a:gd name="connsiteX54" fmla="*/ 595123 w 940118"/>
                    <a:gd name="connsiteY54" fmla="*/ 44713 h 1580197"/>
                    <a:gd name="connsiteX55" fmla="*/ 595672 w 940118"/>
                    <a:gd name="connsiteY55" fmla="*/ 44538 h 1580197"/>
                    <a:gd name="connsiteX56" fmla="*/ 573405 w 940118"/>
                    <a:gd name="connsiteY56" fmla="*/ 32385 h 1580197"/>
                    <a:gd name="connsiteX57" fmla="*/ 679133 w 940118"/>
                    <a:gd name="connsiteY57" fmla="*/ 0 h 1580197"/>
                    <a:gd name="connsiteX0" fmla="*/ 812750 w 940118"/>
                    <a:gd name="connsiteY0" fmla="*/ 163017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812750 w 940118"/>
                    <a:gd name="connsiteY3" fmla="*/ 163017 h 1580197"/>
                    <a:gd name="connsiteX4" fmla="*/ 679133 w 940118"/>
                    <a:gd name="connsiteY4" fmla="*/ 0 h 1580197"/>
                    <a:gd name="connsiteX5" fmla="*/ 940118 w 940118"/>
                    <a:gd name="connsiteY5" fmla="*/ 140970 h 1580197"/>
                    <a:gd name="connsiteX6" fmla="*/ 747299 w 940118"/>
                    <a:gd name="connsiteY6" fmla="*/ 210278 h 1580197"/>
                    <a:gd name="connsiteX7" fmla="*/ 747713 w 940118"/>
                    <a:gd name="connsiteY7" fmla="*/ 210503 h 1580197"/>
                    <a:gd name="connsiteX8" fmla="*/ 620078 w 940118"/>
                    <a:gd name="connsiteY8" fmla="*/ 282893 h 1580197"/>
                    <a:gd name="connsiteX9" fmla="*/ 620077 w 940118"/>
                    <a:gd name="connsiteY9" fmla="*/ 282893 h 1580197"/>
                    <a:gd name="connsiteX10" fmla="*/ 548076 w 940118"/>
                    <a:gd name="connsiteY10" fmla="*/ 339736 h 1580197"/>
                    <a:gd name="connsiteX11" fmla="*/ 548640 w 940118"/>
                    <a:gd name="connsiteY11" fmla="*/ 340043 h 1580197"/>
                    <a:gd name="connsiteX12" fmla="*/ 503873 w 940118"/>
                    <a:gd name="connsiteY12" fmla="*/ 383858 h 1580197"/>
                    <a:gd name="connsiteX13" fmla="*/ 488633 w 940118"/>
                    <a:gd name="connsiteY13" fmla="*/ 399098 h 1580197"/>
                    <a:gd name="connsiteX14" fmla="*/ 488633 w 940118"/>
                    <a:gd name="connsiteY14" fmla="*/ 400050 h 1580197"/>
                    <a:gd name="connsiteX15" fmla="*/ 422910 w 940118"/>
                    <a:gd name="connsiteY15" fmla="*/ 482918 h 1580197"/>
                    <a:gd name="connsiteX16" fmla="*/ 422910 w 940118"/>
                    <a:gd name="connsiteY16" fmla="*/ 483870 h 1580197"/>
                    <a:gd name="connsiteX17" fmla="*/ 367665 w 940118"/>
                    <a:gd name="connsiteY17" fmla="*/ 572453 h 1580197"/>
                    <a:gd name="connsiteX18" fmla="*/ 368618 w 940118"/>
                    <a:gd name="connsiteY18" fmla="*/ 573405 h 1580197"/>
                    <a:gd name="connsiteX19" fmla="*/ 317183 w 940118"/>
                    <a:gd name="connsiteY19" fmla="*/ 684847 h 1580197"/>
                    <a:gd name="connsiteX20" fmla="*/ 305241 w 940118"/>
                    <a:gd name="connsiteY20" fmla="*/ 678329 h 1580197"/>
                    <a:gd name="connsiteX21" fmla="*/ 305235 w 940118"/>
                    <a:gd name="connsiteY21" fmla="*/ 678350 h 1580197"/>
                    <a:gd name="connsiteX22" fmla="*/ 317183 w 940118"/>
                    <a:gd name="connsiteY22" fmla="*/ 684847 h 1580197"/>
                    <a:gd name="connsiteX23" fmla="*/ 260985 w 940118"/>
                    <a:gd name="connsiteY23" fmla="*/ 1014413 h 1580197"/>
                    <a:gd name="connsiteX24" fmla="*/ 342900 w 940118"/>
                    <a:gd name="connsiteY24" fmla="*/ 1373505 h 1580197"/>
                    <a:gd name="connsiteX25" fmla="*/ 546735 w 940118"/>
                    <a:gd name="connsiteY25" fmla="*/ 1580197 h 1580197"/>
                    <a:gd name="connsiteX26" fmla="*/ 285750 w 940118"/>
                    <a:gd name="connsiteY26" fmla="*/ 1438275 h 1580197"/>
                    <a:gd name="connsiteX27" fmla="*/ 81915 w 940118"/>
                    <a:gd name="connsiteY27" fmla="*/ 1231583 h 1580197"/>
                    <a:gd name="connsiteX28" fmla="*/ 0 w 940118"/>
                    <a:gd name="connsiteY28" fmla="*/ 872490 h 1580197"/>
                    <a:gd name="connsiteX29" fmla="*/ 56197 w 940118"/>
                    <a:gd name="connsiteY29" fmla="*/ 542925 h 1580197"/>
                    <a:gd name="connsiteX30" fmla="*/ 62441 w 940118"/>
                    <a:gd name="connsiteY30" fmla="*/ 546321 h 1580197"/>
                    <a:gd name="connsiteX31" fmla="*/ 62617 w 940118"/>
                    <a:gd name="connsiteY31" fmla="*/ 545909 h 1580197"/>
                    <a:gd name="connsiteX32" fmla="*/ 57150 w 940118"/>
                    <a:gd name="connsiteY32" fmla="*/ 542925 h 1580197"/>
                    <a:gd name="connsiteX33" fmla="*/ 107444 w 940118"/>
                    <a:gd name="connsiteY33" fmla="*/ 431896 h 1580197"/>
                    <a:gd name="connsiteX34" fmla="*/ 106680 w 940118"/>
                    <a:gd name="connsiteY34" fmla="*/ 431483 h 1580197"/>
                    <a:gd name="connsiteX35" fmla="*/ 161925 w 940118"/>
                    <a:gd name="connsiteY35" fmla="*/ 341948 h 1580197"/>
                    <a:gd name="connsiteX36" fmla="*/ 171758 w 940118"/>
                    <a:gd name="connsiteY36" fmla="*/ 347295 h 1580197"/>
                    <a:gd name="connsiteX37" fmla="*/ 171778 w 940118"/>
                    <a:gd name="connsiteY37" fmla="*/ 347270 h 1580197"/>
                    <a:gd name="connsiteX38" fmla="*/ 161925 w 940118"/>
                    <a:gd name="connsiteY38" fmla="*/ 341948 h 1580197"/>
                    <a:gd name="connsiteX39" fmla="*/ 227648 w 940118"/>
                    <a:gd name="connsiteY39" fmla="*/ 258128 h 1580197"/>
                    <a:gd name="connsiteX40" fmla="*/ 239906 w 940118"/>
                    <a:gd name="connsiteY40" fmla="*/ 264794 h 1580197"/>
                    <a:gd name="connsiteX41" fmla="*/ 240267 w 940118"/>
                    <a:gd name="connsiteY41" fmla="*/ 264453 h 1580197"/>
                    <a:gd name="connsiteX42" fmla="*/ 228600 w 940118"/>
                    <a:gd name="connsiteY42" fmla="*/ 258128 h 1580197"/>
                    <a:gd name="connsiteX43" fmla="*/ 242888 w 940118"/>
                    <a:gd name="connsiteY43" fmla="*/ 241935 h 1580197"/>
                    <a:gd name="connsiteX44" fmla="*/ 287315 w 940118"/>
                    <a:gd name="connsiteY44" fmla="*/ 198453 h 1580197"/>
                    <a:gd name="connsiteX45" fmla="*/ 286702 w 940118"/>
                    <a:gd name="connsiteY45" fmla="*/ 198120 h 1580197"/>
                    <a:gd name="connsiteX46" fmla="*/ 359092 w 940118"/>
                    <a:gd name="connsiteY46" fmla="*/ 140970 h 1580197"/>
                    <a:gd name="connsiteX47" fmla="*/ 378434 w 940118"/>
                    <a:gd name="connsiteY47" fmla="*/ 151488 h 1580197"/>
                    <a:gd name="connsiteX48" fmla="*/ 378837 w 940118"/>
                    <a:gd name="connsiteY48" fmla="*/ 151226 h 1580197"/>
                    <a:gd name="connsiteX49" fmla="*/ 360045 w 940118"/>
                    <a:gd name="connsiteY49" fmla="*/ 140970 h 1580197"/>
                    <a:gd name="connsiteX50" fmla="*/ 486263 w 940118"/>
                    <a:gd name="connsiteY50" fmla="*/ 68845 h 1580197"/>
                    <a:gd name="connsiteX51" fmla="*/ 485775 w 940118"/>
                    <a:gd name="connsiteY51" fmla="*/ 68580 h 1580197"/>
                    <a:gd name="connsiteX52" fmla="*/ 572452 w 940118"/>
                    <a:gd name="connsiteY52" fmla="*/ 32385 h 1580197"/>
                    <a:gd name="connsiteX53" fmla="*/ 595123 w 940118"/>
                    <a:gd name="connsiteY53" fmla="*/ 44713 h 1580197"/>
                    <a:gd name="connsiteX54" fmla="*/ 595672 w 940118"/>
                    <a:gd name="connsiteY54" fmla="*/ 44538 h 1580197"/>
                    <a:gd name="connsiteX55" fmla="*/ 573405 w 940118"/>
                    <a:gd name="connsiteY55" fmla="*/ 32385 h 1580197"/>
                    <a:gd name="connsiteX56" fmla="*/ 679133 w 940118"/>
                    <a:gd name="connsiteY56" fmla="*/ 0 h 1580197"/>
                    <a:gd name="connsiteX0" fmla="*/ 832937 w 940118"/>
                    <a:gd name="connsiteY0" fmla="*/ 174035 h 1580197"/>
                    <a:gd name="connsiteX1" fmla="*/ 812706 w 940118"/>
                    <a:gd name="connsiteY1" fmla="*/ 163034 h 1580197"/>
                    <a:gd name="connsiteX2" fmla="*/ 832937 w 940118"/>
                    <a:gd name="connsiteY2" fmla="*/ 174035 h 1580197"/>
                    <a:gd name="connsiteX3" fmla="*/ 679133 w 940118"/>
                    <a:gd name="connsiteY3" fmla="*/ 0 h 1580197"/>
                    <a:gd name="connsiteX4" fmla="*/ 940118 w 940118"/>
                    <a:gd name="connsiteY4" fmla="*/ 140970 h 1580197"/>
                    <a:gd name="connsiteX5" fmla="*/ 747299 w 940118"/>
                    <a:gd name="connsiteY5" fmla="*/ 210278 h 1580197"/>
                    <a:gd name="connsiteX6" fmla="*/ 747713 w 940118"/>
                    <a:gd name="connsiteY6" fmla="*/ 210503 h 1580197"/>
                    <a:gd name="connsiteX7" fmla="*/ 620078 w 940118"/>
                    <a:gd name="connsiteY7" fmla="*/ 282893 h 1580197"/>
                    <a:gd name="connsiteX8" fmla="*/ 620077 w 940118"/>
                    <a:gd name="connsiteY8" fmla="*/ 282893 h 1580197"/>
                    <a:gd name="connsiteX9" fmla="*/ 548076 w 940118"/>
                    <a:gd name="connsiteY9" fmla="*/ 339736 h 1580197"/>
                    <a:gd name="connsiteX10" fmla="*/ 548640 w 940118"/>
                    <a:gd name="connsiteY10" fmla="*/ 340043 h 1580197"/>
                    <a:gd name="connsiteX11" fmla="*/ 503873 w 940118"/>
                    <a:gd name="connsiteY11" fmla="*/ 383858 h 1580197"/>
                    <a:gd name="connsiteX12" fmla="*/ 488633 w 940118"/>
                    <a:gd name="connsiteY12" fmla="*/ 399098 h 1580197"/>
                    <a:gd name="connsiteX13" fmla="*/ 488633 w 940118"/>
                    <a:gd name="connsiteY13" fmla="*/ 400050 h 1580197"/>
                    <a:gd name="connsiteX14" fmla="*/ 422910 w 940118"/>
                    <a:gd name="connsiteY14" fmla="*/ 482918 h 1580197"/>
                    <a:gd name="connsiteX15" fmla="*/ 422910 w 940118"/>
                    <a:gd name="connsiteY15" fmla="*/ 483870 h 1580197"/>
                    <a:gd name="connsiteX16" fmla="*/ 367665 w 940118"/>
                    <a:gd name="connsiteY16" fmla="*/ 572453 h 1580197"/>
                    <a:gd name="connsiteX17" fmla="*/ 368618 w 940118"/>
                    <a:gd name="connsiteY17" fmla="*/ 573405 h 1580197"/>
                    <a:gd name="connsiteX18" fmla="*/ 317183 w 940118"/>
                    <a:gd name="connsiteY18" fmla="*/ 684847 h 1580197"/>
                    <a:gd name="connsiteX19" fmla="*/ 305241 w 940118"/>
                    <a:gd name="connsiteY19" fmla="*/ 678329 h 1580197"/>
                    <a:gd name="connsiteX20" fmla="*/ 305235 w 940118"/>
                    <a:gd name="connsiteY20" fmla="*/ 678350 h 1580197"/>
                    <a:gd name="connsiteX21" fmla="*/ 317183 w 940118"/>
                    <a:gd name="connsiteY21" fmla="*/ 684847 h 1580197"/>
                    <a:gd name="connsiteX22" fmla="*/ 260985 w 940118"/>
                    <a:gd name="connsiteY22" fmla="*/ 1014413 h 1580197"/>
                    <a:gd name="connsiteX23" fmla="*/ 342900 w 940118"/>
                    <a:gd name="connsiteY23" fmla="*/ 1373505 h 1580197"/>
                    <a:gd name="connsiteX24" fmla="*/ 546735 w 940118"/>
                    <a:gd name="connsiteY24" fmla="*/ 1580197 h 1580197"/>
                    <a:gd name="connsiteX25" fmla="*/ 285750 w 940118"/>
                    <a:gd name="connsiteY25" fmla="*/ 1438275 h 1580197"/>
                    <a:gd name="connsiteX26" fmla="*/ 81915 w 940118"/>
                    <a:gd name="connsiteY26" fmla="*/ 1231583 h 1580197"/>
                    <a:gd name="connsiteX27" fmla="*/ 0 w 940118"/>
                    <a:gd name="connsiteY27" fmla="*/ 872490 h 1580197"/>
                    <a:gd name="connsiteX28" fmla="*/ 56197 w 940118"/>
                    <a:gd name="connsiteY28" fmla="*/ 542925 h 1580197"/>
                    <a:gd name="connsiteX29" fmla="*/ 62441 w 940118"/>
                    <a:gd name="connsiteY29" fmla="*/ 546321 h 1580197"/>
                    <a:gd name="connsiteX30" fmla="*/ 62617 w 940118"/>
                    <a:gd name="connsiteY30" fmla="*/ 545909 h 1580197"/>
                    <a:gd name="connsiteX31" fmla="*/ 57150 w 940118"/>
                    <a:gd name="connsiteY31" fmla="*/ 542925 h 1580197"/>
                    <a:gd name="connsiteX32" fmla="*/ 107444 w 940118"/>
                    <a:gd name="connsiteY32" fmla="*/ 431896 h 1580197"/>
                    <a:gd name="connsiteX33" fmla="*/ 106680 w 940118"/>
                    <a:gd name="connsiteY33" fmla="*/ 431483 h 1580197"/>
                    <a:gd name="connsiteX34" fmla="*/ 161925 w 940118"/>
                    <a:gd name="connsiteY34" fmla="*/ 341948 h 1580197"/>
                    <a:gd name="connsiteX35" fmla="*/ 171758 w 940118"/>
                    <a:gd name="connsiteY35" fmla="*/ 347295 h 1580197"/>
                    <a:gd name="connsiteX36" fmla="*/ 171778 w 940118"/>
                    <a:gd name="connsiteY36" fmla="*/ 347270 h 1580197"/>
                    <a:gd name="connsiteX37" fmla="*/ 161925 w 940118"/>
                    <a:gd name="connsiteY37" fmla="*/ 341948 h 1580197"/>
                    <a:gd name="connsiteX38" fmla="*/ 227648 w 940118"/>
                    <a:gd name="connsiteY38" fmla="*/ 258128 h 1580197"/>
                    <a:gd name="connsiteX39" fmla="*/ 239906 w 940118"/>
                    <a:gd name="connsiteY39" fmla="*/ 264794 h 1580197"/>
                    <a:gd name="connsiteX40" fmla="*/ 240267 w 940118"/>
                    <a:gd name="connsiteY40" fmla="*/ 264453 h 1580197"/>
                    <a:gd name="connsiteX41" fmla="*/ 228600 w 940118"/>
                    <a:gd name="connsiteY41" fmla="*/ 258128 h 1580197"/>
                    <a:gd name="connsiteX42" fmla="*/ 242888 w 940118"/>
                    <a:gd name="connsiteY42" fmla="*/ 241935 h 1580197"/>
                    <a:gd name="connsiteX43" fmla="*/ 287315 w 940118"/>
                    <a:gd name="connsiteY43" fmla="*/ 198453 h 1580197"/>
                    <a:gd name="connsiteX44" fmla="*/ 286702 w 940118"/>
                    <a:gd name="connsiteY44" fmla="*/ 198120 h 1580197"/>
                    <a:gd name="connsiteX45" fmla="*/ 359092 w 940118"/>
                    <a:gd name="connsiteY45" fmla="*/ 140970 h 1580197"/>
                    <a:gd name="connsiteX46" fmla="*/ 378434 w 940118"/>
                    <a:gd name="connsiteY46" fmla="*/ 151488 h 1580197"/>
                    <a:gd name="connsiteX47" fmla="*/ 378837 w 940118"/>
                    <a:gd name="connsiteY47" fmla="*/ 151226 h 1580197"/>
                    <a:gd name="connsiteX48" fmla="*/ 360045 w 940118"/>
                    <a:gd name="connsiteY48" fmla="*/ 140970 h 1580197"/>
                    <a:gd name="connsiteX49" fmla="*/ 486263 w 940118"/>
                    <a:gd name="connsiteY49" fmla="*/ 68845 h 1580197"/>
                    <a:gd name="connsiteX50" fmla="*/ 485775 w 940118"/>
                    <a:gd name="connsiteY50" fmla="*/ 68580 h 1580197"/>
                    <a:gd name="connsiteX51" fmla="*/ 572452 w 940118"/>
                    <a:gd name="connsiteY51" fmla="*/ 32385 h 1580197"/>
                    <a:gd name="connsiteX52" fmla="*/ 595123 w 940118"/>
                    <a:gd name="connsiteY52" fmla="*/ 44713 h 1580197"/>
                    <a:gd name="connsiteX53" fmla="*/ 595672 w 940118"/>
                    <a:gd name="connsiteY53" fmla="*/ 44538 h 1580197"/>
                    <a:gd name="connsiteX54" fmla="*/ 573405 w 940118"/>
                    <a:gd name="connsiteY54" fmla="*/ 32385 h 1580197"/>
                    <a:gd name="connsiteX55" fmla="*/ 679133 w 940118"/>
                    <a:gd name="connsiteY5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95672 w 940118"/>
                    <a:gd name="connsiteY50" fmla="*/ 44538 h 1580197"/>
                    <a:gd name="connsiteX51" fmla="*/ 573405 w 940118"/>
                    <a:gd name="connsiteY51" fmla="*/ 32385 h 1580197"/>
                    <a:gd name="connsiteX52" fmla="*/ 679133 w 940118"/>
                    <a:gd name="connsiteY5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360045 w 940118"/>
                    <a:gd name="connsiteY45" fmla="*/ 140970 h 1580197"/>
                    <a:gd name="connsiteX46" fmla="*/ 486263 w 940118"/>
                    <a:gd name="connsiteY46" fmla="*/ 68845 h 1580197"/>
                    <a:gd name="connsiteX47" fmla="*/ 485775 w 940118"/>
                    <a:gd name="connsiteY47" fmla="*/ 68580 h 1580197"/>
                    <a:gd name="connsiteX48" fmla="*/ 572452 w 940118"/>
                    <a:gd name="connsiteY48" fmla="*/ 32385 h 1580197"/>
                    <a:gd name="connsiteX49" fmla="*/ 595123 w 940118"/>
                    <a:gd name="connsiteY49" fmla="*/ 44713 h 1580197"/>
                    <a:gd name="connsiteX50" fmla="*/ 573405 w 940118"/>
                    <a:gd name="connsiteY50" fmla="*/ 32385 h 1580197"/>
                    <a:gd name="connsiteX51" fmla="*/ 679133 w 940118"/>
                    <a:gd name="connsiteY5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378837 w 940118"/>
                    <a:gd name="connsiteY44" fmla="*/ 151226 h 1580197"/>
                    <a:gd name="connsiteX45" fmla="*/ 486263 w 940118"/>
                    <a:gd name="connsiteY45" fmla="*/ 68845 h 1580197"/>
                    <a:gd name="connsiteX46" fmla="*/ 485775 w 940118"/>
                    <a:gd name="connsiteY46" fmla="*/ 68580 h 1580197"/>
                    <a:gd name="connsiteX47" fmla="*/ 572452 w 940118"/>
                    <a:gd name="connsiteY47" fmla="*/ 32385 h 1580197"/>
                    <a:gd name="connsiteX48" fmla="*/ 595123 w 940118"/>
                    <a:gd name="connsiteY48" fmla="*/ 44713 h 1580197"/>
                    <a:gd name="connsiteX49" fmla="*/ 573405 w 940118"/>
                    <a:gd name="connsiteY49" fmla="*/ 32385 h 1580197"/>
                    <a:gd name="connsiteX50" fmla="*/ 679133 w 940118"/>
                    <a:gd name="connsiteY5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378434 w 940118"/>
                    <a:gd name="connsiteY43" fmla="*/ 151488 h 1580197"/>
                    <a:gd name="connsiteX44" fmla="*/ 486263 w 940118"/>
                    <a:gd name="connsiteY44" fmla="*/ 68845 h 1580197"/>
                    <a:gd name="connsiteX45" fmla="*/ 485775 w 940118"/>
                    <a:gd name="connsiteY45" fmla="*/ 68580 h 1580197"/>
                    <a:gd name="connsiteX46" fmla="*/ 572452 w 940118"/>
                    <a:gd name="connsiteY46" fmla="*/ 32385 h 1580197"/>
                    <a:gd name="connsiteX47" fmla="*/ 595123 w 940118"/>
                    <a:gd name="connsiteY47" fmla="*/ 44713 h 1580197"/>
                    <a:gd name="connsiteX48" fmla="*/ 573405 w 940118"/>
                    <a:gd name="connsiteY48" fmla="*/ 32385 h 1580197"/>
                    <a:gd name="connsiteX49" fmla="*/ 679133 w 940118"/>
                    <a:gd name="connsiteY4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42888 w 940118"/>
                    <a:gd name="connsiteY39" fmla="*/ 241935 h 1580197"/>
                    <a:gd name="connsiteX40" fmla="*/ 287315 w 940118"/>
                    <a:gd name="connsiteY40" fmla="*/ 198453 h 1580197"/>
                    <a:gd name="connsiteX41" fmla="*/ 286702 w 940118"/>
                    <a:gd name="connsiteY41" fmla="*/ 198120 h 1580197"/>
                    <a:gd name="connsiteX42" fmla="*/ 359092 w 940118"/>
                    <a:gd name="connsiteY42" fmla="*/ 140970 h 1580197"/>
                    <a:gd name="connsiteX43" fmla="*/ 486263 w 940118"/>
                    <a:gd name="connsiteY43" fmla="*/ 68845 h 1580197"/>
                    <a:gd name="connsiteX44" fmla="*/ 485775 w 940118"/>
                    <a:gd name="connsiteY44" fmla="*/ 68580 h 1580197"/>
                    <a:gd name="connsiteX45" fmla="*/ 572452 w 940118"/>
                    <a:gd name="connsiteY45" fmla="*/ 32385 h 1580197"/>
                    <a:gd name="connsiteX46" fmla="*/ 595123 w 940118"/>
                    <a:gd name="connsiteY46" fmla="*/ 44713 h 1580197"/>
                    <a:gd name="connsiteX47" fmla="*/ 573405 w 940118"/>
                    <a:gd name="connsiteY47" fmla="*/ 32385 h 1580197"/>
                    <a:gd name="connsiteX48" fmla="*/ 679133 w 940118"/>
                    <a:gd name="connsiteY4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40267 w 940118"/>
                    <a:gd name="connsiteY37" fmla="*/ 264453 h 1580197"/>
                    <a:gd name="connsiteX38" fmla="*/ 228600 w 940118"/>
                    <a:gd name="connsiteY38" fmla="*/ 258128 h 1580197"/>
                    <a:gd name="connsiteX39" fmla="*/ 287315 w 940118"/>
                    <a:gd name="connsiteY39" fmla="*/ 198453 h 1580197"/>
                    <a:gd name="connsiteX40" fmla="*/ 286702 w 940118"/>
                    <a:gd name="connsiteY40" fmla="*/ 198120 h 1580197"/>
                    <a:gd name="connsiteX41" fmla="*/ 359092 w 940118"/>
                    <a:gd name="connsiteY41" fmla="*/ 140970 h 1580197"/>
                    <a:gd name="connsiteX42" fmla="*/ 486263 w 940118"/>
                    <a:gd name="connsiteY42" fmla="*/ 68845 h 1580197"/>
                    <a:gd name="connsiteX43" fmla="*/ 485775 w 940118"/>
                    <a:gd name="connsiteY43" fmla="*/ 68580 h 1580197"/>
                    <a:gd name="connsiteX44" fmla="*/ 572452 w 940118"/>
                    <a:gd name="connsiteY44" fmla="*/ 32385 h 1580197"/>
                    <a:gd name="connsiteX45" fmla="*/ 595123 w 940118"/>
                    <a:gd name="connsiteY45" fmla="*/ 44713 h 1580197"/>
                    <a:gd name="connsiteX46" fmla="*/ 573405 w 940118"/>
                    <a:gd name="connsiteY46" fmla="*/ 32385 h 1580197"/>
                    <a:gd name="connsiteX47" fmla="*/ 679133 w 940118"/>
                    <a:gd name="connsiteY4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28600 w 940118"/>
                    <a:gd name="connsiteY37" fmla="*/ 258128 h 1580197"/>
                    <a:gd name="connsiteX38" fmla="*/ 287315 w 940118"/>
                    <a:gd name="connsiteY38" fmla="*/ 198453 h 1580197"/>
                    <a:gd name="connsiteX39" fmla="*/ 286702 w 940118"/>
                    <a:gd name="connsiteY39" fmla="*/ 198120 h 1580197"/>
                    <a:gd name="connsiteX40" fmla="*/ 359092 w 940118"/>
                    <a:gd name="connsiteY40" fmla="*/ 140970 h 1580197"/>
                    <a:gd name="connsiteX41" fmla="*/ 486263 w 940118"/>
                    <a:gd name="connsiteY41" fmla="*/ 68845 h 1580197"/>
                    <a:gd name="connsiteX42" fmla="*/ 485775 w 940118"/>
                    <a:gd name="connsiteY42" fmla="*/ 68580 h 1580197"/>
                    <a:gd name="connsiteX43" fmla="*/ 572452 w 940118"/>
                    <a:gd name="connsiteY43" fmla="*/ 32385 h 1580197"/>
                    <a:gd name="connsiteX44" fmla="*/ 595123 w 940118"/>
                    <a:gd name="connsiteY44" fmla="*/ 44713 h 1580197"/>
                    <a:gd name="connsiteX45" fmla="*/ 573405 w 940118"/>
                    <a:gd name="connsiteY45" fmla="*/ 32385 h 1580197"/>
                    <a:gd name="connsiteX46" fmla="*/ 679133 w 940118"/>
                    <a:gd name="connsiteY46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39906 w 940118"/>
                    <a:gd name="connsiteY36" fmla="*/ 264794 h 1580197"/>
                    <a:gd name="connsiteX37" fmla="*/ 287315 w 940118"/>
                    <a:gd name="connsiteY37" fmla="*/ 198453 h 1580197"/>
                    <a:gd name="connsiteX38" fmla="*/ 286702 w 940118"/>
                    <a:gd name="connsiteY38" fmla="*/ 198120 h 1580197"/>
                    <a:gd name="connsiteX39" fmla="*/ 359092 w 940118"/>
                    <a:gd name="connsiteY39" fmla="*/ 140970 h 1580197"/>
                    <a:gd name="connsiteX40" fmla="*/ 486263 w 940118"/>
                    <a:gd name="connsiteY40" fmla="*/ 68845 h 1580197"/>
                    <a:gd name="connsiteX41" fmla="*/ 485775 w 940118"/>
                    <a:gd name="connsiteY41" fmla="*/ 68580 h 1580197"/>
                    <a:gd name="connsiteX42" fmla="*/ 572452 w 940118"/>
                    <a:gd name="connsiteY42" fmla="*/ 32385 h 1580197"/>
                    <a:gd name="connsiteX43" fmla="*/ 595123 w 940118"/>
                    <a:gd name="connsiteY43" fmla="*/ 44713 h 1580197"/>
                    <a:gd name="connsiteX44" fmla="*/ 573405 w 940118"/>
                    <a:gd name="connsiteY44" fmla="*/ 32385 h 1580197"/>
                    <a:gd name="connsiteX45" fmla="*/ 679133 w 940118"/>
                    <a:gd name="connsiteY45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71778 w 940118"/>
                    <a:gd name="connsiteY33" fmla="*/ 347270 h 1580197"/>
                    <a:gd name="connsiteX34" fmla="*/ 161925 w 940118"/>
                    <a:gd name="connsiteY34" fmla="*/ 341948 h 1580197"/>
                    <a:gd name="connsiteX35" fmla="*/ 227648 w 940118"/>
                    <a:gd name="connsiteY35" fmla="*/ 258128 h 1580197"/>
                    <a:gd name="connsiteX36" fmla="*/ 287315 w 940118"/>
                    <a:gd name="connsiteY36" fmla="*/ 198453 h 1580197"/>
                    <a:gd name="connsiteX37" fmla="*/ 286702 w 940118"/>
                    <a:gd name="connsiteY37" fmla="*/ 198120 h 1580197"/>
                    <a:gd name="connsiteX38" fmla="*/ 359092 w 940118"/>
                    <a:gd name="connsiteY38" fmla="*/ 140970 h 1580197"/>
                    <a:gd name="connsiteX39" fmla="*/ 486263 w 940118"/>
                    <a:gd name="connsiteY39" fmla="*/ 68845 h 1580197"/>
                    <a:gd name="connsiteX40" fmla="*/ 485775 w 940118"/>
                    <a:gd name="connsiteY40" fmla="*/ 68580 h 1580197"/>
                    <a:gd name="connsiteX41" fmla="*/ 572452 w 940118"/>
                    <a:gd name="connsiteY41" fmla="*/ 32385 h 1580197"/>
                    <a:gd name="connsiteX42" fmla="*/ 595123 w 940118"/>
                    <a:gd name="connsiteY42" fmla="*/ 44713 h 1580197"/>
                    <a:gd name="connsiteX43" fmla="*/ 573405 w 940118"/>
                    <a:gd name="connsiteY43" fmla="*/ 32385 h 1580197"/>
                    <a:gd name="connsiteX44" fmla="*/ 679133 w 940118"/>
                    <a:gd name="connsiteY44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161925 w 940118"/>
                    <a:gd name="connsiteY33" fmla="*/ 341948 h 1580197"/>
                    <a:gd name="connsiteX34" fmla="*/ 227648 w 940118"/>
                    <a:gd name="connsiteY34" fmla="*/ 258128 h 1580197"/>
                    <a:gd name="connsiteX35" fmla="*/ 287315 w 940118"/>
                    <a:gd name="connsiteY35" fmla="*/ 198453 h 1580197"/>
                    <a:gd name="connsiteX36" fmla="*/ 286702 w 940118"/>
                    <a:gd name="connsiteY36" fmla="*/ 198120 h 1580197"/>
                    <a:gd name="connsiteX37" fmla="*/ 359092 w 940118"/>
                    <a:gd name="connsiteY37" fmla="*/ 140970 h 1580197"/>
                    <a:gd name="connsiteX38" fmla="*/ 486263 w 940118"/>
                    <a:gd name="connsiteY38" fmla="*/ 68845 h 1580197"/>
                    <a:gd name="connsiteX39" fmla="*/ 485775 w 940118"/>
                    <a:gd name="connsiteY39" fmla="*/ 68580 h 1580197"/>
                    <a:gd name="connsiteX40" fmla="*/ 572452 w 940118"/>
                    <a:gd name="connsiteY40" fmla="*/ 32385 h 1580197"/>
                    <a:gd name="connsiteX41" fmla="*/ 595123 w 940118"/>
                    <a:gd name="connsiteY41" fmla="*/ 44713 h 1580197"/>
                    <a:gd name="connsiteX42" fmla="*/ 573405 w 940118"/>
                    <a:gd name="connsiteY42" fmla="*/ 32385 h 1580197"/>
                    <a:gd name="connsiteX43" fmla="*/ 679133 w 940118"/>
                    <a:gd name="connsiteY43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171758 w 940118"/>
                    <a:gd name="connsiteY32" fmla="*/ 347295 h 1580197"/>
                    <a:gd name="connsiteX33" fmla="*/ 227648 w 940118"/>
                    <a:gd name="connsiteY33" fmla="*/ 258128 h 1580197"/>
                    <a:gd name="connsiteX34" fmla="*/ 287315 w 940118"/>
                    <a:gd name="connsiteY34" fmla="*/ 198453 h 1580197"/>
                    <a:gd name="connsiteX35" fmla="*/ 286702 w 940118"/>
                    <a:gd name="connsiteY35" fmla="*/ 198120 h 1580197"/>
                    <a:gd name="connsiteX36" fmla="*/ 359092 w 940118"/>
                    <a:gd name="connsiteY36" fmla="*/ 140970 h 1580197"/>
                    <a:gd name="connsiteX37" fmla="*/ 486263 w 940118"/>
                    <a:gd name="connsiteY37" fmla="*/ 68845 h 1580197"/>
                    <a:gd name="connsiteX38" fmla="*/ 485775 w 940118"/>
                    <a:gd name="connsiteY38" fmla="*/ 68580 h 1580197"/>
                    <a:gd name="connsiteX39" fmla="*/ 572452 w 940118"/>
                    <a:gd name="connsiteY39" fmla="*/ 32385 h 1580197"/>
                    <a:gd name="connsiteX40" fmla="*/ 595123 w 940118"/>
                    <a:gd name="connsiteY40" fmla="*/ 44713 h 1580197"/>
                    <a:gd name="connsiteX41" fmla="*/ 573405 w 940118"/>
                    <a:gd name="connsiteY41" fmla="*/ 32385 h 1580197"/>
                    <a:gd name="connsiteX42" fmla="*/ 679133 w 940118"/>
                    <a:gd name="connsiteY42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161925 w 940118"/>
                    <a:gd name="connsiteY31" fmla="*/ 341948 h 1580197"/>
                    <a:gd name="connsiteX32" fmla="*/ 227648 w 940118"/>
                    <a:gd name="connsiteY32" fmla="*/ 258128 h 1580197"/>
                    <a:gd name="connsiteX33" fmla="*/ 287315 w 940118"/>
                    <a:gd name="connsiteY33" fmla="*/ 198453 h 1580197"/>
                    <a:gd name="connsiteX34" fmla="*/ 286702 w 940118"/>
                    <a:gd name="connsiteY34" fmla="*/ 198120 h 1580197"/>
                    <a:gd name="connsiteX35" fmla="*/ 359092 w 940118"/>
                    <a:gd name="connsiteY35" fmla="*/ 140970 h 1580197"/>
                    <a:gd name="connsiteX36" fmla="*/ 486263 w 940118"/>
                    <a:gd name="connsiteY36" fmla="*/ 68845 h 1580197"/>
                    <a:gd name="connsiteX37" fmla="*/ 485775 w 940118"/>
                    <a:gd name="connsiteY37" fmla="*/ 68580 h 1580197"/>
                    <a:gd name="connsiteX38" fmla="*/ 572452 w 940118"/>
                    <a:gd name="connsiteY38" fmla="*/ 32385 h 1580197"/>
                    <a:gd name="connsiteX39" fmla="*/ 595123 w 940118"/>
                    <a:gd name="connsiteY39" fmla="*/ 44713 h 1580197"/>
                    <a:gd name="connsiteX40" fmla="*/ 573405 w 940118"/>
                    <a:gd name="connsiteY40" fmla="*/ 32385 h 1580197"/>
                    <a:gd name="connsiteX41" fmla="*/ 679133 w 940118"/>
                    <a:gd name="connsiteY41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286702 w 940118"/>
                    <a:gd name="connsiteY33" fmla="*/ 198120 h 1580197"/>
                    <a:gd name="connsiteX34" fmla="*/ 359092 w 940118"/>
                    <a:gd name="connsiteY34" fmla="*/ 140970 h 1580197"/>
                    <a:gd name="connsiteX35" fmla="*/ 486263 w 940118"/>
                    <a:gd name="connsiteY35" fmla="*/ 68845 h 1580197"/>
                    <a:gd name="connsiteX36" fmla="*/ 485775 w 940118"/>
                    <a:gd name="connsiteY36" fmla="*/ 68580 h 1580197"/>
                    <a:gd name="connsiteX37" fmla="*/ 572452 w 940118"/>
                    <a:gd name="connsiteY37" fmla="*/ 32385 h 1580197"/>
                    <a:gd name="connsiteX38" fmla="*/ 595123 w 940118"/>
                    <a:gd name="connsiteY38" fmla="*/ 44713 h 1580197"/>
                    <a:gd name="connsiteX39" fmla="*/ 573405 w 940118"/>
                    <a:gd name="connsiteY39" fmla="*/ 32385 h 1580197"/>
                    <a:gd name="connsiteX40" fmla="*/ 679133 w 940118"/>
                    <a:gd name="connsiteY40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95123 w 940118"/>
                    <a:gd name="connsiteY37" fmla="*/ 44713 h 1580197"/>
                    <a:gd name="connsiteX38" fmla="*/ 573405 w 940118"/>
                    <a:gd name="connsiteY38" fmla="*/ 32385 h 1580197"/>
                    <a:gd name="connsiteX39" fmla="*/ 679133 w 940118"/>
                    <a:gd name="connsiteY39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503873 w 940118"/>
                    <a:gd name="connsiteY8" fmla="*/ 383858 h 1580197"/>
                    <a:gd name="connsiteX9" fmla="*/ 488633 w 940118"/>
                    <a:gd name="connsiteY9" fmla="*/ 399098 h 1580197"/>
                    <a:gd name="connsiteX10" fmla="*/ 488633 w 940118"/>
                    <a:gd name="connsiteY10" fmla="*/ 400050 h 1580197"/>
                    <a:gd name="connsiteX11" fmla="*/ 422910 w 940118"/>
                    <a:gd name="connsiteY11" fmla="*/ 482918 h 1580197"/>
                    <a:gd name="connsiteX12" fmla="*/ 422910 w 940118"/>
                    <a:gd name="connsiteY12" fmla="*/ 483870 h 1580197"/>
                    <a:gd name="connsiteX13" fmla="*/ 367665 w 940118"/>
                    <a:gd name="connsiteY13" fmla="*/ 572453 h 1580197"/>
                    <a:gd name="connsiteX14" fmla="*/ 368618 w 940118"/>
                    <a:gd name="connsiteY14" fmla="*/ 573405 h 1580197"/>
                    <a:gd name="connsiteX15" fmla="*/ 317183 w 940118"/>
                    <a:gd name="connsiteY15" fmla="*/ 684847 h 1580197"/>
                    <a:gd name="connsiteX16" fmla="*/ 305241 w 940118"/>
                    <a:gd name="connsiteY16" fmla="*/ 678329 h 1580197"/>
                    <a:gd name="connsiteX17" fmla="*/ 305235 w 940118"/>
                    <a:gd name="connsiteY17" fmla="*/ 678350 h 1580197"/>
                    <a:gd name="connsiteX18" fmla="*/ 317183 w 940118"/>
                    <a:gd name="connsiteY18" fmla="*/ 684847 h 1580197"/>
                    <a:gd name="connsiteX19" fmla="*/ 260985 w 940118"/>
                    <a:gd name="connsiteY19" fmla="*/ 1014413 h 1580197"/>
                    <a:gd name="connsiteX20" fmla="*/ 342900 w 940118"/>
                    <a:gd name="connsiteY20" fmla="*/ 1373505 h 1580197"/>
                    <a:gd name="connsiteX21" fmla="*/ 546735 w 940118"/>
                    <a:gd name="connsiteY21" fmla="*/ 1580197 h 1580197"/>
                    <a:gd name="connsiteX22" fmla="*/ 285750 w 940118"/>
                    <a:gd name="connsiteY22" fmla="*/ 1438275 h 1580197"/>
                    <a:gd name="connsiteX23" fmla="*/ 81915 w 940118"/>
                    <a:gd name="connsiteY23" fmla="*/ 1231583 h 1580197"/>
                    <a:gd name="connsiteX24" fmla="*/ 0 w 940118"/>
                    <a:gd name="connsiteY24" fmla="*/ 872490 h 1580197"/>
                    <a:gd name="connsiteX25" fmla="*/ 56197 w 940118"/>
                    <a:gd name="connsiteY25" fmla="*/ 542925 h 1580197"/>
                    <a:gd name="connsiteX26" fmla="*/ 62441 w 940118"/>
                    <a:gd name="connsiteY26" fmla="*/ 546321 h 1580197"/>
                    <a:gd name="connsiteX27" fmla="*/ 62617 w 940118"/>
                    <a:gd name="connsiteY27" fmla="*/ 545909 h 1580197"/>
                    <a:gd name="connsiteX28" fmla="*/ 57150 w 940118"/>
                    <a:gd name="connsiteY28" fmla="*/ 542925 h 1580197"/>
                    <a:gd name="connsiteX29" fmla="*/ 107444 w 940118"/>
                    <a:gd name="connsiteY29" fmla="*/ 431896 h 1580197"/>
                    <a:gd name="connsiteX30" fmla="*/ 106680 w 940118"/>
                    <a:gd name="connsiteY30" fmla="*/ 431483 h 1580197"/>
                    <a:gd name="connsiteX31" fmla="*/ 227648 w 940118"/>
                    <a:gd name="connsiteY31" fmla="*/ 258128 h 1580197"/>
                    <a:gd name="connsiteX32" fmla="*/ 287315 w 940118"/>
                    <a:gd name="connsiteY32" fmla="*/ 198453 h 1580197"/>
                    <a:gd name="connsiteX33" fmla="*/ 359092 w 940118"/>
                    <a:gd name="connsiteY33" fmla="*/ 140970 h 1580197"/>
                    <a:gd name="connsiteX34" fmla="*/ 486263 w 940118"/>
                    <a:gd name="connsiteY34" fmla="*/ 68845 h 1580197"/>
                    <a:gd name="connsiteX35" fmla="*/ 485775 w 940118"/>
                    <a:gd name="connsiteY35" fmla="*/ 68580 h 1580197"/>
                    <a:gd name="connsiteX36" fmla="*/ 572452 w 940118"/>
                    <a:gd name="connsiteY36" fmla="*/ 32385 h 1580197"/>
                    <a:gd name="connsiteX37" fmla="*/ 573405 w 940118"/>
                    <a:gd name="connsiteY37" fmla="*/ 32385 h 1580197"/>
                    <a:gd name="connsiteX38" fmla="*/ 679133 w 940118"/>
                    <a:gd name="connsiteY38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05235 w 940118"/>
                    <a:gd name="connsiteY16" fmla="*/ 678350 h 1580197"/>
                    <a:gd name="connsiteX17" fmla="*/ 317183 w 940118"/>
                    <a:gd name="connsiteY17" fmla="*/ 684847 h 1580197"/>
                    <a:gd name="connsiteX18" fmla="*/ 260985 w 940118"/>
                    <a:gd name="connsiteY18" fmla="*/ 1014413 h 1580197"/>
                    <a:gd name="connsiteX19" fmla="*/ 342900 w 940118"/>
                    <a:gd name="connsiteY19" fmla="*/ 1373505 h 1580197"/>
                    <a:gd name="connsiteX20" fmla="*/ 546735 w 940118"/>
                    <a:gd name="connsiteY20" fmla="*/ 1580197 h 1580197"/>
                    <a:gd name="connsiteX21" fmla="*/ 285750 w 940118"/>
                    <a:gd name="connsiteY21" fmla="*/ 1438275 h 1580197"/>
                    <a:gd name="connsiteX22" fmla="*/ 81915 w 940118"/>
                    <a:gd name="connsiteY22" fmla="*/ 1231583 h 1580197"/>
                    <a:gd name="connsiteX23" fmla="*/ 0 w 940118"/>
                    <a:gd name="connsiteY23" fmla="*/ 872490 h 1580197"/>
                    <a:gd name="connsiteX24" fmla="*/ 56197 w 940118"/>
                    <a:gd name="connsiteY24" fmla="*/ 542925 h 1580197"/>
                    <a:gd name="connsiteX25" fmla="*/ 62441 w 940118"/>
                    <a:gd name="connsiteY25" fmla="*/ 546321 h 1580197"/>
                    <a:gd name="connsiteX26" fmla="*/ 62617 w 940118"/>
                    <a:gd name="connsiteY26" fmla="*/ 545909 h 1580197"/>
                    <a:gd name="connsiteX27" fmla="*/ 57150 w 940118"/>
                    <a:gd name="connsiteY27" fmla="*/ 542925 h 1580197"/>
                    <a:gd name="connsiteX28" fmla="*/ 107444 w 940118"/>
                    <a:gd name="connsiteY28" fmla="*/ 431896 h 1580197"/>
                    <a:gd name="connsiteX29" fmla="*/ 106680 w 940118"/>
                    <a:gd name="connsiteY29" fmla="*/ 431483 h 1580197"/>
                    <a:gd name="connsiteX30" fmla="*/ 227648 w 940118"/>
                    <a:gd name="connsiteY30" fmla="*/ 258128 h 1580197"/>
                    <a:gd name="connsiteX31" fmla="*/ 287315 w 940118"/>
                    <a:gd name="connsiteY31" fmla="*/ 198453 h 1580197"/>
                    <a:gd name="connsiteX32" fmla="*/ 359092 w 940118"/>
                    <a:gd name="connsiteY32" fmla="*/ 140970 h 1580197"/>
                    <a:gd name="connsiteX33" fmla="*/ 486263 w 940118"/>
                    <a:gd name="connsiteY33" fmla="*/ 68845 h 1580197"/>
                    <a:gd name="connsiteX34" fmla="*/ 485775 w 940118"/>
                    <a:gd name="connsiteY34" fmla="*/ 68580 h 1580197"/>
                    <a:gd name="connsiteX35" fmla="*/ 572452 w 940118"/>
                    <a:gd name="connsiteY35" fmla="*/ 32385 h 1580197"/>
                    <a:gd name="connsiteX36" fmla="*/ 573405 w 940118"/>
                    <a:gd name="connsiteY36" fmla="*/ 32385 h 1580197"/>
                    <a:gd name="connsiteX37" fmla="*/ 679133 w 940118"/>
                    <a:gd name="connsiteY37" fmla="*/ 0 h 1580197"/>
                    <a:gd name="connsiteX0" fmla="*/ 679133 w 940118"/>
                    <a:gd name="connsiteY0" fmla="*/ 0 h 1580197"/>
                    <a:gd name="connsiteX1" fmla="*/ 940118 w 940118"/>
                    <a:gd name="connsiteY1" fmla="*/ 140970 h 1580197"/>
                    <a:gd name="connsiteX2" fmla="*/ 747299 w 940118"/>
                    <a:gd name="connsiteY2" fmla="*/ 210278 h 1580197"/>
                    <a:gd name="connsiteX3" fmla="*/ 747713 w 940118"/>
                    <a:gd name="connsiteY3" fmla="*/ 210503 h 1580197"/>
                    <a:gd name="connsiteX4" fmla="*/ 620078 w 940118"/>
                    <a:gd name="connsiteY4" fmla="*/ 282893 h 1580197"/>
                    <a:gd name="connsiteX5" fmla="*/ 620077 w 940118"/>
                    <a:gd name="connsiteY5" fmla="*/ 282893 h 1580197"/>
                    <a:gd name="connsiteX6" fmla="*/ 548076 w 940118"/>
                    <a:gd name="connsiteY6" fmla="*/ 339736 h 1580197"/>
                    <a:gd name="connsiteX7" fmla="*/ 548640 w 940118"/>
                    <a:gd name="connsiteY7" fmla="*/ 340043 h 1580197"/>
                    <a:gd name="connsiteX8" fmla="*/ 488633 w 940118"/>
                    <a:gd name="connsiteY8" fmla="*/ 399098 h 1580197"/>
                    <a:gd name="connsiteX9" fmla="*/ 488633 w 940118"/>
                    <a:gd name="connsiteY9" fmla="*/ 400050 h 1580197"/>
                    <a:gd name="connsiteX10" fmla="*/ 422910 w 940118"/>
                    <a:gd name="connsiteY10" fmla="*/ 482918 h 1580197"/>
                    <a:gd name="connsiteX11" fmla="*/ 422910 w 940118"/>
                    <a:gd name="connsiteY11" fmla="*/ 483870 h 1580197"/>
                    <a:gd name="connsiteX12" fmla="*/ 367665 w 940118"/>
                    <a:gd name="connsiteY12" fmla="*/ 572453 h 1580197"/>
                    <a:gd name="connsiteX13" fmla="*/ 368618 w 940118"/>
                    <a:gd name="connsiteY13" fmla="*/ 573405 h 1580197"/>
                    <a:gd name="connsiteX14" fmla="*/ 317183 w 940118"/>
                    <a:gd name="connsiteY14" fmla="*/ 684847 h 1580197"/>
                    <a:gd name="connsiteX15" fmla="*/ 305241 w 940118"/>
                    <a:gd name="connsiteY15" fmla="*/ 678329 h 1580197"/>
                    <a:gd name="connsiteX16" fmla="*/ 317183 w 940118"/>
                    <a:gd name="connsiteY16" fmla="*/ 684847 h 1580197"/>
                    <a:gd name="connsiteX17" fmla="*/ 260985 w 940118"/>
                    <a:gd name="connsiteY17" fmla="*/ 1014413 h 1580197"/>
                    <a:gd name="connsiteX18" fmla="*/ 342900 w 940118"/>
                    <a:gd name="connsiteY18" fmla="*/ 1373505 h 1580197"/>
                    <a:gd name="connsiteX19" fmla="*/ 546735 w 940118"/>
                    <a:gd name="connsiteY19" fmla="*/ 1580197 h 1580197"/>
                    <a:gd name="connsiteX20" fmla="*/ 285750 w 940118"/>
                    <a:gd name="connsiteY20" fmla="*/ 1438275 h 1580197"/>
                    <a:gd name="connsiteX21" fmla="*/ 81915 w 940118"/>
                    <a:gd name="connsiteY21" fmla="*/ 1231583 h 1580197"/>
                    <a:gd name="connsiteX22" fmla="*/ 0 w 940118"/>
                    <a:gd name="connsiteY22" fmla="*/ 872490 h 1580197"/>
                    <a:gd name="connsiteX23" fmla="*/ 56197 w 940118"/>
                    <a:gd name="connsiteY23" fmla="*/ 542925 h 1580197"/>
                    <a:gd name="connsiteX24" fmla="*/ 62441 w 940118"/>
                    <a:gd name="connsiteY24" fmla="*/ 546321 h 1580197"/>
                    <a:gd name="connsiteX25" fmla="*/ 62617 w 940118"/>
                    <a:gd name="connsiteY25" fmla="*/ 545909 h 1580197"/>
                    <a:gd name="connsiteX26" fmla="*/ 57150 w 940118"/>
                    <a:gd name="connsiteY26" fmla="*/ 542925 h 1580197"/>
                    <a:gd name="connsiteX27" fmla="*/ 107444 w 940118"/>
                    <a:gd name="connsiteY27" fmla="*/ 431896 h 1580197"/>
                    <a:gd name="connsiteX28" fmla="*/ 106680 w 940118"/>
                    <a:gd name="connsiteY28" fmla="*/ 431483 h 1580197"/>
                    <a:gd name="connsiteX29" fmla="*/ 227648 w 940118"/>
                    <a:gd name="connsiteY29" fmla="*/ 258128 h 1580197"/>
                    <a:gd name="connsiteX30" fmla="*/ 287315 w 940118"/>
                    <a:gd name="connsiteY30" fmla="*/ 198453 h 1580197"/>
                    <a:gd name="connsiteX31" fmla="*/ 359092 w 940118"/>
                    <a:gd name="connsiteY31" fmla="*/ 140970 h 1580197"/>
                    <a:gd name="connsiteX32" fmla="*/ 486263 w 940118"/>
                    <a:gd name="connsiteY32" fmla="*/ 68845 h 1580197"/>
                    <a:gd name="connsiteX33" fmla="*/ 485775 w 940118"/>
                    <a:gd name="connsiteY33" fmla="*/ 68580 h 1580197"/>
                    <a:gd name="connsiteX34" fmla="*/ 572452 w 940118"/>
                    <a:gd name="connsiteY34" fmla="*/ 32385 h 1580197"/>
                    <a:gd name="connsiteX35" fmla="*/ 573405 w 940118"/>
                    <a:gd name="connsiteY35" fmla="*/ 32385 h 1580197"/>
                    <a:gd name="connsiteX36" fmla="*/ 679133 w 940118"/>
                    <a:gd name="connsiteY36" fmla="*/ 0 h 158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40118" h="1580197">
                      <a:moveTo>
                        <a:pt x="679133" y="0"/>
                      </a:moveTo>
                      <a:lnTo>
                        <a:pt x="940118" y="140970"/>
                      </a:lnTo>
                      <a:lnTo>
                        <a:pt x="747299" y="210278"/>
                      </a:lnTo>
                      <a:lnTo>
                        <a:pt x="747713" y="210503"/>
                      </a:lnTo>
                      <a:cubicBezTo>
                        <a:pt x="701040" y="232410"/>
                        <a:pt x="658178" y="256223"/>
                        <a:pt x="620078" y="282893"/>
                      </a:cubicBezTo>
                      <a:lnTo>
                        <a:pt x="620077" y="282893"/>
                      </a:lnTo>
                      <a:lnTo>
                        <a:pt x="548076" y="339736"/>
                      </a:lnTo>
                      <a:lnTo>
                        <a:pt x="548640" y="340043"/>
                      </a:lnTo>
                      <a:cubicBezTo>
                        <a:pt x="538733" y="349937"/>
                        <a:pt x="498634" y="389097"/>
                        <a:pt x="488633" y="399098"/>
                      </a:cubicBezTo>
                      <a:lnTo>
                        <a:pt x="488633" y="400050"/>
                      </a:lnTo>
                      <a:cubicBezTo>
                        <a:pt x="464820" y="426720"/>
                        <a:pt x="442913" y="454343"/>
                        <a:pt x="422910" y="482918"/>
                      </a:cubicBezTo>
                      <a:lnTo>
                        <a:pt x="422910" y="483870"/>
                      </a:lnTo>
                      <a:cubicBezTo>
                        <a:pt x="402908" y="512445"/>
                        <a:pt x="383858" y="541973"/>
                        <a:pt x="367665" y="572453"/>
                      </a:cubicBezTo>
                      <a:lnTo>
                        <a:pt x="368618" y="573405"/>
                      </a:lnTo>
                      <a:cubicBezTo>
                        <a:pt x="347663" y="608647"/>
                        <a:pt x="331470" y="645795"/>
                        <a:pt x="317183" y="684847"/>
                      </a:cubicBezTo>
                      <a:lnTo>
                        <a:pt x="305241" y="678329"/>
                      </a:lnTo>
                      <a:lnTo>
                        <a:pt x="317183" y="684847"/>
                      </a:lnTo>
                      <a:cubicBezTo>
                        <a:pt x="280035" y="786765"/>
                        <a:pt x="260985" y="896303"/>
                        <a:pt x="260985" y="1014413"/>
                      </a:cubicBezTo>
                      <a:cubicBezTo>
                        <a:pt x="260985" y="1152525"/>
                        <a:pt x="287655" y="1272540"/>
                        <a:pt x="342900" y="1373505"/>
                      </a:cubicBezTo>
                      <a:cubicBezTo>
                        <a:pt x="391478" y="1463993"/>
                        <a:pt x="460058" y="1532572"/>
                        <a:pt x="546735" y="1580197"/>
                      </a:cubicBezTo>
                      <a:lnTo>
                        <a:pt x="285750" y="1438275"/>
                      </a:lnTo>
                      <a:cubicBezTo>
                        <a:pt x="199073" y="1390650"/>
                        <a:pt x="130493" y="1322070"/>
                        <a:pt x="81915" y="1231583"/>
                      </a:cubicBezTo>
                      <a:cubicBezTo>
                        <a:pt x="27622" y="1130618"/>
                        <a:pt x="0" y="1010603"/>
                        <a:pt x="0" y="872490"/>
                      </a:cubicBezTo>
                      <a:cubicBezTo>
                        <a:pt x="0" y="754380"/>
                        <a:pt x="19050" y="644842"/>
                        <a:pt x="56197" y="542925"/>
                      </a:cubicBezTo>
                      <a:lnTo>
                        <a:pt x="62441" y="546321"/>
                      </a:lnTo>
                      <a:cubicBezTo>
                        <a:pt x="62500" y="546184"/>
                        <a:pt x="62558" y="546046"/>
                        <a:pt x="62617" y="545909"/>
                      </a:cubicBezTo>
                      <a:lnTo>
                        <a:pt x="57150" y="542925"/>
                      </a:lnTo>
                      <a:lnTo>
                        <a:pt x="107444" y="431896"/>
                      </a:lnTo>
                      <a:lnTo>
                        <a:pt x="106680" y="431483"/>
                      </a:lnTo>
                      <a:cubicBezTo>
                        <a:pt x="126714" y="402522"/>
                        <a:pt x="197542" y="296966"/>
                        <a:pt x="227648" y="258128"/>
                      </a:cubicBezTo>
                      <a:lnTo>
                        <a:pt x="287315" y="198453"/>
                      </a:lnTo>
                      <a:lnTo>
                        <a:pt x="359092" y="140970"/>
                      </a:lnTo>
                      <a:lnTo>
                        <a:pt x="486263" y="68845"/>
                      </a:lnTo>
                      <a:lnTo>
                        <a:pt x="485775" y="68580"/>
                      </a:lnTo>
                      <a:cubicBezTo>
                        <a:pt x="513398" y="55245"/>
                        <a:pt x="541973" y="43815"/>
                        <a:pt x="572452" y="32385"/>
                      </a:cubicBezTo>
                      <a:lnTo>
                        <a:pt x="573405" y="32385"/>
                      </a:lnTo>
                      <a:lnTo>
                        <a:pt x="679133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xmlns="" id="{4346DB45-5CD6-4EEB-AC2C-D34E208FF9E5}"/>
                    </a:ext>
                  </a:extLst>
                </p:cNvPr>
                <p:cNvSpPr/>
                <p:nvPr/>
              </p:nvSpPr>
              <p:spPr>
                <a:xfrm>
                  <a:off x="2714531" y="1811829"/>
                  <a:ext cx="257174" cy="304801"/>
                </a:xfrm>
                <a:custGeom>
                  <a:avLst/>
                  <a:gdLst>
                    <a:gd name="connsiteX0" fmla="*/ 260985 w 257175"/>
                    <a:gd name="connsiteY0" fmla="*/ 311468 h 304800"/>
                    <a:gd name="connsiteX1" fmla="*/ 0 w 257175"/>
                    <a:gd name="connsiteY1" fmla="*/ 170497 h 304800"/>
                    <a:gd name="connsiteX2" fmla="*/ 952 w 257175"/>
                    <a:gd name="connsiteY2" fmla="*/ 0 h 304800"/>
                    <a:gd name="connsiteX3" fmla="*/ 260985 w 257175"/>
                    <a:gd name="connsiteY3" fmla="*/ 14097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7175" h="304800">
                      <a:moveTo>
                        <a:pt x="260985" y="311468"/>
                      </a:moveTo>
                      <a:lnTo>
                        <a:pt x="0" y="170497"/>
                      </a:lnTo>
                      <a:lnTo>
                        <a:pt x="952" y="0"/>
                      </a:lnTo>
                      <a:lnTo>
                        <a:pt x="260985" y="1409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Arial Unicode MS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230877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01399AE7-7580-4588-9A58-718AB6B280AE}"/>
              </a:ext>
            </a:extLst>
          </p:cNvPr>
          <p:cNvSpPr/>
          <p:nvPr userDrawn="1"/>
        </p:nvSpPr>
        <p:spPr>
          <a:xfrm>
            <a:off x="342132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xmlns="" id="{7BB1D285-297C-40A8-BBFC-EB5A74F5BA1A}"/>
              </a:ext>
            </a:extLst>
          </p:cNvPr>
          <p:cNvSpPr/>
          <p:nvPr userDrawn="1"/>
        </p:nvSpPr>
        <p:spPr>
          <a:xfrm>
            <a:off x="624500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xmlns="" id="{8553E31C-BA12-49BE-A5AF-1A7FC60C7778}"/>
              </a:ext>
            </a:extLst>
          </p:cNvPr>
          <p:cNvSpPr/>
          <p:nvPr userDrawn="1"/>
        </p:nvSpPr>
        <p:spPr>
          <a:xfrm>
            <a:off x="906868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4EF596D5-CEC7-43FD-9951-E2A4B72BEBA2}"/>
              </a:ext>
            </a:extLst>
          </p:cNvPr>
          <p:cNvSpPr/>
          <p:nvPr userDrawn="1"/>
        </p:nvSpPr>
        <p:spPr>
          <a:xfrm>
            <a:off x="597645" y="1483613"/>
            <a:ext cx="2564116" cy="2314228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93EE8531-7145-486E-BA3D-B8072229310C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70931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xmlns="" id="{F25455DF-3371-4F9D-8C83-89E48289FA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xmlns="" id="{43B5B5EE-27E4-431A-96B6-4FC9F1861A7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53299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xmlns="" id="{FDEDDEF1-98A5-42A9-8088-724EDFC85BF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35667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A573598F-7BB1-4E68-AF60-3D907666AA5D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180359" y="1584405"/>
            <a:ext cx="2340768" cy="2112645"/>
          </a:xfrm>
          <a:custGeom>
            <a:avLst/>
            <a:gdLst>
              <a:gd name="connsiteX0" fmla="*/ 744141 w 2340768"/>
              <a:gd name="connsiteY0" fmla="*/ 0 h 2112645"/>
              <a:gd name="connsiteX1" fmla="*/ 1598533 w 2340768"/>
              <a:gd name="connsiteY1" fmla="*/ 0 h 2112645"/>
              <a:gd name="connsiteX2" fmla="*/ 1870948 w 2340768"/>
              <a:gd name="connsiteY2" fmla="*/ 158115 h 2112645"/>
              <a:gd name="connsiteX3" fmla="*/ 2298621 w 2340768"/>
              <a:gd name="connsiteY3" fmla="*/ 898208 h 2112645"/>
              <a:gd name="connsiteX4" fmla="*/ 2298621 w 2340768"/>
              <a:gd name="connsiteY4" fmla="*/ 1214438 h 2112645"/>
              <a:gd name="connsiteX5" fmla="*/ 1870948 w 2340768"/>
              <a:gd name="connsiteY5" fmla="*/ 1954530 h 2112645"/>
              <a:gd name="connsiteX6" fmla="*/ 1597581 w 2340768"/>
              <a:gd name="connsiteY6" fmla="*/ 2112645 h 2112645"/>
              <a:gd name="connsiteX7" fmla="*/ 743188 w 2340768"/>
              <a:gd name="connsiteY7" fmla="*/ 2112645 h 2112645"/>
              <a:gd name="connsiteX8" fmla="*/ 469821 w 2340768"/>
              <a:gd name="connsiteY8" fmla="*/ 1954530 h 2112645"/>
              <a:gd name="connsiteX9" fmla="*/ 42148 w 2340768"/>
              <a:gd name="connsiteY9" fmla="*/ 1214438 h 2112645"/>
              <a:gd name="connsiteX10" fmla="*/ 42148 w 2340768"/>
              <a:gd name="connsiteY10" fmla="*/ 898208 h 2112645"/>
              <a:gd name="connsiteX11" fmla="*/ 469821 w 2340768"/>
              <a:gd name="connsiteY11" fmla="*/ 158115 h 2112645"/>
              <a:gd name="connsiteX12" fmla="*/ 744141 w 2340768"/>
              <a:gd name="connsiteY12" fmla="*/ 0 h 211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0768" h="2112645">
                <a:moveTo>
                  <a:pt x="744141" y="0"/>
                </a:moveTo>
                <a:lnTo>
                  <a:pt x="1598533" y="0"/>
                </a:lnTo>
                <a:cubicBezTo>
                  <a:pt x="1711881" y="0"/>
                  <a:pt x="1815703" y="60008"/>
                  <a:pt x="1870948" y="158115"/>
                </a:cubicBezTo>
                <a:lnTo>
                  <a:pt x="2298621" y="898208"/>
                </a:lnTo>
                <a:cubicBezTo>
                  <a:pt x="2354818" y="996315"/>
                  <a:pt x="2354818" y="1116330"/>
                  <a:pt x="2298621" y="1214438"/>
                </a:cubicBezTo>
                <a:lnTo>
                  <a:pt x="1870948" y="1954530"/>
                </a:lnTo>
                <a:cubicBezTo>
                  <a:pt x="1814751" y="2052638"/>
                  <a:pt x="1710928" y="2112645"/>
                  <a:pt x="1597581" y="2112645"/>
                </a:cubicBezTo>
                <a:lnTo>
                  <a:pt x="743188" y="2112645"/>
                </a:lnTo>
                <a:cubicBezTo>
                  <a:pt x="630793" y="2112645"/>
                  <a:pt x="526018" y="2052638"/>
                  <a:pt x="469821" y="1954530"/>
                </a:cubicBezTo>
                <a:lnTo>
                  <a:pt x="42148" y="1214438"/>
                </a:lnTo>
                <a:cubicBezTo>
                  <a:pt x="-14049" y="1116330"/>
                  <a:pt x="-14049" y="996315"/>
                  <a:pt x="42148" y="898208"/>
                </a:cubicBezTo>
                <a:lnTo>
                  <a:pt x="469821" y="158115"/>
                </a:lnTo>
                <a:cubicBezTo>
                  <a:pt x="526018" y="60008"/>
                  <a:pt x="630793" y="0"/>
                  <a:pt x="74414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CE191B04-08EE-4152-B9E5-26850CA8FC16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xmlns="" id="{1B29FDF7-B457-481A-B4C1-27388BB35E88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91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DCA10AF6-AE9F-480B-B8DE-0048AEEC8A32}"/>
              </a:ext>
            </a:extLst>
          </p:cNvPr>
          <p:cNvSpPr/>
          <p:nvPr userDrawn="1"/>
        </p:nvSpPr>
        <p:spPr>
          <a:xfrm>
            <a:off x="4765528" y="0"/>
            <a:ext cx="6337415" cy="6856506"/>
          </a:xfrm>
          <a:custGeom>
            <a:avLst/>
            <a:gdLst>
              <a:gd name="connsiteX0" fmla="*/ 2415079 w 6337415"/>
              <a:gd name="connsiteY0" fmla="*/ 0 h 6856506"/>
              <a:gd name="connsiteX1" fmla="*/ 5187972 w 6337415"/>
              <a:gd name="connsiteY1" fmla="*/ 0 h 6856506"/>
              <a:gd name="connsiteX2" fmla="*/ 6072084 w 6337415"/>
              <a:gd name="connsiteY2" fmla="*/ 513156 h 6856506"/>
              <a:gd name="connsiteX3" fmla="*/ 6337415 w 6337415"/>
              <a:gd name="connsiteY3" fmla="*/ 972315 h 6856506"/>
              <a:gd name="connsiteX4" fmla="*/ 6337415 w 6337415"/>
              <a:gd name="connsiteY4" fmla="*/ 5884192 h 6856506"/>
              <a:gd name="connsiteX5" fmla="*/ 6072084 w 6337415"/>
              <a:gd name="connsiteY5" fmla="*/ 6343350 h 6856506"/>
              <a:gd name="connsiteX6" fmla="*/ 5184883 w 6337415"/>
              <a:gd name="connsiteY6" fmla="*/ 6856506 h 6856506"/>
              <a:gd name="connsiteX7" fmla="*/ 2411986 w 6337415"/>
              <a:gd name="connsiteY7" fmla="*/ 6856506 h 6856506"/>
              <a:gd name="connsiteX8" fmla="*/ 1524785 w 6337415"/>
              <a:gd name="connsiteY8" fmla="*/ 6343350 h 6856506"/>
              <a:gd name="connsiteX9" fmla="*/ 136790 w 6337415"/>
              <a:gd name="connsiteY9" fmla="*/ 3941411 h 6856506"/>
              <a:gd name="connsiteX10" fmla="*/ 136790 w 6337415"/>
              <a:gd name="connsiteY10" fmla="*/ 2915099 h 6856506"/>
              <a:gd name="connsiteX11" fmla="*/ 1524785 w 6337415"/>
              <a:gd name="connsiteY11" fmla="*/ 513156 h 6856506"/>
              <a:gd name="connsiteX12" fmla="*/ 2415079 w 6337415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337415" h="6856506">
                <a:moveTo>
                  <a:pt x="2415079" y="0"/>
                </a:moveTo>
                <a:lnTo>
                  <a:pt x="5187972" y="0"/>
                </a:lnTo>
                <a:cubicBezTo>
                  <a:pt x="5555839" y="0"/>
                  <a:pt x="5892789" y="194754"/>
                  <a:pt x="6072084" y="513156"/>
                </a:cubicBezTo>
                <a:lnTo>
                  <a:pt x="6337415" y="972315"/>
                </a:lnTo>
                <a:lnTo>
                  <a:pt x="6337415" y="5884192"/>
                </a:lnTo>
                <a:lnTo>
                  <a:pt x="6072084" y="6343350"/>
                </a:lnTo>
                <a:cubicBezTo>
                  <a:pt x="5889699" y="6661756"/>
                  <a:pt x="5552745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9F1CCBC8-2DEC-4648-8372-311676E798CC}"/>
              </a:ext>
            </a:extLst>
          </p:cNvPr>
          <p:cNvSpPr/>
          <p:nvPr userDrawn="1"/>
        </p:nvSpPr>
        <p:spPr>
          <a:xfrm>
            <a:off x="5085740" y="0"/>
            <a:ext cx="6017203" cy="6856506"/>
          </a:xfrm>
          <a:custGeom>
            <a:avLst/>
            <a:gdLst>
              <a:gd name="connsiteX0" fmla="*/ 2415079 w 6017203"/>
              <a:gd name="connsiteY0" fmla="*/ 0 h 6856506"/>
              <a:gd name="connsiteX1" fmla="*/ 5187972 w 6017203"/>
              <a:gd name="connsiteY1" fmla="*/ 0 h 6856506"/>
              <a:gd name="connsiteX2" fmla="*/ 5997706 w 6017203"/>
              <a:gd name="connsiteY2" fmla="*/ 399690 h 6856506"/>
              <a:gd name="connsiteX3" fmla="*/ 6017203 w 6017203"/>
              <a:gd name="connsiteY3" fmla="*/ 429434 h 6856506"/>
              <a:gd name="connsiteX4" fmla="*/ 6017203 w 6017203"/>
              <a:gd name="connsiteY4" fmla="*/ 6425941 h 6856506"/>
              <a:gd name="connsiteX5" fmla="*/ 5996686 w 6017203"/>
              <a:gd name="connsiteY5" fmla="*/ 6456817 h 6856506"/>
              <a:gd name="connsiteX6" fmla="*/ 5184883 w 6017203"/>
              <a:gd name="connsiteY6" fmla="*/ 6856506 h 6856506"/>
              <a:gd name="connsiteX7" fmla="*/ 2411986 w 6017203"/>
              <a:gd name="connsiteY7" fmla="*/ 6856506 h 6856506"/>
              <a:gd name="connsiteX8" fmla="*/ 1524785 w 6017203"/>
              <a:gd name="connsiteY8" fmla="*/ 6343350 h 6856506"/>
              <a:gd name="connsiteX9" fmla="*/ 136790 w 6017203"/>
              <a:gd name="connsiteY9" fmla="*/ 3941411 h 6856506"/>
              <a:gd name="connsiteX10" fmla="*/ 136790 w 6017203"/>
              <a:gd name="connsiteY10" fmla="*/ 2915099 h 6856506"/>
              <a:gd name="connsiteX11" fmla="*/ 1524785 w 6017203"/>
              <a:gd name="connsiteY11" fmla="*/ 513156 h 6856506"/>
              <a:gd name="connsiteX12" fmla="*/ 2415079 w 6017203"/>
              <a:gd name="connsiteY12" fmla="*/ 0 h 685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7203" h="6856506">
                <a:moveTo>
                  <a:pt x="2415079" y="0"/>
                </a:moveTo>
                <a:lnTo>
                  <a:pt x="5187972" y="0"/>
                </a:lnTo>
                <a:cubicBezTo>
                  <a:pt x="5509856" y="0"/>
                  <a:pt x="5808068" y="149109"/>
                  <a:pt x="5997706" y="399690"/>
                </a:cubicBezTo>
                <a:lnTo>
                  <a:pt x="6017203" y="429434"/>
                </a:lnTo>
                <a:lnTo>
                  <a:pt x="6017203" y="6425941"/>
                </a:lnTo>
                <a:lnTo>
                  <a:pt x="5996686" y="6456817"/>
                </a:lnTo>
                <a:cubicBezTo>
                  <a:pt x="5804978" y="6707401"/>
                  <a:pt x="5506762" y="6856506"/>
                  <a:pt x="5184883" y="6856506"/>
                </a:cubicBezTo>
                <a:lnTo>
                  <a:pt x="2411986" y="6856506"/>
                </a:lnTo>
                <a:cubicBezTo>
                  <a:pt x="2047213" y="6856506"/>
                  <a:pt x="1707170" y="6661756"/>
                  <a:pt x="1524785" y="6343350"/>
                </a:cubicBezTo>
                <a:lnTo>
                  <a:pt x="136790" y="3941411"/>
                </a:lnTo>
                <a:cubicBezTo>
                  <a:pt x="-45596" y="3623005"/>
                  <a:pt x="-45596" y="3233501"/>
                  <a:pt x="136790" y="2915099"/>
                </a:cubicBezTo>
                <a:lnTo>
                  <a:pt x="1524785" y="513156"/>
                </a:lnTo>
                <a:cubicBezTo>
                  <a:pt x="1707170" y="194754"/>
                  <a:pt x="2047213" y="0"/>
                  <a:pt x="2415079" y="0"/>
                </a:cubicBezTo>
                <a:close/>
              </a:path>
            </a:pathLst>
          </a:custGeom>
          <a:solidFill>
            <a:schemeClr val="accent2"/>
          </a:soli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xmlns="" id="{E7A5EAFD-E3F5-4EE4-BEE8-EDCA0F3D20A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11683" y="0"/>
            <a:ext cx="6180317" cy="6856499"/>
          </a:xfrm>
          <a:custGeom>
            <a:avLst/>
            <a:gdLst>
              <a:gd name="connsiteX0" fmla="*/ 2415079 w 6180317"/>
              <a:gd name="connsiteY0" fmla="*/ 0 h 6856499"/>
              <a:gd name="connsiteX1" fmla="*/ 6180317 w 6180317"/>
              <a:gd name="connsiteY1" fmla="*/ 1 h 6856499"/>
              <a:gd name="connsiteX2" fmla="*/ 6180317 w 6180317"/>
              <a:gd name="connsiteY2" fmla="*/ 6856499 h 6856499"/>
              <a:gd name="connsiteX3" fmla="*/ 2411986 w 6180317"/>
              <a:gd name="connsiteY3" fmla="*/ 6856498 h 6856499"/>
              <a:gd name="connsiteX4" fmla="*/ 1524785 w 6180317"/>
              <a:gd name="connsiteY4" fmla="*/ 6343343 h 6856499"/>
              <a:gd name="connsiteX5" fmla="*/ 136790 w 6180317"/>
              <a:gd name="connsiteY5" fmla="*/ 3941406 h 6856499"/>
              <a:gd name="connsiteX6" fmla="*/ 136790 w 6180317"/>
              <a:gd name="connsiteY6" fmla="*/ 2915095 h 6856499"/>
              <a:gd name="connsiteX7" fmla="*/ 1524785 w 6180317"/>
              <a:gd name="connsiteY7" fmla="*/ 513155 h 6856499"/>
              <a:gd name="connsiteX8" fmla="*/ 2415079 w 6180317"/>
              <a:gd name="connsiteY8" fmla="*/ 0 h 685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80317" h="6856499">
                <a:moveTo>
                  <a:pt x="2415079" y="0"/>
                </a:moveTo>
                <a:lnTo>
                  <a:pt x="6180317" y="1"/>
                </a:lnTo>
                <a:lnTo>
                  <a:pt x="6180317" y="6856499"/>
                </a:lnTo>
                <a:lnTo>
                  <a:pt x="2411986" y="6856498"/>
                </a:lnTo>
                <a:cubicBezTo>
                  <a:pt x="2047213" y="6856498"/>
                  <a:pt x="1707170" y="6661748"/>
                  <a:pt x="1524785" y="6343343"/>
                </a:cubicBezTo>
                <a:lnTo>
                  <a:pt x="136790" y="3941406"/>
                </a:lnTo>
                <a:cubicBezTo>
                  <a:pt x="-45596" y="3623001"/>
                  <a:pt x="-45596" y="3233498"/>
                  <a:pt x="136790" y="2915095"/>
                </a:cubicBezTo>
                <a:lnTo>
                  <a:pt x="1524785" y="513155"/>
                </a:lnTo>
                <a:cubicBezTo>
                  <a:pt x="1707170" y="194753"/>
                  <a:pt x="2047213" y="0"/>
                  <a:pt x="241507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2701" dirty="0">
                <a:latin typeface="TH Mali Grade 6" panose="02000506000000020004" pitchFamily="2" charset="-34"/>
              </a:defRPr>
            </a:lvl1pPr>
          </a:lstStyle>
          <a:p>
            <a:pPr marL="0" lvl="0" algn="ctr"/>
            <a:r>
              <a:rPr lang="en-US" altLang="ko-KR" dirty="0"/>
              <a:t>Your Picture Here and</a:t>
            </a:r>
            <a:r>
              <a:rPr lang="ko-KR" altLang="en-US" dirty="0"/>
              <a:t> </a:t>
            </a:r>
            <a:r>
              <a:rPr lang="en-US" altLang="ko-KR" dirty="0"/>
              <a:t>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33537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4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8678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D5CD35A-2A51-47DD-8590-C25AD44DBD7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1"/>
            <a:ext cx="9258300" cy="5640313"/>
          </a:xfrm>
          <a:custGeom>
            <a:avLst/>
            <a:gdLst>
              <a:gd name="connsiteX0" fmla="*/ 0 w 9258300"/>
              <a:gd name="connsiteY0" fmla="*/ 0 h 5640313"/>
              <a:gd name="connsiteX1" fmla="*/ 7013091 w 9258300"/>
              <a:gd name="connsiteY1" fmla="*/ 0 h 5640313"/>
              <a:gd name="connsiteX2" fmla="*/ 7324470 w 9258300"/>
              <a:gd name="connsiteY2" fmla="*/ 37023 h 5640313"/>
              <a:gd name="connsiteX3" fmla="*/ 8868075 w 9258300"/>
              <a:gd name="connsiteY3" fmla="*/ 500361 h 5640313"/>
              <a:gd name="connsiteX4" fmla="*/ 8997708 w 9258300"/>
              <a:gd name="connsiteY4" fmla="*/ 601188 h 5640313"/>
              <a:gd name="connsiteX5" fmla="*/ 9172240 w 9258300"/>
              <a:gd name="connsiteY5" fmla="*/ 811026 h 5640313"/>
              <a:gd name="connsiteX6" fmla="*/ 9227368 w 9258300"/>
              <a:gd name="connsiteY6" fmla="*/ 921522 h 5640313"/>
              <a:gd name="connsiteX7" fmla="*/ 9258300 w 9258300"/>
              <a:gd name="connsiteY7" fmla="*/ 1095376 h 5640313"/>
              <a:gd name="connsiteX8" fmla="*/ 383700 w 9258300"/>
              <a:gd name="connsiteY8" fmla="*/ 5404804 h 5640313"/>
              <a:gd name="connsiteX9" fmla="*/ 0 w 9258300"/>
              <a:gd name="connsiteY9" fmla="*/ 5640313 h 564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58300" h="5640313">
                <a:moveTo>
                  <a:pt x="0" y="0"/>
                </a:moveTo>
                <a:lnTo>
                  <a:pt x="7013091" y="0"/>
                </a:lnTo>
                <a:lnTo>
                  <a:pt x="7324470" y="37023"/>
                </a:lnTo>
                <a:cubicBezTo>
                  <a:pt x="7947501" y="121817"/>
                  <a:pt x="8511930" y="266553"/>
                  <a:pt x="8868075" y="500361"/>
                </a:cubicBezTo>
                <a:lnTo>
                  <a:pt x="8997708" y="601188"/>
                </a:lnTo>
                <a:lnTo>
                  <a:pt x="9172240" y="811026"/>
                </a:lnTo>
                <a:lnTo>
                  <a:pt x="9227368" y="921522"/>
                </a:lnTo>
                <a:cubicBezTo>
                  <a:pt x="9245774" y="976549"/>
                  <a:pt x="9256316" y="1034456"/>
                  <a:pt x="9258300" y="1095376"/>
                </a:cubicBezTo>
                <a:cubicBezTo>
                  <a:pt x="9258299" y="2714776"/>
                  <a:pt x="4656211" y="2868181"/>
                  <a:pt x="383700" y="5404804"/>
                </a:cubicBezTo>
                <a:lnTo>
                  <a:pt x="0" y="56403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16513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3">
            <a:extLst>
              <a:ext uri="{FF2B5EF4-FFF2-40B4-BE49-F238E27FC236}">
                <a16:creationId xmlns:a16="http://schemas.microsoft.com/office/drawing/2014/main" xmlns="" id="{85E82A15-1989-4CB4-94AD-099C5BEDB3E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344564" y="130767"/>
            <a:ext cx="6758507" cy="6596468"/>
          </a:xfrm>
          <a:custGeom>
            <a:avLst/>
            <a:gdLst>
              <a:gd name="connsiteX0" fmla="*/ 4271471 w 6758506"/>
              <a:gd name="connsiteY0" fmla="*/ 0 h 6596467"/>
              <a:gd name="connsiteX1" fmla="*/ 4351667 w 6758506"/>
              <a:gd name="connsiteY1" fmla="*/ 113994 h 6596467"/>
              <a:gd name="connsiteX2" fmla="*/ 4275691 w 6758506"/>
              <a:gd name="connsiteY2" fmla="*/ 417977 h 6596467"/>
              <a:gd name="connsiteX3" fmla="*/ 4225042 w 6758506"/>
              <a:gd name="connsiteY3" fmla="*/ 451753 h 6596467"/>
              <a:gd name="connsiteX4" fmla="*/ 4212379 w 6758506"/>
              <a:gd name="connsiteY4" fmla="*/ 396867 h 6596467"/>
              <a:gd name="connsiteX5" fmla="*/ 4220821 w 6758506"/>
              <a:gd name="connsiteY5" fmla="*/ 337759 h 6596467"/>
              <a:gd name="connsiteX6" fmla="*/ 4106859 w 6758506"/>
              <a:gd name="connsiteY6" fmla="*/ 557302 h 6596467"/>
              <a:gd name="connsiteX7" fmla="*/ 4165949 w 6758506"/>
              <a:gd name="connsiteY7" fmla="*/ 481307 h 6596467"/>
              <a:gd name="connsiteX8" fmla="*/ 4195495 w 6758506"/>
              <a:gd name="connsiteY8" fmla="*/ 464419 h 6596467"/>
              <a:gd name="connsiteX9" fmla="*/ 4229262 w 6758506"/>
              <a:gd name="connsiteY9" fmla="*/ 493972 h 6596467"/>
              <a:gd name="connsiteX10" fmla="*/ 4208158 w 6758506"/>
              <a:gd name="connsiteY10" fmla="*/ 515083 h 6596467"/>
              <a:gd name="connsiteX11" fmla="*/ 4191275 w 6758506"/>
              <a:gd name="connsiteY11" fmla="*/ 553079 h 6596467"/>
              <a:gd name="connsiteX12" fmla="*/ 4195495 w 6758506"/>
              <a:gd name="connsiteY12" fmla="*/ 650185 h 6596467"/>
              <a:gd name="connsiteX13" fmla="*/ 4161729 w 6758506"/>
              <a:gd name="connsiteY13" fmla="*/ 667074 h 6596467"/>
              <a:gd name="connsiteX14" fmla="*/ 4140625 w 6758506"/>
              <a:gd name="connsiteY14" fmla="*/ 688184 h 6596467"/>
              <a:gd name="connsiteX15" fmla="*/ 4187055 w 6758506"/>
              <a:gd name="connsiteY15" fmla="*/ 789510 h 6596467"/>
              <a:gd name="connsiteX16" fmla="*/ 4195495 w 6758506"/>
              <a:gd name="connsiteY16" fmla="*/ 793733 h 6596467"/>
              <a:gd name="connsiteX17" fmla="*/ 4199718 w 6758506"/>
              <a:gd name="connsiteY17" fmla="*/ 747291 h 6596467"/>
              <a:gd name="connsiteX18" fmla="*/ 4220821 w 6758506"/>
              <a:gd name="connsiteY18" fmla="*/ 721960 h 6596467"/>
              <a:gd name="connsiteX19" fmla="*/ 4237705 w 6758506"/>
              <a:gd name="connsiteY19" fmla="*/ 743069 h 6596467"/>
              <a:gd name="connsiteX20" fmla="*/ 4220821 w 6758506"/>
              <a:gd name="connsiteY20" fmla="*/ 903504 h 6596467"/>
              <a:gd name="connsiteX21" fmla="*/ 4330561 w 6758506"/>
              <a:gd name="connsiteY21" fmla="*/ 810621 h 6596467"/>
              <a:gd name="connsiteX22" fmla="*/ 4339004 w 6758506"/>
              <a:gd name="connsiteY22" fmla="*/ 785290 h 6596467"/>
              <a:gd name="connsiteX23" fmla="*/ 4385434 w 6758506"/>
              <a:gd name="connsiteY23" fmla="*/ 675519 h 6596467"/>
              <a:gd name="connsiteX24" fmla="*/ 4562707 w 6758506"/>
              <a:gd name="connsiteY24" fmla="*/ 531971 h 6596467"/>
              <a:gd name="connsiteX25" fmla="*/ 4626019 w 6758506"/>
              <a:gd name="connsiteY25" fmla="*/ 548859 h 6596467"/>
              <a:gd name="connsiteX26" fmla="*/ 4672449 w 6758506"/>
              <a:gd name="connsiteY26" fmla="*/ 709292 h 6596467"/>
              <a:gd name="connsiteX27" fmla="*/ 4710435 w 6758506"/>
              <a:gd name="connsiteY27" fmla="*/ 781068 h 6596467"/>
              <a:gd name="connsiteX28" fmla="*/ 4718878 w 6758506"/>
              <a:gd name="connsiteY28" fmla="*/ 882396 h 6596467"/>
              <a:gd name="connsiteX29" fmla="*/ 4710435 w 6758506"/>
              <a:gd name="connsiteY29" fmla="*/ 962611 h 6596467"/>
              <a:gd name="connsiteX30" fmla="*/ 4799074 w 6758506"/>
              <a:gd name="connsiteY30" fmla="*/ 941503 h 6596467"/>
              <a:gd name="connsiteX31" fmla="*/ 4997451 w 6758506"/>
              <a:gd name="connsiteY31" fmla="*/ 793733 h 6596467"/>
              <a:gd name="connsiteX32" fmla="*/ 5048100 w 6758506"/>
              <a:gd name="connsiteY32" fmla="*/ 810621 h 6596467"/>
              <a:gd name="connsiteX33" fmla="*/ 5064983 w 6758506"/>
              <a:gd name="connsiteY33" fmla="*/ 835952 h 6596467"/>
              <a:gd name="connsiteX34" fmla="*/ 5073427 w 6758506"/>
              <a:gd name="connsiteY34" fmla="*/ 954169 h 6596467"/>
              <a:gd name="connsiteX35" fmla="*/ 4887711 w 6758506"/>
              <a:gd name="connsiteY35" fmla="*/ 1063940 h 6596467"/>
              <a:gd name="connsiteX36" fmla="*/ 4862385 w 6758506"/>
              <a:gd name="connsiteY36" fmla="*/ 1101939 h 6596467"/>
              <a:gd name="connsiteX37" fmla="*/ 4790631 w 6758506"/>
              <a:gd name="connsiteY37" fmla="*/ 1131492 h 6596467"/>
              <a:gd name="connsiteX38" fmla="*/ 4756865 w 6758506"/>
              <a:gd name="connsiteY38" fmla="*/ 1131492 h 6596467"/>
              <a:gd name="connsiteX39" fmla="*/ 4761085 w 6758506"/>
              <a:gd name="connsiteY39" fmla="*/ 1161046 h 6596467"/>
              <a:gd name="connsiteX40" fmla="*/ 4756865 w 6758506"/>
              <a:gd name="connsiteY40" fmla="*/ 1199045 h 6596467"/>
              <a:gd name="connsiteX41" fmla="*/ 4765305 w 6758506"/>
              <a:gd name="connsiteY41" fmla="*/ 1237041 h 6596467"/>
              <a:gd name="connsiteX42" fmla="*/ 4697772 w 6758506"/>
              <a:gd name="connsiteY42" fmla="*/ 1304593 h 6596467"/>
              <a:gd name="connsiteX43" fmla="*/ 4693552 w 6758506"/>
              <a:gd name="connsiteY43" fmla="*/ 1359480 h 6596467"/>
              <a:gd name="connsiteX44" fmla="*/ 4773748 w 6758506"/>
              <a:gd name="connsiteY44" fmla="*/ 1372146 h 6596467"/>
              <a:gd name="connsiteX45" fmla="*/ 4866607 w 6758506"/>
              <a:gd name="connsiteY45" fmla="*/ 1308816 h 6596467"/>
              <a:gd name="connsiteX46" fmla="*/ 4997451 w 6758506"/>
              <a:gd name="connsiteY46" fmla="*/ 1177934 h 6596467"/>
              <a:gd name="connsiteX47" fmla="*/ 5170505 w 6758506"/>
              <a:gd name="connsiteY47" fmla="*/ 1025944 h 6596467"/>
              <a:gd name="connsiteX48" fmla="*/ 5208493 w 6758506"/>
              <a:gd name="connsiteY48" fmla="*/ 1017498 h 6596467"/>
              <a:gd name="connsiteX49" fmla="*/ 5242259 w 6758506"/>
              <a:gd name="connsiteY49" fmla="*/ 979500 h 6596467"/>
              <a:gd name="connsiteX50" fmla="*/ 5259142 w 6758506"/>
              <a:gd name="connsiteY50" fmla="*/ 954169 h 6596467"/>
              <a:gd name="connsiteX51" fmla="*/ 5440637 w 6758506"/>
              <a:gd name="connsiteY51" fmla="*/ 810621 h 6596467"/>
              <a:gd name="connsiteX52" fmla="*/ 5693886 w 6758506"/>
              <a:gd name="connsiteY52" fmla="*/ 595301 h 6596467"/>
              <a:gd name="connsiteX53" fmla="*/ 5740315 w 6758506"/>
              <a:gd name="connsiteY53" fmla="*/ 565745 h 6596467"/>
              <a:gd name="connsiteX54" fmla="*/ 5778303 w 6758506"/>
              <a:gd name="connsiteY54" fmla="*/ 620632 h 6596467"/>
              <a:gd name="connsiteX55" fmla="*/ 5795185 w 6758506"/>
              <a:gd name="connsiteY55" fmla="*/ 751514 h 6596467"/>
              <a:gd name="connsiteX56" fmla="*/ 5731873 w 6758506"/>
              <a:gd name="connsiteY56" fmla="*/ 848620 h 6596467"/>
              <a:gd name="connsiteX57" fmla="*/ 5698107 w 6758506"/>
              <a:gd name="connsiteY57" fmla="*/ 869728 h 6596467"/>
              <a:gd name="connsiteX58" fmla="*/ 5609470 w 6758506"/>
              <a:gd name="connsiteY58" fmla="*/ 924615 h 6596467"/>
              <a:gd name="connsiteX59" fmla="*/ 5605249 w 6758506"/>
              <a:gd name="connsiteY59" fmla="*/ 979500 h 6596467"/>
              <a:gd name="connsiteX60" fmla="*/ 5609470 w 6758506"/>
              <a:gd name="connsiteY60" fmla="*/ 1009055 h 6596467"/>
              <a:gd name="connsiteX61" fmla="*/ 5575703 w 6758506"/>
              <a:gd name="connsiteY61" fmla="*/ 1004833 h 6596467"/>
              <a:gd name="connsiteX62" fmla="*/ 5512391 w 6758506"/>
              <a:gd name="connsiteY62" fmla="*/ 1025944 h 6596467"/>
              <a:gd name="connsiteX63" fmla="*/ 5373105 w 6758506"/>
              <a:gd name="connsiteY63" fmla="*/ 1232818 h 6596467"/>
              <a:gd name="connsiteX64" fmla="*/ 5322455 w 6758506"/>
              <a:gd name="connsiteY64" fmla="*/ 1329924 h 6596467"/>
              <a:gd name="connsiteX65" fmla="*/ 5330895 w 6758506"/>
              <a:gd name="connsiteY65" fmla="*/ 1351035 h 6596467"/>
              <a:gd name="connsiteX66" fmla="*/ 5381545 w 6758506"/>
              <a:gd name="connsiteY66" fmla="*/ 1359480 h 6596467"/>
              <a:gd name="connsiteX67" fmla="*/ 5402651 w 6758506"/>
              <a:gd name="connsiteY67" fmla="*/ 1329924 h 6596467"/>
              <a:gd name="connsiteX68" fmla="*/ 5427975 w 6758506"/>
              <a:gd name="connsiteY68" fmla="*/ 1275040 h 6596467"/>
              <a:gd name="connsiteX69" fmla="*/ 5601029 w 6758506"/>
              <a:gd name="connsiteY69" fmla="*/ 1131492 h 6596467"/>
              <a:gd name="connsiteX70" fmla="*/ 5647457 w 6758506"/>
              <a:gd name="connsiteY70" fmla="*/ 1123047 h 6596467"/>
              <a:gd name="connsiteX71" fmla="*/ 5723433 w 6758506"/>
              <a:gd name="connsiteY71" fmla="*/ 1097716 h 6596467"/>
              <a:gd name="connsiteX72" fmla="*/ 5820511 w 6758506"/>
              <a:gd name="connsiteY72" fmla="*/ 1101939 h 6596467"/>
              <a:gd name="connsiteX73" fmla="*/ 5850058 w 6758506"/>
              <a:gd name="connsiteY73" fmla="*/ 1101939 h 6596467"/>
              <a:gd name="connsiteX74" fmla="*/ 5972461 w 6758506"/>
              <a:gd name="connsiteY74" fmla="*/ 996388 h 6596467"/>
              <a:gd name="connsiteX75" fmla="*/ 6213047 w 6758506"/>
              <a:gd name="connsiteY75" fmla="*/ 768402 h 6596467"/>
              <a:gd name="connsiteX76" fmla="*/ 6390322 w 6758506"/>
              <a:gd name="connsiteY76" fmla="*/ 620632 h 6596467"/>
              <a:gd name="connsiteX77" fmla="*/ 6424089 w 6758506"/>
              <a:gd name="connsiteY77" fmla="*/ 569968 h 6596467"/>
              <a:gd name="connsiteX78" fmla="*/ 6487401 w 6758506"/>
              <a:gd name="connsiteY78" fmla="*/ 527749 h 6596467"/>
              <a:gd name="connsiteX79" fmla="*/ 6512725 w 6758506"/>
              <a:gd name="connsiteY79" fmla="*/ 510861 h 6596467"/>
              <a:gd name="connsiteX80" fmla="*/ 6567597 w 6758506"/>
              <a:gd name="connsiteY80" fmla="*/ 409532 h 6596467"/>
              <a:gd name="connsiteX81" fmla="*/ 6630910 w 6758506"/>
              <a:gd name="connsiteY81" fmla="*/ 354648 h 6596467"/>
              <a:gd name="connsiteX82" fmla="*/ 6694221 w 6758506"/>
              <a:gd name="connsiteY82" fmla="*/ 384201 h 6596467"/>
              <a:gd name="connsiteX83" fmla="*/ 6706883 w 6758506"/>
              <a:gd name="connsiteY83" fmla="*/ 413755 h 6596467"/>
              <a:gd name="connsiteX84" fmla="*/ 6744870 w 6758506"/>
              <a:gd name="connsiteY84" fmla="*/ 519303 h 6596467"/>
              <a:gd name="connsiteX85" fmla="*/ 6576037 w 6758506"/>
              <a:gd name="connsiteY85" fmla="*/ 721960 h 6596467"/>
              <a:gd name="connsiteX86" fmla="*/ 6525388 w 6758506"/>
              <a:gd name="connsiteY86" fmla="*/ 768402 h 6596467"/>
              <a:gd name="connsiteX87" fmla="*/ 6343893 w 6758506"/>
              <a:gd name="connsiteY87" fmla="*/ 1021721 h 6596467"/>
              <a:gd name="connsiteX88" fmla="*/ 6293243 w 6758506"/>
              <a:gd name="connsiteY88" fmla="*/ 1165269 h 6596467"/>
              <a:gd name="connsiteX89" fmla="*/ 6267919 w 6758506"/>
              <a:gd name="connsiteY89" fmla="*/ 1224376 h 6596467"/>
              <a:gd name="connsiteX90" fmla="*/ 6263697 w 6758506"/>
              <a:gd name="connsiteY90" fmla="*/ 1245486 h 6596467"/>
              <a:gd name="connsiteX91" fmla="*/ 6284802 w 6758506"/>
              <a:gd name="connsiteY91" fmla="*/ 1245486 h 6596467"/>
              <a:gd name="connsiteX92" fmla="*/ 6436751 w 6758506"/>
              <a:gd name="connsiteY92" fmla="*/ 1110382 h 6596467"/>
              <a:gd name="connsiteX93" fmla="*/ 6618247 w 6758506"/>
              <a:gd name="connsiteY93" fmla="*/ 869728 h 6596467"/>
              <a:gd name="connsiteX94" fmla="*/ 6626687 w 6758506"/>
              <a:gd name="connsiteY94" fmla="*/ 857063 h 6596467"/>
              <a:gd name="connsiteX95" fmla="*/ 6694221 w 6758506"/>
              <a:gd name="connsiteY95" fmla="*/ 827509 h 6596467"/>
              <a:gd name="connsiteX96" fmla="*/ 6698443 w 6758506"/>
              <a:gd name="connsiteY96" fmla="*/ 903504 h 6596467"/>
              <a:gd name="connsiteX97" fmla="*/ 6639351 w 6758506"/>
              <a:gd name="connsiteY97" fmla="*/ 1000610 h 6596467"/>
              <a:gd name="connsiteX98" fmla="*/ 6491621 w 6758506"/>
              <a:gd name="connsiteY98" fmla="*/ 1220153 h 6596467"/>
              <a:gd name="connsiteX99" fmla="*/ 6487401 w 6758506"/>
              <a:gd name="connsiteY99" fmla="*/ 1300371 h 6596467"/>
              <a:gd name="connsiteX100" fmla="*/ 6525388 w 6758506"/>
              <a:gd name="connsiteY100" fmla="*/ 1367923 h 6596467"/>
              <a:gd name="connsiteX101" fmla="*/ 6533831 w 6758506"/>
              <a:gd name="connsiteY101" fmla="*/ 1422810 h 6596467"/>
              <a:gd name="connsiteX102" fmla="*/ 6495841 w 6758506"/>
              <a:gd name="connsiteY102" fmla="*/ 1435475 h 6596467"/>
              <a:gd name="connsiteX103" fmla="*/ 6457855 w 6758506"/>
              <a:gd name="connsiteY103" fmla="*/ 1431253 h 6596467"/>
              <a:gd name="connsiteX104" fmla="*/ 6466297 w 6758506"/>
              <a:gd name="connsiteY104" fmla="*/ 1439696 h 6596467"/>
              <a:gd name="connsiteX105" fmla="*/ 6457855 w 6758506"/>
              <a:gd name="connsiteY105" fmla="*/ 1557912 h 6596467"/>
              <a:gd name="connsiteX106" fmla="*/ 6394542 w 6758506"/>
              <a:gd name="connsiteY106" fmla="*/ 1587466 h 6596467"/>
              <a:gd name="connsiteX107" fmla="*/ 6369219 w 6758506"/>
              <a:gd name="connsiteY107" fmla="*/ 1739458 h 6596467"/>
              <a:gd name="connsiteX108" fmla="*/ 6364998 w 6758506"/>
              <a:gd name="connsiteY108" fmla="*/ 1794343 h 6596467"/>
              <a:gd name="connsiteX109" fmla="*/ 6386101 w 6758506"/>
              <a:gd name="connsiteY109" fmla="*/ 1836562 h 6596467"/>
              <a:gd name="connsiteX110" fmla="*/ 6449415 w 6758506"/>
              <a:gd name="connsiteY110" fmla="*/ 1760567 h 6596467"/>
              <a:gd name="connsiteX111" fmla="*/ 6457855 w 6758506"/>
              <a:gd name="connsiteY111" fmla="*/ 1709903 h 6596467"/>
              <a:gd name="connsiteX112" fmla="*/ 6462075 w 6758506"/>
              <a:gd name="connsiteY112" fmla="*/ 1650796 h 6596467"/>
              <a:gd name="connsiteX113" fmla="*/ 6462075 w 6758506"/>
              <a:gd name="connsiteY113" fmla="*/ 1629685 h 6596467"/>
              <a:gd name="connsiteX114" fmla="*/ 6550714 w 6758506"/>
              <a:gd name="connsiteY114" fmla="*/ 1646573 h 6596467"/>
              <a:gd name="connsiteX115" fmla="*/ 6550714 w 6758506"/>
              <a:gd name="connsiteY115" fmla="*/ 1684572 h 6596467"/>
              <a:gd name="connsiteX116" fmla="*/ 6529608 w 6758506"/>
              <a:gd name="connsiteY116" fmla="*/ 1785900 h 6596467"/>
              <a:gd name="connsiteX117" fmla="*/ 6525388 w 6758506"/>
              <a:gd name="connsiteY117" fmla="*/ 1802788 h 6596467"/>
              <a:gd name="connsiteX118" fmla="*/ 6428309 w 6758506"/>
              <a:gd name="connsiteY118" fmla="*/ 2001220 h 6596467"/>
              <a:gd name="connsiteX119" fmla="*/ 6398765 w 6758506"/>
              <a:gd name="connsiteY119" fmla="*/ 2043439 h 6596467"/>
              <a:gd name="connsiteX120" fmla="*/ 6314346 w 6758506"/>
              <a:gd name="connsiteY120" fmla="*/ 2165879 h 6596467"/>
              <a:gd name="connsiteX121" fmla="*/ 6297463 w 6758506"/>
              <a:gd name="connsiteY121" fmla="*/ 2199655 h 6596467"/>
              <a:gd name="connsiteX122" fmla="*/ 6263697 w 6758506"/>
              <a:gd name="connsiteY122" fmla="*/ 2275650 h 6596467"/>
              <a:gd name="connsiteX123" fmla="*/ 6314346 w 6758506"/>
              <a:gd name="connsiteY123" fmla="*/ 2368533 h 6596467"/>
              <a:gd name="connsiteX124" fmla="*/ 6331229 w 6758506"/>
              <a:gd name="connsiteY124" fmla="*/ 2499415 h 6596467"/>
              <a:gd name="connsiteX125" fmla="*/ 6073761 w 6758506"/>
              <a:gd name="connsiteY125" fmla="*/ 2870948 h 6596467"/>
              <a:gd name="connsiteX126" fmla="*/ 5972461 w 6758506"/>
              <a:gd name="connsiteY126" fmla="*/ 2989165 h 6596467"/>
              <a:gd name="connsiteX127" fmla="*/ 5871161 w 6758506"/>
              <a:gd name="connsiteY127" fmla="*/ 3060938 h 6596467"/>
              <a:gd name="connsiteX128" fmla="*/ 5837395 w 6758506"/>
              <a:gd name="connsiteY128" fmla="*/ 3103159 h 6596467"/>
              <a:gd name="connsiteX129" fmla="*/ 5719213 w 6758506"/>
              <a:gd name="connsiteY129" fmla="*/ 3322702 h 6596467"/>
              <a:gd name="connsiteX130" fmla="*/ 5812069 w 6758506"/>
              <a:gd name="connsiteY130" fmla="*/ 3339590 h 6596467"/>
              <a:gd name="connsiteX131" fmla="*/ 5850058 w 6758506"/>
              <a:gd name="connsiteY131" fmla="*/ 3326924 h 6596467"/>
              <a:gd name="connsiteX132" fmla="*/ 5947135 w 6758506"/>
              <a:gd name="connsiteY132" fmla="*/ 3145378 h 6596467"/>
              <a:gd name="connsiteX133" fmla="*/ 6052657 w 6758506"/>
              <a:gd name="connsiteY133" fmla="*/ 3044049 h 6596467"/>
              <a:gd name="connsiteX134" fmla="*/ 6103307 w 6758506"/>
              <a:gd name="connsiteY134" fmla="*/ 2989165 h 6596467"/>
              <a:gd name="connsiteX135" fmla="*/ 6246813 w 6758506"/>
              <a:gd name="connsiteY135" fmla="*/ 2723181 h 6596467"/>
              <a:gd name="connsiteX136" fmla="*/ 6305905 w 6758506"/>
              <a:gd name="connsiteY136" fmla="*/ 2672516 h 6596467"/>
              <a:gd name="connsiteX137" fmla="*/ 6289023 w 6758506"/>
              <a:gd name="connsiteY137" fmla="*/ 2820287 h 6596467"/>
              <a:gd name="connsiteX138" fmla="*/ 6221489 w 6758506"/>
              <a:gd name="connsiteY138" fmla="*/ 3022941 h 6596467"/>
              <a:gd name="connsiteX139" fmla="*/ 6141293 w 6758506"/>
              <a:gd name="connsiteY139" fmla="*/ 3141155 h 6596467"/>
              <a:gd name="connsiteX140" fmla="*/ 6006227 w 6758506"/>
              <a:gd name="connsiteY140" fmla="*/ 3301591 h 6596467"/>
              <a:gd name="connsiteX141" fmla="*/ 5989344 w 6758506"/>
              <a:gd name="connsiteY141" fmla="*/ 3322702 h 6596467"/>
              <a:gd name="connsiteX142" fmla="*/ 5904928 w 6758506"/>
              <a:gd name="connsiteY142" fmla="*/ 3424028 h 6596467"/>
              <a:gd name="connsiteX143" fmla="*/ 5803629 w 6758506"/>
              <a:gd name="connsiteY143" fmla="*/ 3525356 h 6596467"/>
              <a:gd name="connsiteX144" fmla="*/ 5799409 w 6758506"/>
              <a:gd name="connsiteY144" fmla="*/ 3546467 h 6596467"/>
              <a:gd name="connsiteX145" fmla="*/ 5765642 w 6758506"/>
              <a:gd name="connsiteY145" fmla="*/ 3567575 h 6596467"/>
              <a:gd name="connsiteX146" fmla="*/ 5710769 w 6758506"/>
              <a:gd name="connsiteY146" fmla="*/ 3567575 h 6596467"/>
              <a:gd name="connsiteX147" fmla="*/ 5622133 w 6758506"/>
              <a:gd name="connsiteY147" fmla="*/ 3647793 h 6596467"/>
              <a:gd name="connsiteX148" fmla="*/ 5609470 w 6758506"/>
              <a:gd name="connsiteY148" fmla="*/ 3681569 h 6596467"/>
              <a:gd name="connsiteX149" fmla="*/ 5571483 w 6758506"/>
              <a:gd name="connsiteY149" fmla="*/ 3740679 h 6596467"/>
              <a:gd name="connsiteX150" fmla="*/ 5516613 w 6758506"/>
              <a:gd name="connsiteY150" fmla="*/ 3787120 h 6596467"/>
              <a:gd name="connsiteX151" fmla="*/ 5516613 w 6758506"/>
              <a:gd name="connsiteY151" fmla="*/ 3863116 h 6596467"/>
              <a:gd name="connsiteX152" fmla="*/ 5503951 w 6758506"/>
              <a:gd name="connsiteY152" fmla="*/ 3896892 h 6596467"/>
              <a:gd name="connsiteX153" fmla="*/ 5436417 w 6758506"/>
              <a:gd name="connsiteY153" fmla="*/ 3968664 h 6596467"/>
              <a:gd name="connsiteX154" fmla="*/ 5402651 w 6758506"/>
              <a:gd name="connsiteY154" fmla="*/ 3968664 h 6596467"/>
              <a:gd name="connsiteX155" fmla="*/ 5309791 w 6758506"/>
              <a:gd name="connsiteY155" fmla="*/ 3905335 h 6596467"/>
              <a:gd name="connsiteX156" fmla="*/ 5259142 w 6758506"/>
              <a:gd name="connsiteY156" fmla="*/ 3888446 h 6596467"/>
              <a:gd name="connsiteX157" fmla="*/ 5242259 w 6758506"/>
              <a:gd name="connsiteY157" fmla="*/ 3930668 h 6596467"/>
              <a:gd name="connsiteX158" fmla="*/ 5208493 w 6758506"/>
              <a:gd name="connsiteY158" fmla="*/ 3981330 h 6596467"/>
              <a:gd name="connsiteX159" fmla="*/ 5026997 w 6758506"/>
              <a:gd name="connsiteY159" fmla="*/ 4162876 h 6596467"/>
              <a:gd name="connsiteX160" fmla="*/ 4955243 w 6758506"/>
              <a:gd name="connsiteY160" fmla="*/ 4243094 h 6596467"/>
              <a:gd name="connsiteX161" fmla="*/ 4845501 w 6758506"/>
              <a:gd name="connsiteY161" fmla="*/ 4331755 h 6596467"/>
              <a:gd name="connsiteX162" fmla="*/ 4701995 w 6758506"/>
              <a:gd name="connsiteY162" fmla="*/ 4449971 h 6596467"/>
              <a:gd name="connsiteX163" fmla="*/ 4642903 w 6758506"/>
              <a:gd name="connsiteY163" fmla="*/ 4513301 h 6596467"/>
              <a:gd name="connsiteX164" fmla="*/ 4398094 w 6758506"/>
              <a:gd name="connsiteY164" fmla="*/ 4737066 h 6596467"/>
              <a:gd name="connsiteX165" fmla="*/ 4385434 w 6758506"/>
              <a:gd name="connsiteY165" fmla="*/ 4758175 h 6596467"/>
              <a:gd name="connsiteX166" fmla="*/ 4360108 w 6758506"/>
              <a:gd name="connsiteY166" fmla="*/ 4838392 h 6596467"/>
              <a:gd name="connsiteX167" fmla="*/ 4246145 w 6758506"/>
              <a:gd name="connsiteY167" fmla="*/ 5007273 h 6596467"/>
              <a:gd name="connsiteX168" fmla="*/ 4174392 w 6758506"/>
              <a:gd name="connsiteY168" fmla="*/ 5074823 h 6596467"/>
              <a:gd name="connsiteX169" fmla="*/ 4149066 w 6758506"/>
              <a:gd name="connsiteY169" fmla="*/ 5104379 h 6596467"/>
              <a:gd name="connsiteX170" fmla="*/ 4051989 w 6758506"/>
              <a:gd name="connsiteY170" fmla="*/ 5188817 h 6596467"/>
              <a:gd name="connsiteX171" fmla="*/ 4026663 w 6758506"/>
              <a:gd name="connsiteY171" fmla="*/ 5197262 h 6596467"/>
              <a:gd name="connsiteX172" fmla="*/ 4026663 w 6758506"/>
              <a:gd name="connsiteY172" fmla="*/ 5218371 h 6596467"/>
              <a:gd name="connsiteX173" fmla="*/ 4039326 w 6758506"/>
              <a:gd name="connsiteY173" fmla="*/ 5290146 h 6596467"/>
              <a:gd name="connsiteX174" fmla="*/ 4001339 w 6758506"/>
              <a:gd name="connsiteY174" fmla="*/ 5437916 h 6596467"/>
              <a:gd name="connsiteX175" fmla="*/ 3946467 w 6758506"/>
              <a:gd name="connsiteY175" fmla="*/ 5497023 h 6596467"/>
              <a:gd name="connsiteX176" fmla="*/ 3866271 w 6758506"/>
              <a:gd name="connsiteY176" fmla="*/ 5573018 h 6596467"/>
              <a:gd name="connsiteX177" fmla="*/ 3815621 w 6758506"/>
              <a:gd name="connsiteY177" fmla="*/ 5602572 h 6596467"/>
              <a:gd name="connsiteX178" fmla="*/ 3786077 w 6758506"/>
              <a:gd name="connsiteY178" fmla="*/ 5653236 h 6596467"/>
              <a:gd name="connsiteX179" fmla="*/ 3735427 w 6758506"/>
              <a:gd name="connsiteY179" fmla="*/ 5699678 h 6596467"/>
              <a:gd name="connsiteX180" fmla="*/ 3731205 w 6758506"/>
              <a:gd name="connsiteY180" fmla="*/ 5703900 h 6596467"/>
              <a:gd name="connsiteX181" fmla="*/ 3553932 w 6758506"/>
              <a:gd name="connsiteY181" fmla="*/ 5830560 h 6596467"/>
              <a:gd name="connsiteX182" fmla="*/ 3528606 w 6758506"/>
              <a:gd name="connsiteY182" fmla="*/ 5931886 h 6596467"/>
              <a:gd name="connsiteX183" fmla="*/ 3507502 w 6758506"/>
              <a:gd name="connsiteY183" fmla="*/ 5990995 h 6596467"/>
              <a:gd name="connsiteX184" fmla="*/ 3363994 w 6758506"/>
              <a:gd name="connsiteY184" fmla="*/ 6138763 h 6596467"/>
              <a:gd name="connsiteX185" fmla="*/ 3300681 w 6758506"/>
              <a:gd name="connsiteY185" fmla="*/ 6223203 h 6596467"/>
              <a:gd name="connsiteX186" fmla="*/ 3212044 w 6758506"/>
              <a:gd name="connsiteY186" fmla="*/ 6290756 h 6596467"/>
              <a:gd name="connsiteX187" fmla="*/ 3026329 w 6758506"/>
              <a:gd name="connsiteY187" fmla="*/ 6417415 h 6596467"/>
              <a:gd name="connsiteX188" fmla="*/ 2878600 w 6758506"/>
              <a:gd name="connsiteY188" fmla="*/ 6489188 h 6596467"/>
              <a:gd name="connsiteX189" fmla="*/ 2802626 w 6758506"/>
              <a:gd name="connsiteY189" fmla="*/ 6408970 h 6596467"/>
              <a:gd name="connsiteX190" fmla="*/ 2756197 w 6758506"/>
              <a:gd name="connsiteY190" fmla="*/ 6362528 h 6596467"/>
              <a:gd name="connsiteX191" fmla="*/ 2781520 w 6758506"/>
              <a:gd name="connsiteY191" fmla="*/ 6328752 h 6596467"/>
              <a:gd name="connsiteX192" fmla="*/ 2794183 w 6758506"/>
              <a:gd name="connsiteY192" fmla="*/ 6307644 h 6596467"/>
              <a:gd name="connsiteX193" fmla="*/ 2789963 w 6758506"/>
              <a:gd name="connsiteY193" fmla="*/ 6168319 h 6596467"/>
              <a:gd name="connsiteX194" fmla="*/ 2785743 w 6758506"/>
              <a:gd name="connsiteY194" fmla="*/ 6138763 h 6596467"/>
              <a:gd name="connsiteX195" fmla="*/ 2726650 w 6758506"/>
              <a:gd name="connsiteY195" fmla="*/ 6142986 h 6596467"/>
              <a:gd name="connsiteX196" fmla="*/ 2709767 w 6758506"/>
              <a:gd name="connsiteY196" fmla="*/ 6003661 h 6596467"/>
              <a:gd name="connsiteX197" fmla="*/ 2811067 w 6758506"/>
              <a:gd name="connsiteY197" fmla="*/ 5822114 h 6596467"/>
              <a:gd name="connsiteX198" fmla="*/ 2815287 w 6758506"/>
              <a:gd name="connsiteY198" fmla="*/ 5775673 h 6596467"/>
              <a:gd name="connsiteX199" fmla="*/ 2751976 w 6758506"/>
              <a:gd name="connsiteY199" fmla="*/ 5775673 h 6596467"/>
              <a:gd name="connsiteX200" fmla="*/ 2688664 w 6758506"/>
              <a:gd name="connsiteY200" fmla="*/ 5847448 h 6596467"/>
              <a:gd name="connsiteX201" fmla="*/ 2562038 w 6758506"/>
              <a:gd name="connsiteY201" fmla="*/ 5999438 h 6596467"/>
              <a:gd name="connsiteX202" fmla="*/ 2549375 w 6758506"/>
              <a:gd name="connsiteY202" fmla="*/ 6012104 h 6596467"/>
              <a:gd name="connsiteX203" fmla="*/ 2448076 w 6758506"/>
              <a:gd name="connsiteY203" fmla="*/ 6096544 h 6596467"/>
              <a:gd name="connsiteX204" fmla="*/ 2076644 w 6758506"/>
              <a:gd name="connsiteY204" fmla="*/ 6573628 h 6596467"/>
              <a:gd name="connsiteX205" fmla="*/ 2030215 w 6758506"/>
              <a:gd name="connsiteY205" fmla="*/ 6590516 h 6596467"/>
              <a:gd name="connsiteX206" fmla="*/ 2017552 w 6758506"/>
              <a:gd name="connsiteY206" fmla="*/ 6548297 h 6596467"/>
              <a:gd name="connsiteX207" fmla="*/ 2038658 w 6758506"/>
              <a:gd name="connsiteY207" fmla="*/ 6430081 h 6596467"/>
              <a:gd name="connsiteX208" fmla="*/ 2085085 w 6758506"/>
              <a:gd name="connsiteY208" fmla="*/ 6307644 h 6596467"/>
              <a:gd name="connsiteX209" fmla="*/ 2144177 w 6758506"/>
              <a:gd name="connsiteY209" fmla="*/ 6193650 h 6596467"/>
              <a:gd name="connsiteX210" fmla="*/ 2093528 w 6758506"/>
              <a:gd name="connsiteY210" fmla="*/ 6113432 h 6596467"/>
              <a:gd name="connsiteX211" fmla="*/ 2063981 w 6758506"/>
              <a:gd name="connsiteY211" fmla="*/ 6096544 h 6596467"/>
              <a:gd name="connsiteX212" fmla="*/ 2089307 w 6758506"/>
              <a:gd name="connsiteY212" fmla="*/ 6079656 h 6596467"/>
              <a:gd name="connsiteX213" fmla="*/ 2131514 w 6758506"/>
              <a:gd name="connsiteY213" fmla="*/ 6003661 h 6596467"/>
              <a:gd name="connsiteX214" fmla="*/ 2068201 w 6758506"/>
              <a:gd name="connsiteY214" fmla="*/ 5982550 h 6596467"/>
              <a:gd name="connsiteX215" fmla="*/ 1975345 w 6758506"/>
              <a:gd name="connsiteY215" fmla="*/ 6050102 h 6596467"/>
              <a:gd name="connsiteX216" fmla="*/ 1950019 w 6758506"/>
              <a:gd name="connsiteY216" fmla="*/ 6075433 h 6596467"/>
              <a:gd name="connsiteX217" fmla="*/ 1937358 w 6758506"/>
              <a:gd name="connsiteY217" fmla="*/ 6050102 h 6596467"/>
              <a:gd name="connsiteX218" fmla="*/ 1903592 w 6758506"/>
              <a:gd name="connsiteY218" fmla="*/ 6033214 h 6596467"/>
              <a:gd name="connsiteX219" fmla="*/ 1730537 w 6758506"/>
              <a:gd name="connsiteY219" fmla="*/ 6151431 h 6596467"/>
              <a:gd name="connsiteX220" fmla="*/ 1591250 w 6758506"/>
              <a:gd name="connsiteY220" fmla="*/ 6278090 h 6596467"/>
              <a:gd name="connsiteX221" fmla="*/ 1565924 w 6758506"/>
              <a:gd name="connsiteY221" fmla="*/ 6282311 h 6596467"/>
              <a:gd name="connsiteX222" fmla="*/ 1561704 w 6758506"/>
              <a:gd name="connsiteY222" fmla="*/ 6261202 h 6596467"/>
              <a:gd name="connsiteX223" fmla="*/ 1591250 w 6758506"/>
              <a:gd name="connsiteY223" fmla="*/ 6037437 h 6596467"/>
              <a:gd name="connsiteX224" fmla="*/ 1633457 w 6758506"/>
              <a:gd name="connsiteY224" fmla="*/ 5885444 h 6596467"/>
              <a:gd name="connsiteX225" fmla="*/ 1519497 w 6758506"/>
              <a:gd name="connsiteY225" fmla="*/ 5927666 h 6596467"/>
              <a:gd name="connsiteX226" fmla="*/ 1473068 w 6758506"/>
              <a:gd name="connsiteY226" fmla="*/ 5919220 h 6596467"/>
              <a:gd name="connsiteX227" fmla="*/ 1473068 w 6758506"/>
              <a:gd name="connsiteY227" fmla="*/ 5830560 h 6596467"/>
              <a:gd name="connsiteX228" fmla="*/ 1489951 w 6758506"/>
              <a:gd name="connsiteY228" fmla="*/ 5716566 h 6596467"/>
              <a:gd name="connsiteX229" fmla="*/ 1485728 w 6758506"/>
              <a:gd name="connsiteY229" fmla="*/ 5682789 h 6596467"/>
              <a:gd name="connsiteX230" fmla="*/ 1447742 w 6758506"/>
              <a:gd name="connsiteY230" fmla="*/ 5695455 h 6596467"/>
              <a:gd name="connsiteX231" fmla="*/ 1422418 w 6758506"/>
              <a:gd name="connsiteY231" fmla="*/ 5725008 h 6596467"/>
              <a:gd name="connsiteX232" fmla="*/ 1236702 w 6758506"/>
              <a:gd name="connsiteY232" fmla="*/ 5952996 h 6596467"/>
              <a:gd name="connsiteX233" fmla="*/ 1122740 w 6758506"/>
              <a:gd name="connsiteY233" fmla="*/ 5974107 h 6596467"/>
              <a:gd name="connsiteX234" fmla="*/ 1067867 w 6758506"/>
              <a:gd name="connsiteY234" fmla="*/ 5974107 h 6596467"/>
              <a:gd name="connsiteX235" fmla="*/ 1050984 w 6758506"/>
              <a:gd name="connsiteY235" fmla="*/ 5986773 h 6596467"/>
              <a:gd name="connsiteX236" fmla="*/ 966568 w 6758506"/>
              <a:gd name="connsiteY236" fmla="*/ 5965662 h 6596467"/>
              <a:gd name="connsiteX237" fmla="*/ 991894 w 6758506"/>
              <a:gd name="connsiteY237" fmla="*/ 5898112 h 6596467"/>
              <a:gd name="connsiteX238" fmla="*/ 1152284 w 6758506"/>
              <a:gd name="connsiteY238" fmla="*/ 5661679 h 6596467"/>
              <a:gd name="connsiteX239" fmla="*/ 1139623 w 6758506"/>
              <a:gd name="connsiteY239" fmla="*/ 5606794 h 6596467"/>
              <a:gd name="connsiteX240" fmla="*/ 1093193 w 6758506"/>
              <a:gd name="connsiteY240" fmla="*/ 5619460 h 6596467"/>
              <a:gd name="connsiteX241" fmla="*/ 1004557 w 6758506"/>
              <a:gd name="connsiteY241" fmla="*/ 5703900 h 6596467"/>
              <a:gd name="connsiteX242" fmla="*/ 953907 w 6758506"/>
              <a:gd name="connsiteY242" fmla="*/ 5703900 h 6596467"/>
              <a:gd name="connsiteX243" fmla="*/ 983451 w 6758506"/>
              <a:gd name="connsiteY243" fmla="*/ 5670124 h 6596467"/>
              <a:gd name="connsiteX244" fmla="*/ 1008777 w 6758506"/>
              <a:gd name="connsiteY244" fmla="*/ 5653236 h 6596467"/>
              <a:gd name="connsiteX245" fmla="*/ 987674 w 6758506"/>
              <a:gd name="connsiteY245" fmla="*/ 5568795 h 6596467"/>
              <a:gd name="connsiteX246" fmla="*/ 970790 w 6758506"/>
              <a:gd name="connsiteY246" fmla="*/ 5535019 h 6596467"/>
              <a:gd name="connsiteX247" fmla="*/ 1080530 w 6758506"/>
              <a:gd name="connsiteY247" fmla="*/ 5332365 h 6596467"/>
              <a:gd name="connsiteX248" fmla="*/ 1240922 w 6758506"/>
              <a:gd name="connsiteY248" fmla="*/ 5146598 h 6596467"/>
              <a:gd name="connsiteX249" fmla="*/ 1397092 w 6758506"/>
              <a:gd name="connsiteY249" fmla="*/ 4927055 h 6596467"/>
              <a:gd name="connsiteX250" fmla="*/ 1422418 w 6758506"/>
              <a:gd name="connsiteY250" fmla="*/ 4901722 h 6596467"/>
              <a:gd name="connsiteX251" fmla="*/ 1700990 w 6758506"/>
              <a:gd name="connsiteY251" fmla="*/ 4606184 h 6596467"/>
              <a:gd name="connsiteX252" fmla="*/ 1713653 w 6758506"/>
              <a:gd name="connsiteY252" fmla="*/ 4534412 h 6596467"/>
              <a:gd name="connsiteX253" fmla="*/ 1637680 w 6758506"/>
              <a:gd name="connsiteY253" fmla="*/ 4547077 h 6596467"/>
              <a:gd name="connsiteX254" fmla="*/ 1477288 w 6758506"/>
              <a:gd name="connsiteY254" fmla="*/ 4724401 h 6596467"/>
              <a:gd name="connsiteX255" fmla="*/ 1397092 w 6758506"/>
              <a:gd name="connsiteY255" fmla="*/ 4728621 h 6596467"/>
              <a:gd name="connsiteX256" fmla="*/ 1342222 w 6758506"/>
              <a:gd name="connsiteY256" fmla="*/ 4724401 h 6596467"/>
              <a:gd name="connsiteX257" fmla="*/ 962348 w 6758506"/>
              <a:gd name="connsiteY257" fmla="*/ 5053715 h 6596467"/>
              <a:gd name="connsiteX258" fmla="*/ 763969 w 6758506"/>
              <a:gd name="connsiteY258" fmla="*/ 5159264 h 6596467"/>
              <a:gd name="connsiteX259" fmla="*/ 717539 w 6758506"/>
              <a:gd name="connsiteY259" fmla="*/ 5184595 h 6596467"/>
              <a:gd name="connsiteX260" fmla="*/ 531824 w 6758506"/>
              <a:gd name="connsiteY260" fmla="*/ 5328142 h 6596467"/>
              <a:gd name="connsiteX261" fmla="*/ 400978 w 6758506"/>
              <a:gd name="connsiteY261" fmla="*/ 5416805 h 6596467"/>
              <a:gd name="connsiteX262" fmla="*/ 329225 w 6758506"/>
              <a:gd name="connsiteY262" fmla="*/ 5433693 h 6596467"/>
              <a:gd name="connsiteX263" fmla="*/ 308121 w 6758506"/>
              <a:gd name="connsiteY263" fmla="*/ 5370363 h 6596467"/>
              <a:gd name="connsiteX264" fmla="*/ 417861 w 6758506"/>
              <a:gd name="connsiteY264" fmla="*/ 5167709 h 6596467"/>
              <a:gd name="connsiteX265" fmla="*/ 219483 w 6758506"/>
              <a:gd name="connsiteY265" fmla="*/ 5273258 h 6596467"/>
              <a:gd name="connsiteX266" fmla="*/ 181496 w 6758506"/>
              <a:gd name="connsiteY266" fmla="*/ 5290146 h 6596467"/>
              <a:gd name="connsiteX267" fmla="*/ 177275 w 6758506"/>
              <a:gd name="connsiteY267" fmla="*/ 5256370 h 6596467"/>
              <a:gd name="connsiteX268" fmla="*/ 151949 w 6758506"/>
              <a:gd name="connsiteY268" fmla="*/ 5218371 h 6596467"/>
              <a:gd name="connsiteX269" fmla="*/ 118183 w 6758506"/>
              <a:gd name="connsiteY269" fmla="*/ 5247927 h 6596467"/>
              <a:gd name="connsiteX270" fmla="*/ 71756 w 6758506"/>
              <a:gd name="connsiteY270" fmla="*/ 5290146 h 6596467"/>
              <a:gd name="connsiteX271" fmla="*/ 0 w 6758506"/>
              <a:gd name="connsiteY271" fmla="*/ 5252147 h 6596467"/>
              <a:gd name="connsiteX272" fmla="*/ 59093 w 6758506"/>
              <a:gd name="connsiteY272" fmla="*/ 5222593 h 6596467"/>
              <a:gd name="connsiteX273" fmla="*/ 84416 w 6758506"/>
              <a:gd name="connsiteY273" fmla="*/ 5218371 h 6596467"/>
              <a:gd name="connsiteX274" fmla="*/ 42210 w 6758506"/>
              <a:gd name="connsiteY274" fmla="*/ 5197262 h 6596467"/>
              <a:gd name="connsiteX275" fmla="*/ 33767 w 6758506"/>
              <a:gd name="connsiteY275" fmla="*/ 5150821 h 6596467"/>
              <a:gd name="connsiteX276" fmla="*/ 46430 w 6758506"/>
              <a:gd name="connsiteY276" fmla="*/ 5125487 h 6596467"/>
              <a:gd name="connsiteX277" fmla="*/ 67533 w 6758506"/>
              <a:gd name="connsiteY277" fmla="*/ 4948164 h 6596467"/>
              <a:gd name="connsiteX278" fmla="*/ 109743 w 6758506"/>
              <a:gd name="connsiteY278" fmla="*/ 4766620 h 6596467"/>
              <a:gd name="connsiteX279" fmla="*/ 122406 w 6758506"/>
              <a:gd name="connsiteY279" fmla="*/ 4724401 h 6596467"/>
              <a:gd name="connsiteX280" fmla="*/ 151949 w 6758506"/>
              <a:gd name="connsiteY280" fmla="*/ 4601962 h 6596467"/>
              <a:gd name="connsiteX281" fmla="*/ 130846 w 6758506"/>
              <a:gd name="connsiteY281" fmla="*/ 4521744 h 6596467"/>
              <a:gd name="connsiteX282" fmla="*/ 135066 w 6758506"/>
              <a:gd name="connsiteY282" fmla="*/ 4458414 h 6596467"/>
              <a:gd name="connsiteX283" fmla="*/ 139289 w 6758506"/>
              <a:gd name="connsiteY283" fmla="*/ 4420418 h 6596467"/>
              <a:gd name="connsiteX284" fmla="*/ 130846 w 6758506"/>
              <a:gd name="connsiteY284" fmla="*/ 4407750 h 6596467"/>
              <a:gd name="connsiteX285" fmla="*/ 160392 w 6758506"/>
              <a:gd name="connsiteY285" fmla="*/ 4302201 h 6596467"/>
              <a:gd name="connsiteX286" fmla="*/ 156172 w 6758506"/>
              <a:gd name="connsiteY286" fmla="*/ 4251537 h 6596467"/>
              <a:gd name="connsiteX287" fmla="*/ 206822 w 6758506"/>
              <a:gd name="connsiteY287" fmla="*/ 4141765 h 6596467"/>
              <a:gd name="connsiteX288" fmla="*/ 337668 w 6758506"/>
              <a:gd name="connsiteY288" fmla="*/ 4031994 h 6596467"/>
              <a:gd name="connsiteX289" fmla="*/ 350328 w 6758506"/>
              <a:gd name="connsiteY289" fmla="*/ 4015106 h 6596467"/>
              <a:gd name="connsiteX290" fmla="*/ 493837 w 6758506"/>
              <a:gd name="connsiteY290" fmla="*/ 3778675 h 6596467"/>
              <a:gd name="connsiteX291" fmla="*/ 650006 w 6758506"/>
              <a:gd name="connsiteY291" fmla="*/ 3529579 h 6596467"/>
              <a:gd name="connsiteX292" fmla="*/ 873711 w 6758506"/>
              <a:gd name="connsiteY292" fmla="*/ 3238261 h 6596467"/>
              <a:gd name="connsiteX293" fmla="*/ 1063647 w 6758506"/>
              <a:gd name="connsiteY293" fmla="*/ 2896282 h 6596467"/>
              <a:gd name="connsiteX294" fmla="*/ 1059427 w 6758506"/>
              <a:gd name="connsiteY294" fmla="*/ 2803398 h 6596467"/>
              <a:gd name="connsiteX295" fmla="*/ 1059427 w 6758506"/>
              <a:gd name="connsiteY295" fmla="*/ 2765400 h 6596467"/>
              <a:gd name="connsiteX296" fmla="*/ 1287352 w 6758506"/>
              <a:gd name="connsiteY296" fmla="*/ 2402310 h 6596467"/>
              <a:gd name="connsiteX297" fmla="*/ 1422418 w 6758506"/>
              <a:gd name="connsiteY297" fmla="*/ 2110992 h 6596467"/>
              <a:gd name="connsiteX298" fmla="*/ 1439301 w 6758506"/>
              <a:gd name="connsiteY298" fmla="*/ 2068773 h 6596467"/>
              <a:gd name="connsiteX299" fmla="*/ 1321118 w 6758506"/>
              <a:gd name="connsiteY299" fmla="*/ 2110992 h 6596467"/>
              <a:gd name="connsiteX300" fmla="*/ 1278909 w 6758506"/>
              <a:gd name="connsiteY300" fmla="*/ 2136325 h 6596467"/>
              <a:gd name="connsiteX301" fmla="*/ 1126960 w 6758506"/>
              <a:gd name="connsiteY301" fmla="*/ 2153213 h 6596467"/>
              <a:gd name="connsiteX302" fmla="*/ 1114297 w 6758506"/>
              <a:gd name="connsiteY302" fmla="*/ 2157433 h 6596467"/>
              <a:gd name="connsiteX303" fmla="*/ 975011 w 6758506"/>
              <a:gd name="connsiteY303" fmla="*/ 2203875 h 6596467"/>
              <a:gd name="connsiteX304" fmla="*/ 493837 w 6758506"/>
              <a:gd name="connsiteY304" fmla="*/ 2334757 h 6596467"/>
              <a:gd name="connsiteX305" fmla="*/ 422084 w 6758506"/>
              <a:gd name="connsiteY305" fmla="*/ 2351645 h 6596467"/>
              <a:gd name="connsiteX306" fmla="*/ 371434 w 6758506"/>
              <a:gd name="connsiteY306" fmla="*/ 2334757 h 6596467"/>
              <a:gd name="connsiteX307" fmla="*/ 405201 w 6758506"/>
              <a:gd name="connsiteY307" fmla="*/ 2300981 h 6596467"/>
              <a:gd name="connsiteX308" fmla="*/ 721762 w 6758506"/>
              <a:gd name="connsiteY308" fmla="*/ 2174321 h 6596467"/>
              <a:gd name="connsiteX309" fmla="*/ 1181830 w 6758506"/>
              <a:gd name="connsiteY309" fmla="*/ 2030774 h 6596467"/>
              <a:gd name="connsiteX310" fmla="*/ 1219819 w 6758506"/>
              <a:gd name="connsiteY310" fmla="*/ 2022331 h 6596467"/>
              <a:gd name="connsiteX311" fmla="*/ 1232480 w 6758506"/>
              <a:gd name="connsiteY311" fmla="*/ 2001220 h 6596467"/>
              <a:gd name="connsiteX312" fmla="*/ 1211376 w 6758506"/>
              <a:gd name="connsiteY312" fmla="*/ 1988555 h 6596467"/>
              <a:gd name="connsiteX313" fmla="*/ 903258 w 6758506"/>
              <a:gd name="connsiteY313" fmla="*/ 2034997 h 6596467"/>
              <a:gd name="connsiteX314" fmla="*/ 877931 w 6758506"/>
              <a:gd name="connsiteY314" fmla="*/ 2030774 h 6596467"/>
              <a:gd name="connsiteX315" fmla="*/ 877931 w 6758506"/>
              <a:gd name="connsiteY315" fmla="*/ 2001220 h 6596467"/>
              <a:gd name="connsiteX316" fmla="*/ 970790 w 6758506"/>
              <a:gd name="connsiteY316" fmla="*/ 1937891 h 6596467"/>
              <a:gd name="connsiteX317" fmla="*/ 1034101 w 6758506"/>
              <a:gd name="connsiteY317" fmla="*/ 1878784 h 6596467"/>
              <a:gd name="connsiteX318" fmla="*/ 1097414 w 6758506"/>
              <a:gd name="connsiteY318" fmla="*/ 1832342 h 6596467"/>
              <a:gd name="connsiteX319" fmla="*/ 1283129 w 6758506"/>
              <a:gd name="connsiteY319" fmla="*/ 1790120 h 6596467"/>
              <a:gd name="connsiteX320" fmla="*/ 1608134 w 6758506"/>
              <a:gd name="connsiteY320" fmla="*/ 1714125 h 6596467"/>
              <a:gd name="connsiteX321" fmla="*/ 1409755 w 6758506"/>
              <a:gd name="connsiteY321" fmla="*/ 1684572 h 6596467"/>
              <a:gd name="connsiteX322" fmla="*/ 1228259 w 6758506"/>
              <a:gd name="connsiteY322" fmla="*/ 1735236 h 6596467"/>
              <a:gd name="connsiteX323" fmla="*/ 1181830 w 6758506"/>
              <a:gd name="connsiteY323" fmla="*/ 1726791 h 6596467"/>
              <a:gd name="connsiteX324" fmla="*/ 1359105 w 6758506"/>
              <a:gd name="connsiteY324" fmla="*/ 1659241 h 6596467"/>
              <a:gd name="connsiteX325" fmla="*/ 1283129 w 6758506"/>
              <a:gd name="connsiteY325" fmla="*/ 1646573 h 6596467"/>
              <a:gd name="connsiteX326" fmla="*/ 1232480 w 6758506"/>
              <a:gd name="connsiteY326" fmla="*/ 1667684 h 6596467"/>
              <a:gd name="connsiteX327" fmla="*/ 1194493 w 6758506"/>
              <a:gd name="connsiteY327" fmla="*/ 1663461 h 6596467"/>
              <a:gd name="connsiteX328" fmla="*/ 1207156 w 6758506"/>
              <a:gd name="connsiteY328" fmla="*/ 1629685 h 6596467"/>
              <a:gd name="connsiteX329" fmla="*/ 1240922 w 6758506"/>
              <a:gd name="connsiteY329" fmla="*/ 1591688 h 6596467"/>
              <a:gd name="connsiteX330" fmla="*/ 983451 w 6758506"/>
              <a:gd name="connsiteY330" fmla="*/ 1633907 h 6596467"/>
              <a:gd name="connsiteX331" fmla="*/ 738645 w 6758506"/>
              <a:gd name="connsiteY331" fmla="*/ 1633907 h 6596467"/>
              <a:gd name="connsiteX332" fmla="*/ 1316896 w 6758506"/>
              <a:gd name="connsiteY332" fmla="*/ 1494583 h 6596467"/>
              <a:gd name="connsiteX333" fmla="*/ 1274689 w 6758506"/>
              <a:gd name="connsiteY333" fmla="*/ 1473472 h 6596467"/>
              <a:gd name="connsiteX334" fmla="*/ 1321118 w 6758506"/>
              <a:gd name="connsiteY334" fmla="*/ 1448141 h 6596467"/>
              <a:gd name="connsiteX335" fmla="*/ 1574367 w 6758506"/>
              <a:gd name="connsiteY335" fmla="*/ 1376366 h 6596467"/>
              <a:gd name="connsiteX336" fmla="*/ 1785406 w 6758506"/>
              <a:gd name="connsiteY336" fmla="*/ 1367923 h 6596467"/>
              <a:gd name="connsiteX337" fmla="*/ 1924695 w 6758506"/>
              <a:gd name="connsiteY337" fmla="*/ 1342592 h 6596467"/>
              <a:gd name="connsiteX338" fmla="*/ 2055541 w 6758506"/>
              <a:gd name="connsiteY338" fmla="*/ 1300371 h 6596467"/>
              <a:gd name="connsiteX339" fmla="*/ 2089307 w 6758506"/>
              <a:gd name="connsiteY339" fmla="*/ 1266595 h 6596467"/>
              <a:gd name="connsiteX340" fmla="*/ 2030215 w 6758506"/>
              <a:gd name="connsiteY340" fmla="*/ 1199045 h 6596467"/>
              <a:gd name="connsiteX341" fmla="*/ 1975345 w 6758506"/>
              <a:gd name="connsiteY341" fmla="*/ 1203265 h 6596467"/>
              <a:gd name="connsiteX342" fmla="*/ 1840279 w 6758506"/>
              <a:gd name="connsiteY342" fmla="*/ 1156823 h 6596467"/>
              <a:gd name="connsiteX343" fmla="*/ 1709433 w 6758506"/>
              <a:gd name="connsiteY343" fmla="*/ 1173711 h 6596467"/>
              <a:gd name="connsiteX344" fmla="*/ 1726316 w 6758506"/>
              <a:gd name="connsiteY344" fmla="*/ 1148380 h 6596467"/>
              <a:gd name="connsiteX345" fmla="*/ 1966902 w 6758506"/>
              <a:gd name="connsiteY345" fmla="*/ 1068163 h 6596467"/>
              <a:gd name="connsiteX346" fmla="*/ 2034435 w 6758506"/>
              <a:gd name="connsiteY346" fmla="*/ 1097716 h 6596467"/>
              <a:gd name="connsiteX347" fmla="*/ 2106190 w 6758506"/>
              <a:gd name="connsiteY347" fmla="*/ 1135715 h 6596467"/>
              <a:gd name="connsiteX348" fmla="*/ 2148397 w 6758506"/>
              <a:gd name="connsiteY348" fmla="*/ 1127270 h 6596467"/>
              <a:gd name="connsiteX349" fmla="*/ 2194827 w 6758506"/>
              <a:gd name="connsiteY349" fmla="*/ 1148380 h 6596467"/>
              <a:gd name="connsiteX350" fmla="*/ 2177944 w 6758506"/>
              <a:gd name="connsiteY350" fmla="*/ 1190599 h 6596467"/>
              <a:gd name="connsiteX351" fmla="*/ 2156840 w 6758506"/>
              <a:gd name="connsiteY351" fmla="*/ 1220153 h 6596467"/>
              <a:gd name="connsiteX352" fmla="*/ 2177944 w 6758506"/>
              <a:gd name="connsiteY352" fmla="*/ 1237041 h 6596467"/>
              <a:gd name="connsiteX353" fmla="*/ 2199047 w 6758506"/>
              <a:gd name="connsiteY353" fmla="*/ 1211710 h 6596467"/>
              <a:gd name="connsiteX354" fmla="*/ 2224373 w 6758506"/>
              <a:gd name="connsiteY354" fmla="*/ 1177934 h 6596467"/>
              <a:gd name="connsiteX355" fmla="*/ 2308789 w 6758506"/>
              <a:gd name="connsiteY355" fmla="*/ 1169489 h 6596467"/>
              <a:gd name="connsiteX356" fmla="*/ 2397426 w 6758506"/>
              <a:gd name="connsiteY356" fmla="*/ 1156823 h 6596467"/>
              <a:gd name="connsiteX357" fmla="*/ 2397426 w 6758506"/>
              <a:gd name="connsiteY357" fmla="*/ 1152603 h 6596467"/>
              <a:gd name="connsiteX358" fmla="*/ 2646454 w 6758506"/>
              <a:gd name="connsiteY358" fmla="*/ 852840 h 6596467"/>
              <a:gd name="connsiteX359" fmla="*/ 2768860 w 6758506"/>
              <a:gd name="connsiteY359" fmla="*/ 755737 h 6596467"/>
              <a:gd name="connsiteX360" fmla="*/ 2794183 w 6758506"/>
              <a:gd name="connsiteY360" fmla="*/ 721960 h 6596467"/>
              <a:gd name="connsiteX361" fmla="*/ 2887042 w 6758506"/>
              <a:gd name="connsiteY361" fmla="*/ 574190 h 6596467"/>
              <a:gd name="connsiteX362" fmla="*/ 3060095 w 6758506"/>
              <a:gd name="connsiteY362" fmla="*/ 527749 h 6596467"/>
              <a:gd name="connsiteX363" fmla="*/ 3110745 w 6758506"/>
              <a:gd name="connsiteY363" fmla="*/ 599521 h 6596467"/>
              <a:gd name="connsiteX364" fmla="*/ 3064315 w 6758506"/>
              <a:gd name="connsiteY364" fmla="*/ 835952 h 6596467"/>
              <a:gd name="connsiteX365" fmla="*/ 3060095 w 6758506"/>
              <a:gd name="connsiteY365" fmla="*/ 873951 h 6596467"/>
              <a:gd name="connsiteX366" fmla="*/ 3106525 w 6758506"/>
              <a:gd name="connsiteY366" fmla="*/ 865508 h 6596467"/>
              <a:gd name="connsiteX367" fmla="*/ 3190941 w 6758506"/>
              <a:gd name="connsiteY367" fmla="*/ 755737 h 6596467"/>
              <a:gd name="connsiteX368" fmla="*/ 3515943 w 6758506"/>
              <a:gd name="connsiteY368" fmla="*/ 350425 h 6596467"/>
              <a:gd name="connsiteX369" fmla="*/ 3583476 w 6758506"/>
              <a:gd name="connsiteY369" fmla="*/ 295538 h 6596467"/>
              <a:gd name="connsiteX370" fmla="*/ 3629905 w 6758506"/>
              <a:gd name="connsiteY370" fmla="*/ 295538 h 6596467"/>
              <a:gd name="connsiteX371" fmla="*/ 3659452 w 6758506"/>
              <a:gd name="connsiteY371" fmla="*/ 295538 h 6596467"/>
              <a:gd name="connsiteX372" fmla="*/ 3748088 w 6758506"/>
              <a:gd name="connsiteY372" fmla="*/ 333537 h 6596467"/>
              <a:gd name="connsiteX373" fmla="*/ 3756531 w 6758506"/>
              <a:gd name="connsiteY373" fmla="*/ 346202 h 6596467"/>
              <a:gd name="connsiteX374" fmla="*/ 3781854 w 6758506"/>
              <a:gd name="connsiteY374" fmla="*/ 485530 h 6596467"/>
              <a:gd name="connsiteX375" fmla="*/ 3769194 w 6758506"/>
              <a:gd name="connsiteY375" fmla="*/ 510861 h 6596467"/>
              <a:gd name="connsiteX376" fmla="*/ 3828284 w 6758506"/>
              <a:gd name="connsiteY376" fmla="*/ 603744 h 6596467"/>
              <a:gd name="connsiteX377" fmla="*/ 3836727 w 6758506"/>
              <a:gd name="connsiteY377" fmla="*/ 599521 h 6596467"/>
              <a:gd name="connsiteX378" fmla="*/ 3946467 w 6758506"/>
              <a:gd name="connsiteY378" fmla="*/ 489750 h 6596467"/>
              <a:gd name="connsiteX379" fmla="*/ 4026663 w 6758506"/>
              <a:gd name="connsiteY379" fmla="*/ 413755 h 6596467"/>
              <a:gd name="connsiteX380" fmla="*/ 3988676 w 6758506"/>
              <a:gd name="connsiteY380" fmla="*/ 291318 h 6596467"/>
              <a:gd name="connsiteX381" fmla="*/ 4009779 w 6758506"/>
              <a:gd name="connsiteY381" fmla="*/ 274430 h 6596467"/>
              <a:gd name="connsiteX382" fmla="*/ 4014000 w 6758506"/>
              <a:gd name="connsiteY382" fmla="*/ 299761 h 6596467"/>
              <a:gd name="connsiteX383" fmla="*/ 4014000 w 6758506"/>
              <a:gd name="connsiteY383" fmla="*/ 341982 h 6596467"/>
              <a:gd name="connsiteX384" fmla="*/ 4039326 w 6758506"/>
              <a:gd name="connsiteY384" fmla="*/ 312429 h 6596467"/>
              <a:gd name="connsiteX385" fmla="*/ 4064649 w 6758506"/>
              <a:gd name="connsiteY385" fmla="*/ 173101 h 6596467"/>
              <a:gd name="connsiteX386" fmla="*/ 4161729 w 6758506"/>
              <a:gd name="connsiteY386" fmla="*/ 71775 h 6596467"/>
              <a:gd name="connsiteX387" fmla="*/ 4191275 w 6758506"/>
              <a:gd name="connsiteY387" fmla="*/ 50664 h 6596467"/>
              <a:gd name="connsiteX388" fmla="*/ 4271471 w 6758506"/>
              <a:gd name="connsiteY388" fmla="*/ 0 h 659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</a:cxnLst>
            <a:rect l="l" t="t" r="r" b="b"/>
            <a:pathLst>
              <a:path w="6758506" h="6596467">
                <a:moveTo>
                  <a:pt x="4271471" y="0"/>
                </a:moveTo>
                <a:cubicBezTo>
                  <a:pt x="4292575" y="0"/>
                  <a:pt x="4355887" y="88663"/>
                  <a:pt x="4351667" y="113994"/>
                </a:cubicBezTo>
                <a:cubicBezTo>
                  <a:pt x="4326341" y="215323"/>
                  <a:pt x="4301017" y="316649"/>
                  <a:pt x="4275691" y="417977"/>
                </a:cubicBezTo>
                <a:cubicBezTo>
                  <a:pt x="4267251" y="443308"/>
                  <a:pt x="4250368" y="460196"/>
                  <a:pt x="4225042" y="451753"/>
                </a:cubicBezTo>
                <a:cubicBezTo>
                  <a:pt x="4195495" y="443308"/>
                  <a:pt x="4208158" y="417977"/>
                  <a:pt x="4212379" y="396867"/>
                </a:cubicBezTo>
                <a:cubicBezTo>
                  <a:pt x="4212379" y="379978"/>
                  <a:pt x="4225042" y="363090"/>
                  <a:pt x="4220821" y="337759"/>
                </a:cubicBezTo>
                <a:cubicBezTo>
                  <a:pt x="4153288" y="401089"/>
                  <a:pt x="4127962" y="472862"/>
                  <a:pt x="4106859" y="557302"/>
                </a:cubicBezTo>
                <a:cubicBezTo>
                  <a:pt x="4149066" y="540414"/>
                  <a:pt x="4153288" y="510861"/>
                  <a:pt x="4165949" y="481307"/>
                </a:cubicBezTo>
                <a:cubicBezTo>
                  <a:pt x="4170172" y="468641"/>
                  <a:pt x="4178612" y="460196"/>
                  <a:pt x="4195495" y="464419"/>
                </a:cubicBezTo>
                <a:cubicBezTo>
                  <a:pt x="4212379" y="468641"/>
                  <a:pt x="4225042" y="477084"/>
                  <a:pt x="4229262" y="493972"/>
                </a:cubicBezTo>
                <a:cubicBezTo>
                  <a:pt x="4233484" y="515083"/>
                  <a:pt x="4220821" y="515083"/>
                  <a:pt x="4208158" y="515083"/>
                </a:cubicBezTo>
                <a:cubicBezTo>
                  <a:pt x="4182832" y="523526"/>
                  <a:pt x="4182832" y="536191"/>
                  <a:pt x="4191275" y="553079"/>
                </a:cubicBezTo>
                <a:cubicBezTo>
                  <a:pt x="4216601" y="586856"/>
                  <a:pt x="4203938" y="616409"/>
                  <a:pt x="4195495" y="650185"/>
                </a:cubicBezTo>
                <a:cubicBezTo>
                  <a:pt x="4191275" y="671296"/>
                  <a:pt x="4182832" y="675519"/>
                  <a:pt x="4161729" y="667074"/>
                </a:cubicBezTo>
                <a:cubicBezTo>
                  <a:pt x="4140625" y="658631"/>
                  <a:pt x="4140625" y="688184"/>
                  <a:pt x="4140625" y="688184"/>
                </a:cubicBezTo>
                <a:cubicBezTo>
                  <a:pt x="4191275" y="709292"/>
                  <a:pt x="4170172" y="759957"/>
                  <a:pt x="4187055" y="789510"/>
                </a:cubicBezTo>
                <a:cubicBezTo>
                  <a:pt x="4191275" y="793733"/>
                  <a:pt x="4191275" y="793733"/>
                  <a:pt x="4195495" y="793733"/>
                </a:cubicBezTo>
                <a:cubicBezTo>
                  <a:pt x="4220821" y="781068"/>
                  <a:pt x="4195495" y="764179"/>
                  <a:pt x="4199718" y="747291"/>
                </a:cubicBezTo>
                <a:cubicBezTo>
                  <a:pt x="4199718" y="730403"/>
                  <a:pt x="4208158" y="721960"/>
                  <a:pt x="4220821" y="721960"/>
                </a:cubicBezTo>
                <a:cubicBezTo>
                  <a:pt x="4233484" y="721960"/>
                  <a:pt x="4237705" y="730403"/>
                  <a:pt x="4237705" y="743069"/>
                </a:cubicBezTo>
                <a:cubicBezTo>
                  <a:pt x="4246145" y="793733"/>
                  <a:pt x="4225042" y="840175"/>
                  <a:pt x="4220821" y="903504"/>
                </a:cubicBezTo>
                <a:cubicBezTo>
                  <a:pt x="4258808" y="857063"/>
                  <a:pt x="4288354" y="823286"/>
                  <a:pt x="4330561" y="810621"/>
                </a:cubicBezTo>
                <a:cubicBezTo>
                  <a:pt x="4339004" y="806398"/>
                  <a:pt x="4343224" y="793733"/>
                  <a:pt x="4339004" y="785290"/>
                </a:cubicBezTo>
                <a:cubicBezTo>
                  <a:pt x="4326341" y="734626"/>
                  <a:pt x="4364328" y="709292"/>
                  <a:pt x="4385434" y="675519"/>
                </a:cubicBezTo>
                <a:cubicBezTo>
                  <a:pt x="4423420" y="599521"/>
                  <a:pt x="4512057" y="595301"/>
                  <a:pt x="4562707" y="531971"/>
                </a:cubicBezTo>
                <a:cubicBezTo>
                  <a:pt x="4579589" y="506638"/>
                  <a:pt x="4609136" y="515083"/>
                  <a:pt x="4626019" y="548859"/>
                </a:cubicBezTo>
                <a:cubicBezTo>
                  <a:pt x="4651345" y="599521"/>
                  <a:pt x="4693552" y="641743"/>
                  <a:pt x="4672449" y="709292"/>
                </a:cubicBezTo>
                <a:cubicBezTo>
                  <a:pt x="4668229" y="734626"/>
                  <a:pt x="4693552" y="759957"/>
                  <a:pt x="4710435" y="781068"/>
                </a:cubicBezTo>
                <a:cubicBezTo>
                  <a:pt x="4739981" y="814844"/>
                  <a:pt x="4744202" y="844397"/>
                  <a:pt x="4718878" y="882396"/>
                </a:cubicBezTo>
                <a:cubicBezTo>
                  <a:pt x="4706215" y="907727"/>
                  <a:pt x="4685111" y="941503"/>
                  <a:pt x="4710435" y="962611"/>
                </a:cubicBezTo>
                <a:cubicBezTo>
                  <a:pt x="4744202" y="987945"/>
                  <a:pt x="4773748" y="966834"/>
                  <a:pt x="4799074" y="941503"/>
                </a:cubicBezTo>
                <a:cubicBezTo>
                  <a:pt x="4862385" y="886616"/>
                  <a:pt x="4925697" y="831732"/>
                  <a:pt x="4997451" y="793733"/>
                </a:cubicBezTo>
                <a:cubicBezTo>
                  <a:pt x="5022777" y="781068"/>
                  <a:pt x="5039660" y="781068"/>
                  <a:pt x="5048100" y="810621"/>
                </a:cubicBezTo>
                <a:cubicBezTo>
                  <a:pt x="5048100" y="823286"/>
                  <a:pt x="5052323" y="831732"/>
                  <a:pt x="5064983" y="835952"/>
                </a:cubicBezTo>
                <a:cubicBezTo>
                  <a:pt x="5124076" y="861285"/>
                  <a:pt x="5128296" y="924615"/>
                  <a:pt x="5073427" y="954169"/>
                </a:cubicBezTo>
                <a:cubicBezTo>
                  <a:pt x="5010113" y="987945"/>
                  <a:pt x="4959464" y="1042829"/>
                  <a:pt x="4887711" y="1063940"/>
                </a:cubicBezTo>
                <a:cubicBezTo>
                  <a:pt x="4870827" y="1068163"/>
                  <a:pt x="4862385" y="1080828"/>
                  <a:pt x="4862385" y="1101939"/>
                </a:cubicBezTo>
                <a:cubicBezTo>
                  <a:pt x="4858165" y="1139935"/>
                  <a:pt x="4824398" y="1152603"/>
                  <a:pt x="4790631" y="1131492"/>
                </a:cubicBezTo>
                <a:cubicBezTo>
                  <a:pt x="4777969" y="1127270"/>
                  <a:pt x="4765305" y="1118827"/>
                  <a:pt x="4756865" y="1131492"/>
                </a:cubicBezTo>
                <a:cubicBezTo>
                  <a:pt x="4744202" y="1144158"/>
                  <a:pt x="4752645" y="1152603"/>
                  <a:pt x="4761085" y="1161046"/>
                </a:cubicBezTo>
                <a:cubicBezTo>
                  <a:pt x="4782189" y="1177934"/>
                  <a:pt x="4777969" y="1190599"/>
                  <a:pt x="4756865" y="1199045"/>
                </a:cubicBezTo>
                <a:cubicBezTo>
                  <a:pt x="4710435" y="1224376"/>
                  <a:pt x="4756865" y="1224376"/>
                  <a:pt x="4765305" y="1237041"/>
                </a:cubicBezTo>
                <a:cubicBezTo>
                  <a:pt x="4739981" y="1258152"/>
                  <a:pt x="4710435" y="1270817"/>
                  <a:pt x="4697772" y="1304593"/>
                </a:cubicBezTo>
                <a:cubicBezTo>
                  <a:pt x="4693552" y="1321481"/>
                  <a:pt x="4668229" y="1342592"/>
                  <a:pt x="4693552" y="1359480"/>
                </a:cubicBezTo>
                <a:cubicBezTo>
                  <a:pt x="4714655" y="1376366"/>
                  <a:pt x="4748422" y="1393254"/>
                  <a:pt x="4773748" y="1372146"/>
                </a:cubicBezTo>
                <a:cubicBezTo>
                  <a:pt x="4803295" y="1342592"/>
                  <a:pt x="4853944" y="1329924"/>
                  <a:pt x="4866607" y="1308816"/>
                </a:cubicBezTo>
                <a:cubicBezTo>
                  <a:pt x="4896151" y="1245486"/>
                  <a:pt x="4959464" y="1228598"/>
                  <a:pt x="4997451" y="1177934"/>
                </a:cubicBezTo>
                <a:cubicBezTo>
                  <a:pt x="5043880" y="1114604"/>
                  <a:pt x="5124076" y="1089273"/>
                  <a:pt x="5170505" y="1025944"/>
                </a:cubicBezTo>
                <a:cubicBezTo>
                  <a:pt x="5178946" y="1017498"/>
                  <a:pt x="5195829" y="1017498"/>
                  <a:pt x="5208493" y="1017498"/>
                </a:cubicBezTo>
                <a:cubicBezTo>
                  <a:pt x="5229595" y="1013276"/>
                  <a:pt x="5259142" y="1017498"/>
                  <a:pt x="5242259" y="979500"/>
                </a:cubicBezTo>
                <a:cubicBezTo>
                  <a:pt x="5238039" y="966834"/>
                  <a:pt x="5250701" y="958391"/>
                  <a:pt x="5259142" y="954169"/>
                </a:cubicBezTo>
                <a:cubicBezTo>
                  <a:pt x="5343558" y="933058"/>
                  <a:pt x="5377325" y="852840"/>
                  <a:pt x="5440637" y="810621"/>
                </a:cubicBezTo>
                <a:cubicBezTo>
                  <a:pt x="5529274" y="747291"/>
                  <a:pt x="5584147" y="637520"/>
                  <a:pt x="5693886" y="595301"/>
                </a:cubicBezTo>
                <a:cubicBezTo>
                  <a:pt x="5710769" y="591078"/>
                  <a:pt x="5723433" y="578413"/>
                  <a:pt x="5740315" y="565745"/>
                </a:cubicBezTo>
                <a:cubicBezTo>
                  <a:pt x="5757199" y="582633"/>
                  <a:pt x="5757199" y="603744"/>
                  <a:pt x="5778303" y="620632"/>
                </a:cubicBezTo>
                <a:cubicBezTo>
                  <a:pt x="5816291" y="645963"/>
                  <a:pt x="5824732" y="709292"/>
                  <a:pt x="5795185" y="751514"/>
                </a:cubicBezTo>
                <a:cubicBezTo>
                  <a:pt x="5769862" y="781068"/>
                  <a:pt x="5731873" y="802178"/>
                  <a:pt x="5731873" y="848620"/>
                </a:cubicBezTo>
                <a:cubicBezTo>
                  <a:pt x="5731873" y="865508"/>
                  <a:pt x="5710769" y="865508"/>
                  <a:pt x="5698107" y="869728"/>
                </a:cubicBezTo>
                <a:cubicBezTo>
                  <a:pt x="5660119" y="873951"/>
                  <a:pt x="5634796" y="899282"/>
                  <a:pt x="5609470" y="924615"/>
                </a:cubicBezTo>
                <a:cubicBezTo>
                  <a:pt x="5588367" y="945726"/>
                  <a:pt x="5579923" y="958391"/>
                  <a:pt x="5605249" y="979500"/>
                </a:cubicBezTo>
                <a:cubicBezTo>
                  <a:pt x="5613690" y="987945"/>
                  <a:pt x="5617913" y="1000610"/>
                  <a:pt x="5609470" y="1009055"/>
                </a:cubicBezTo>
                <a:cubicBezTo>
                  <a:pt x="5596807" y="1025944"/>
                  <a:pt x="5584147" y="1013276"/>
                  <a:pt x="5575703" y="1004833"/>
                </a:cubicBezTo>
                <a:cubicBezTo>
                  <a:pt x="5541937" y="979500"/>
                  <a:pt x="5525053" y="996388"/>
                  <a:pt x="5512391" y="1025944"/>
                </a:cubicBezTo>
                <a:cubicBezTo>
                  <a:pt x="5474404" y="1101939"/>
                  <a:pt x="5432195" y="1173711"/>
                  <a:pt x="5373105" y="1232818"/>
                </a:cubicBezTo>
                <a:cubicBezTo>
                  <a:pt x="5347779" y="1262374"/>
                  <a:pt x="5373105" y="1313036"/>
                  <a:pt x="5322455" y="1329924"/>
                </a:cubicBezTo>
                <a:cubicBezTo>
                  <a:pt x="5318235" y="1329924"/>
                  <a:pt x="5326675" y="1346812"/>
                  <a:pt x="5330895" y="1351035"/>
                </a:cubicBezTo>
                <a:cubicBezTo>
                  <a:pt x="5347779" y="1367923"/>
                  <a:pt x="5364661" y="1367923"/>
                  <a:pt x="5381545" y="1359480"/>
                </a:cubicBezTo>
                <a:cubicBezTo>
                  <a:pt x="5394208" y="1355258"/>
                  <a:pt x="5415311" y="1346812"/>
                  <a:pt x="5402651" y="1329924"/>
                </a:cubicBezTo>
                <a:cubicBezTo>
                  <a:pt x="5389987" y="1300371"/>
                  <a:pt x="5411091" y="1291928"/>
                  <a:pt x="5427975" y="1275040"/>
                </a:cubicBezTo>
                <a:cubicBezTo>
                  <a:pt x="5487067" y="1228598"/>
                  <a:pt x="5558820" y="1199045"/>
                  <a:pt x="5601029" y="1131492"/>
                </a:cubicBezTo>
                <a:cubicBezTo>
                  <a:pt x="5613690" y="1110382"/>
                  <a:pt x="5630573" y="1118827"/>
                  <a:pt x="5647457" y="1123047"/>
                </a:cubicBezTo>
                <a:cubicBezTo>
                  <a:pt x="5681223" y="1139935"/>
                  <a:pt x="5702329" y="1127270"/>
                  <a:pt x="5723433" y="1097716"/>
                </a:cubicBezTo>
                <a:cubicBezTo>
                  <a:pt x="5757199" y="1051275"/>
                  <a:pt x="5786745" y="1051275"/>
                  <a:pt x="5820511" y="1101939"/>
                </a:cubicBezTo>
                <a:cubicBezTo>
                  <a:pt x="5837395" y="1123047"/>
                  <a:pt x="5841615" y="1106159"/>
                  <a:pt x="5850058" y="1101939"/>
                </a:cubicBezTo>
                <a:cubicBezTo>
                  <a:pt x="5892265" y="1068163"/>
                  <a:pt x="5934474" y="1034386"/>
                  <a:pt x="5972461" y="996388"/>
                </a:cubicBezTo>
                <a:cubicBezTo>
                  <a:pt x="6052657" y="920392"/>
                  <a:pt x="6145513" y="857063"/>
                  <a:pt x="6213047" y="768402"/>
                </a:cubicBezTo>
                <a:cubicBezTo>
                  <a:pt x="6255256" y="705072"/>
                  <a:pt x="6327009" y="667074"/>
                  <a:pt x="6390322" y="620632"/>
                </a:cubicBezTo>
                <a:cubicBezTo>
                  <a:pt x="6411425" y="603744"/>
                  <a:pt x="6419868" y="595301"/>
                  <a:pt x="6424089" y="569968"/>
                </a:cubicBezTo>
                <a:cubicBezTo>
                  <a:pt x="6432531" y="544637"/>
                  <a:pt x="6432531" y="493972"/>
                  <a:pt x="6487401" y="527749"/>
                </a:cubicBezTo>
                <a:cubicBezTo>
                  <a:pt x="6500064" y="536191"/>
                  <a:pt x="6516947" y="523526"/>
                  <a:pt x="6512725" y="510861"/>
                </a:cubicBezTo>
                <a:cubicBezTo>
                  <a:pt x="6491621" y="451753"/>
                  <a:pt x="6542271" y="439086"/>
                  <a:pt x="6567597" y="409532"/>
                </a:cubicBezTo>
                <a:cubicBezTo>
                  <a:pt x="6588701" y="388424"/>
                  <a:pt x="6609804" y="371536"/>
                  <a:pt x="6630910" y="354648"/>
                </a:cubicBezTo>
                <a:cubicBezTo>
                  <a:pt x="6673117" y="329314"/>
                  <a:pt x="6690000" y="337759"/>
                  <a:pt x="6694221" y="384201"/>
                </a:cubicBezTo>
                <a:cubicBezTo>
                  <a:pt x="6698443" y="396867"/>
                  <a:pt x="6694221" y="405312"/>
                  <a:pt x="6706883" y="413755"/>
                </a:cubicBezTo>
                <a:cubicBezTo>
                  <a:pt x="6753313" y="434865"/>
                  <a:pt x="6774417" y="477084"/>
                  <a:pt x="6744870" y="519303"/>
                </a:cubicBezTo>
                <a:cubicBezTo>
                  <a:pt x="6698443" y="595301"/>
                  <a:pt x="6652013" y="671296"/>
                  <a:pt x="6576037" y="721960"/>
                </a:cubicBezTo>
                <a:cubicBezTo>
                  <a:pt x="6554934" y="734626"/>
                  <a:pt x="6533831" y="747291"/>
                  <a:pt x="6525388" y="768402"/>
                </a:cubicBezTo>
                <a:cubicBezTo>
                  <a:pt x="6483181" y="865508"/>
                  <a:pt x="6411425" y="945726"/>
                  <a:pt x="6343893" y="1021721"/>
                </a:cubicBezTo>
                <a:cubicBezTo>
                  <a:pt x="6305905" y="1059717"/>
                  <a:pt x="6272139" y="1101939"/>
                  <a:pt x="6293243" y="1165269"/>
                </a:cubicBezTo>
                <a:cubicBezTo>
                  <a:pt x="6297463" y="1186377"/>
                  <a:pt x="6284802" y="1207488"/>
                  <a:pt x="6267919" y="1224376"/>
                </a:cubicBezTo>
                <a:cubicBezTo>
                  <a:pt x="6259476" y="1228598"/>
                  <a:pt x="6255256" y="1237041"/>
                  <a:pt x="6263697" y="1245486"/>
                </a:cubicBezTo>
                <a:cubicBezTo>
                  <a:pt x="6272139" y="1249707"/>
                  <a:pt x="6280579" y="1249707"/>
                  <a:pt x="6284802" y="1245486"/>
                </a:cubicBezTo>
                <a:cubicBezTo>
                  <a:pt x="6331229" y="1194822"/>
                  <a:pt x="6373439" y="1144158"/>
                  <a:pt x="6436751" y="1110382"/>
                </a:cubicBezTo>
                <a:cubicBezTo>
                  <a:pt x="6462075" y="1004833"/>
                  <a:pt x="6567597" y="958391"/>
                  <a:pt x="6618247" y="869728"/>
                </a:cubicBezTo>
                <a:cubicBezTo>
                  <a:pt x="6622467" y="865508"/>
                  <a:pt x="6622467" y="861285"/>
                  <a:pt x="6626687" y="857063"/>
                </a:cubicBezTo>
                <a:cubicBezTo>
                  <a:pt x="6647793" y="844397"/>
                  <a:pt x="6660454" y="806398"/>
                  <a:pt x="6694221" y="827509"/>
                </a:cubicBezTo>
                <a:cubicBezTo>
                  <a:pt x="6727987" y="848620"/>
                  <a:pt x="6706883" y="878173"/>
                  <a:pt x="6698443" y="903504"/>
                </a:cubicBezTo>
                <a:cubicBezTo>
                  <a:pt x="6690000" y="941503"/>
                  <a:pt x="6668897" y="975279"/>
                  <a:pt x="6639351" y="1000610"/>
                </a:cubicBezTo>
                <a:cubicBezTo>
                  <a:pt x="6580258" y="1068163"/>
                  <a:pt x="6546491" y="1152603"/>
                  <a:pt x="6491621" y="1220153"/>
                </a:cubicBezTo>
                <a:cubicBezTo>
                  <a:pt x="6474738" y="1241264"/>
                  <a:pt x="6500064" y="1270817"/>
                  <a:pt x="6487401" y="1300371"/>
                </a:cubicBezTo>
                <a:cubicBezTo>
                  <a:pt x="6478959" y="1329924"/>
                  <a:pt x="6478959" y="1359480"/>
                  <a:pt x="6525388" y="1367923"/>
                </a:cubicBezTo>
                <a:cubicBezTo>
                  <a:pt x="6550714" y="1372146"/>
                  <a:pt x="6542271" y="1401699"/>
                  <a:pt x="6533831" y="1422810"/>
                </a:cubicBezTo>
                <a:cubicBezTo>
                  <a:pt x="6525388" y="1439696"/>
                  <a:pt x="6512725" y="1448141"/>
                  <a:pt x="6495841" y="1435475"/>
                </a:cubicBezTo>
                <a:cubicBezTo>
                  <a:pt x="6487401" y="1427030"/>
                  <a:pt x="6474738" y="1414365"/>
                  <a:pt x="6457855" y="1431253"/>
                </a:cubicBezTo>
                <a:cubicBezTo>
                  <a:pt x="6462075" y="1431253"/>
                  <a:pt x="6466297" y="1439696"/>
                  <a:pt x="6466297" y="1439696"/>
                </a:cubicBezTo>
                <a:cubicBezTo>
                  <a:pt x="6529608" y="1490360"/>
                  <a:pt x="6525388" y="1524136"/>
                  <a:pt x="6457855" y="1557912"/>
                </a:cubicBezTo>
                <a:cubicBezTo>
                  <a:pt x="6436751" y="1570578"/>
                  <a:pt x="6398765" y="1562135"/>
                  <a:pt x="6394542" y="1587466"/>
                </a:cubicBezTo>
                <a:cubicBezTo>
                  <a:pt x="6386101" y="1638130"/>
                  <a:pt x="6360775" y="1688794"/>
                  <a:pt x="6369219" y="1739458"/>
                </a:cubicBezTo>
                <a:cubicBezTo>
                  <a:pt x="6373439" y="1760567"/>
                  <a:pt x="6381881" y="1777455"/>
                  <a:pt x="6364998" y="1794343"/>
                </a:cubicBezTo>
                <a:cubicBezTo>
                  <a:pt x="6339672" y="1823897"/>
                  <a:pt x="6369219" y="1832342"/>
                  <a:pt x="6386101" y="1836562"/>
                </a:cubicBezTo>
                <a:cubicBezTo>
                  <a:pt x="6415648" y="1845007"/>
                  <a:pt x="6457855" y="1790120"/>
                  <a:pt x="6449415" y="1760567"/>
                </a:cubicBezTo>
                <a:cubicBezTo>
                  <a:pt x="6440971" y="1739458"/>
                  <a:pt x="6440971" y="1726791"/>
                  <a:pt x="6457855" y="1709903"/>
                </a:cubicBezTo>
                <a:cubicBezTo>
                  <a:pt x="6474738" y="1693015"/>
                  <a:pt x="6512725" y="1671906"/>
                  <a:pt x="6462075" y="1650796"/>
                </a:cubicBezTo>
                <a:cubicBezTo>
                  <a:pt x="6453635" y="1646573"/>
                  <a:pt x="6457855" y="1638130"/>
                  <a:pt x="6462075" y="1629685"/>
                </a:cubicBezTo>
                <a:cubicBezTo>
                  <a:pt x="6495841" y="1608577"/>
                  <a:pt x="6516947" y="1650796"/>
                  <a:pt x="6550714" y="1646573"/>
                </a:cubicBezTo>
                <a:cubicBezTo>
                  <a:pt x="6567597" y="1646573"/>
                  <a:pt x="6554934" y="1667684"/>
                  <a:pt x="6550714" y="1684572"/>
                </a:cubicBezTo>
                <a:cubicBezTo>
                  <a:pt x="6542271" y="1718348"/>
                  <a:pt x="6508505" y="1747901"/>
                  <a:pt x="6529608" y="1785900"/>
                </a:cubicBezTo>
                <a:cubicBezTo>
                  <a:pt x="6533831" y="1790120"/>
                  <a:pt x="6529608" y="1798566"/>
                  <a:pt x="6525388" y="1802788"/>
                </a:cubicBezTo>
                <a:cubicBezTo>
                  <a:pt x="6453635" y="1849230"/>
                  <a:pt x="6478959" y="1946336"/>
                  <a:pt x="6428309" y="2001220"/>
                </a:cubicBezTo>
                <a:cubicBezTo>
                  <a:pt x="6415648" y="2013886"/>
                  <a:pt x="6411425" y="2030774"/>
                  <a:pt x="6398765" y="2043439"/>
                </a:cubicBezTo>
                <a:cubicBezTo>
                  <a:pt x="6356555" y="2077216"/>
                  <a:pt x="6335452" y="2119437"/>
                  <a:pt x="6314346" y="2165879"/>
                </a:cubicBezTo>
                <a:cubicBezTo>
                  <a:pt x="6310126" y="2178544"/>
                  <a:pt x="6301685" y="2186987"/>
                  <a:pt x="6297463" y="2199655"/>
                </a:cubicBezTo>
                <a:cubicBezTo>
                  <a:pt x="6297463" y="2229208"/>
                  <a:pt x="6208827" y="2216543"/>
                  <a:pt x="6263697" y="2275650"/>
                </a:cubicBezTo>
                <a:cubicBezTo>
                  <a:pt x="6284802" y="2300981"/>
                  <a:pt x="6280579" y="2338980"/>
                  <a:pt x="6314346" y="2368533"/>
                </a:cubicBezTo>
                <a:cubicBezTo>
                  <a:pt x="6352335" y="2402310"/>
                  <a:pt x="6360775" y="2452974"/>
                  <a:pt x="6331229" y="2499415"/>
                </a:cubicBezTo>
                <a:cubicBezTo>
                  <a:pt x="6251035" y="2626075"/>
                  <a:pt x="6175060" y="2756954"/>
                  <a:pt x="6073761" y="2870948"/>
                </a:cubicBezTo>
                <a:cubicBezTo>
                  <a:pt x="6039994" y="2908947"/>
                  <a:pt x="6002007" y="2946946"/>
                  <a:pt x="5972461" y="2989165"/>
                </a:cubicBezTo>
                <a:cubicBezTo>
                  <a:pt x="5951357" y="3022941"/>
                  <a:pt x="5904928" y="3039829"/>
                  <a:pt x="5871161" y="3060938"/>
                </a:cubicBezTo>
                <a:cubicBezTo>
                  <a:pt x="5854278" y="3069383"/>
                  <a:pt x="5841615" y="3082048"/>
                  <a:pt x="5837395" y="3103159"/>
                </a:cubicBezTo>
                <a:cubicBezTo>
                  <a:pt x="5807849" y="3179154"/>
                  <a:pt x="5769862" y="3246707"/>
                  <a:pt x="5719213" y="3322702"/>
                </a:cubicBezTo>
                <a:cubicBezTo>
                  <a:pt x="5752979" y="3326924"/>
                  <a:pt x="5782525" y="3335367"/>
                  <a:pt x="5812069" y="3339590"/>
                </a:cubicBezTo>
                <a:cubicBezTo>
                  <a:pt x="5828952" y="3343812"/>
                  <a:pt x="5845835" y="3339590"/>
                  <a:pt x="5850058" y="3326924"/>
                </a:cubicBezTo>
                <a:cubicBezTo>
                  <a:pt x="5866941" y="3259372"/>
                  <a:pt x="5959798" y="3229818"/>
                  <a:pt x="5947135" y="3145378"/>
                </a:cubicBezTo>
                <a:cubicBezTo>
                  <a:pt x="5989344" y="3124267"/>
                  <a:pt x="5964018" y="3031384"/>
                  <a:pt x="6052657" y="3044049"/>
                </a:cubicBezTo>
                <a:cubicBezTo>
                  <a:pt x="6077981" y="3048272"/>
                  <a:pt x="6082203" y="3006053"/>
                  <a:pt x="6103307" y="2989165"/>
                </a:cubicBezTo>
                <a:cubicBezTo>
                  <a:pt x="6187723" y="2921613"/>
                  <a:pt x="6229930" y="2828730"/>
                  <a:pt x="6246813" y="2723181"/>
                </a:cubicBezTo>
                <a:cubicBezTo>
                  <a:pt x="6255256" y="2689405"/>
                  <a:pt x="6272139" y="2672516"/>
                  <a:pt x="6305905" y="2672516"/>
                </a:cubicBezTo>
                <a:cubicBezTo>
                  <a:pt x="6331229" y="2723181"/>
                  <a:pt x="6318569" y="2769622"/>
                  <a:pt x="6289023" y="2820287"/>
                </a:cubicBezTo>
                <a:cubicBezTo>
                  <a:pt x="6251035" y="2879394"/>
                  <a:pt x="6242593" y="2955389"/>
                  <a:pt x="6221489" y="3022941"/>
                </a:cubicBezTo>
                <a:cubicBezTo>
                  <a:pt x="6208827" y="3073605"/>
                  <a:pt x="6187723" y="3111602"/>
                  <a:pt x="6141293" y="3141155"/>
                </a:cubicBezTo>
                <a:cubicBezTo>
                  <a:pt x="6082203" y="3179154"/>
                  <a:pt x="6061097" y="3255149"/>
                  <a:pt x="6006227" y="3301591"/>
                </a:cubicBezTo>
                <a:cubicBezTo>
                  <a:pt x="6002007" y="3310036"/>
                  <a:pt x="5997785" y="3322702"/>
                  <a:pt x="5989344" y="3322702"/>
                </a:cubicBezTo>
                <a:cubicBezTo>
                  <a:pt x="5926031" y="3326924"/>
                  <a:pt x="5926031" y="3386031"/>
                  <a:pt x="5904928" y="3424028"/>
                </a:cubicBezTo>
                <a:cubicBezTo>
                  <a:pt x="5879602" y="3466249"/>
                  <a:pt x="5841615" y="3495803"/>
                  <a:pt x="5803629" y="3525356"/>
                </a:cubicBezTo>
                <a:cubicBezTo>
                  <a:pt x="5795185" y="3529579"/>
                  <a:pt x="5795185" y="3538022"/>
                  <a:pt x="5799409" y="3546467"/>
                </a:cubicBezTo>
                <a:cubicBezTo>
                  <a:pt x="5799409" y="3576020"/>
                  <a:pt x="5769862" y="3580243"/>
                  <a:pt x="5765642" y="3567575"/>
                </a:cubicBezTo>
                <a:cubicBezTo>
                  <a:pt x="5744536" y="3529579"/>
                  <a:pt x="5727653" y="3554910"/>
                  <a:pt x="5710769" y="3567575"/>
                </a:cubicBezTo>
                <a:cubicBezTo>
                  <a:pt x="5681223" y="3592909"/>
                  <a:pt x="5664340" y="3635128"/>
                  <a:pt x="5622133" y="3647793"/>
                </a:cubicBezTo>
                <a:cubicBezTo>
                  <a:pt x="5609470" y="3652016"/>
                  <a:pt x="5605249" y="3668904"/>
                  <a:pt x="5609470" y="3681569"/>
                </a:cubicBezTo>
                <a:cubicBezTo>
                  <a:pt x="5622133" y="3715345"/>
                  <a:pt x="5601029" y="3728011"/>
                  <a:pt x="5571483" y="3740679"/>
                </a:cubicBezTo>
                <a:cubicBezTo>
                  <a:pt x="5554600" y="3753344"/>
                  <a:pt x="5508171" y="3732233"/>
                  <a:pt x="5516613" y="3787120"/>
                </a:cubicBezTo>
                <a:cubicBezTo>
                  <a:pt x="5520833" y="3808229"/>
                  <a:pt x="5478624" y="3833562"/>
                  <a:pt x="5516613" y="3863116"/>
                </a:cubicBezTo>
                <a:cubicBezTo>
                  <a:pt x="5529274" y="3871558"/>
                  <a:pt x="5512391" y="3888446"/>
                  <a:pt x="5503951" y="3896892"/>
                </a:cubicBezTo>
                <a:cubicBezTo>
                  <a:pt x="5478624" y="3918000"/>
                  <a:pt x="5444857" y="3926445"/>
                  <a:pt x="5436417" y="3968664"/>
                </a:cubicBezTo>
                <a:cubicBezTo>
                  <a:pt x="5432195" y="3985552"/>
                  <a:pt x="5415311" y="3977110"/>
                  <a:pt x="5402651" y="3968664"/>
                </a:cubicBezTo>
                <a:cubicBezTo>
                  <a:pt x="5373105" y="3947554"/>
                  <a:pt x="5339338" y="3926445"/>
                  <a:pt x="5309791" y="3905335"/>
                </a:cubicBezTo>
                <a:cubicBezTo>
                  <a:pt x="5292909" y="3892669"/>
                  <a:pt x="5276025" y="3880004"/>
                  <a:pt x="5259142" y="3888446"/>
                </a:cubicBezTo>
                <a:cubicBezTo>
                  <a:pt x="5238039" y="3896892"/>
                  <a:pt x="5242259" y="3913780"/>
                  <a:pt x="5242259" y="3930668"/>
                </a:cubicBezTo>
                <a:cubicBezTo>
                  <a:pt x="5246479" y="3960221"/>
                  <a:pt x="5233819" y="3968664"/>
                  <a:pt x="5208493" y="3981330"/>
                </a:cubicBezTo>
                <a:cubicBezTo>
                  <a:pt x="5128296" y="4019329"/>
                  <a:pt x="5064983" y="4082658"/>
                  <a:pt x="5026997" y="4162876"/>
                </a:cubicBezTo>
                <a:cubicBezTo>
                  <a:pt x="5010113" y="4196652"/>
                  <a:pt x="4984790" y="4221983"/>
                  <a:pt x="4955243" y="4243094"/>
                </a:cubicBezTo>
                <a:cubicBezTo>
                  <a:pt x="4917257" y="4272648"/>
                  <a:pt x="4883491" y="4314867"/>
                  <a:pt x="4845501" y="4331755"/>
                </a:cubicBezTo>
                <a:cubicBezTo>
                  <a:pt x="4782189" y="4357088"/>
                  <a:pt x="4752645" y="4416195"/>
                  <a:pt x="4701995" y="4449971"/>
                </a:cubicBezTo>
                <a:cubicBezTo>
                  <a:pt x="4676669" y="4466859"/>
                  <a:pt x="4659785" y="4487968"/>
                  <a:pt x="4642903" y="4513301"/>
                </a:cubicBezTo>
                <a:cubicBezTo>
                  <a:pt x="4579589" y="4606184"/>
                  <a:pt x="4499396" y="4682179"/>
                  <a:pt x="4398094" y="4737066"/>
                </a:cubicBezTo>
                <a:cubicBezTo>
                  <a:pt x="4389654" y="4741286"/>
                  <a:pt x="4376991" y="4745509"/>
                  <a:pt x="4385434" y="4758175"/>
                </a:cubicBezTo>
                <a:cubicBezTo>
                  <a:pt x="4410757" y="4796173"/>
                  <a:pt x="4381211" y="4817284"/>
                  <a:pt x="4360108" y="4838392"/>
                </a:cubicBezTo>
                <a:cubicBezTo>
                  <a:pt x="4309458" y="4884834"/>
                  <a:pt x="4292575" y="4952386"/>
                  <a:pt x="4246145" y="5007273"/>
                </a:cubicBezTo>
                <a:cubicBezTo>
                  <a:pt x="4275691" y="5087491"/>
                  <a:pt x="4220821" y="5074823"/>
                  <a:pt x="4174392" y="5074823"/>
                </a:cubicBezTo>
                <a:cubicBezTo>
                  <a:pt x="4161729" y="5074823"/>
                  <a:pt x="4144845" y="5083268"/>
                  <a:pt x="4149066" y="5104379"/>
                </a:cubicBezTo>
                <a:cubicBezTo>
                  <a:pt x="4153288" y="5167709"/>
                  <a:pt x="4119522" y="5197262"/>
                  <a:pt x="4051989" y="5188817"/>
                </a:cubicBezTo>
                <a:cubicBezTo>
                  <a:pt x="4043546" y="5188817"/>
                  <a:pt x="4035106" y="5188817"/>
                  <a:pt x="4026663" y="5197262"/>
                </a:cubicBezTo>
                <a:cubicBezTo>
                  <a:pt x="4022443" y="5201483"/>
                  <a:pt x="4022443" y="5209928"/>
                  <a:pt x="4026663" y="5218371"/>
                </a:cubicBezTo>
                <a:cubicBezTo>
                  <a:pt x="4039326" y="5239481"/>
                  <a:pt x="4115299" y="5252147"/>
                  <a:pt x="4039326" y="5290146"/>
                </a:cubicBezTo>
                <a:cubicBezTo>
                  <a:pt x="4064649" y="5349253"/>
                  <a:pt x="4005559" y="5383029"/>
                  <a:pt x="4001339" y="5437916"/>
                </a:cubicBezTo>
                <a:cubicBezTo>
                  <a:pt x="3997116" y="5463247"/>
                  <a:pt x="3984456" y="5484357"/>
                  <a:pt x="3946467" y="5497023"/>
                </a:cubicBezTo>
                <a:cubicBezTo>
                  <a:pt x="3916923" y="5505466"/>
                  <a:pt x="3891597" y="5543465"/>
                  <a:pt x="3866271" y="5573018"/>
                </a:cubicBezTo>
                <a:cubicBezTo>
                  <a:pt x="3849387" y="5585684"/>
                  <a:pt x="3836727" y="5598349"/>
                  <a:pt x="3815621" y="5602572"/>
                </a:cubicBezTo>
                <a:cubicBezTo>
                  <a:pt x="3794518" y="5606794"/>
                  <a:pt x="3743868" y="5602572"/>
                  <a:pt x="3786077" y="5653236"/>
                </a:cubicBezTo>
                <a:cubicBezTo>
                  <a:pt x="3752311" y="5653236"/>
                  <a:pt x="3798738" y="5729231"/>
                  <a:pt x="3735427" y="5699678"/>
                </a:cubicBezTo>
                <a:cubicBezTo>
                  <a:pt x="3735427" y="5699678"/>
                  <a:pt x="3731205" y="5699678"/>
                  <a:pt x="3731205" y="5703900"/>
                </a:cubicBezTo>
                <a:cubicBezTo>
                  <a:pt x="3688998" y="5767230"/>
                  <a:pt x="3583476" y="5741897"/>
                  <a:pt x="3553932" y="5830560"/>
                </a:cubicBezTo>
                <a:cubicBezTo>
                  <a:pt x="3545489" y="5864336"/>
                  <a:pt x="3520165" y="5893889"/>
                  <a:pt x="3528606" y="5931886"/>
                </a:cubicBezTo>
                <a:cubicBezTo>
                  <a:pt x="3532826" y="5957219"/>
                  <a:pt x="3520165" y="5974107"/>
                  <a:pt x="3507502" y="5990995"/>
                </a:cubicBezTo>
                <a:cubicBezTo>
                  <a:pt x="3461073" y="6041660"/>
                  <a:pt x="3418866" y="6100767"/>
                  <a:pt x="3363994" y="6138763"/>
                </a:cubicBezTo>
                <a:cubicBezTo>
                  <a:pt x="3330227" y="6159874"/>
                  <a:pt x="3317566" y="6193650"/>
                  <a:pt x="3300681" y="6223203"/>
                </a:cubicBezTo>
                <a:cubicBezTo>
                  <a:pt x="3283798" y="6261202"/>
                  <a:pt x="3254254" y="6286533"/>
                  <a:pt x="3212044" y="6290756"/>
                </a:cubicBezTo>
                <a:cubicBezTo>
                  <a:pt x="3127628" y="6299199"/>
                  <a:pt x="3068538" y="6345640"/>
                  <a:pt x="3026329" y="6417415"/>
                </a:cubicBezTo>
                <a:cubicBezTo>
                  <a:pt x="2992562" y="6480745"/>
                  <a:pt x="2937692" y="6489188"/>
                  <a:pt x="2878600" y="6489188"/>
                </a:cubicBezTo>
                <a:cubicBezTo>
                  <a:pt x="2844833" y="6489188"/>
                  <a:pt x="2798404" y="6434303"/>
                  <a:pt x="2802626" y="6408970"/>
                </a:cubicBezTo>
                <a:cubicBezTo>
                  <a:pt x="2806846" y="6358308"/>
                  <a:pt x="2806846" y="6358308"/>
                  <a:pt x="2756197" y="6362528"/>
                </a:cubicBezTo>
                <a:cubicBezTo>
                  <a:pt x="2751976" y="6341420"/>
                  <a:pt x="2768860" y="6337197"/>
                  <a:pt x="2781520" y="6328752"/>
                </a:cubicBezTo>
                <a:cubicBezTo>
                  <a:pt x="2785743" y="6324532"/>
                  <a:pt x="2802626" y="6316087"/>
                  <a:pt x="2794183" y="6307644"/>
                </a:cubicBezTo>
                <a:cubicBezTo>
                  <a:pt x="2747754" y="6265422"/>
                  <a:pt x="2798404" y="6214761"/>
                  <a:pt x="2789963" y="6168319"/>
                </a:cubicBezTo>
                <a:cubicBezTo>
                  <a:pt x="2789963" y="6159874"/>
                  <a:pt x="2785743" y="6147208"/>
                  <a:pt x="2785743" y="6138763"/>
                </a:cubicBezTo>
                <a:cubicBezTo>
                  <a:pt x="2764637" y="6134543"/>
                  <a:pt x="2726650" y="6164096"/>
                  <a:pt x="2726650" y="6142986"/>
                </a:cubicBezTo>
                <a:cubicBezTo>
                  <a:pt x="2722430" y="6096544"/>
                  <a:pt x="2671780" y="6054325"/>
                  <a:pt x="2709767" y="6003661"/>
                </a:cubicBezTo>
                <a:cubicBezTo>
                  <a:pt x="2751976" y="5948774"/>
                  <a:pt x="2789963" y="5889667"/>
                  <a:pt x="2811067" y="5822114"/>
                </a:cubicBezTo>
                <a:cubicBezTo>
                  <a:pt x="2815287" y="5805226"/>
                  <a:pt x="2832170" y="5792561"/>
                  <a:pt x="2815287" y="5775673"/>
                </a:cubicBezTo>
                <a:cubicBezTo>
                  <a:pt x="2798404" y="5763007"/>
                  <a:pt x="2773080" y="5763007"/>
                  <a:pt x="2751976" y="5775673"/>
                </a:cubicBezTo>
                <a:cubicBezTo>
                  <a:pt x="2726650" y="5796783"/>
                  <a:pt x="2705547" y="5817894"/>
                  <a:pt x="2688664" y="5847448"/>
                </a:cubicBezTo>
                <a:cubicBezTo>
                  <a:pt x="2659117" y="5906555"/>
                  <a:pt x="2612688" y="5952996"/>
                  <a:pt x="2562038" y="5999438"/>
                </a:cubicBezTo>
                <a:cubicBezTo>
                  <a:pt x="2557818" y="6003661"/>
                  <a:pt x="2553598" y="6016326"/>
                  <a:pt x="2549375" y="6012104"/>
                </a:cubicBezTo>
                <a:cubicBezTo>
                  <a:pt x="2486065" y="6007883"/>
                  <a:pt x="2473402" y="6062768"/>
                  <a:pt x="2448076" y="6096544"/>
                </a:cubicBezTo>
                <a:cubicBezTo>
                  <a:pt x="2329893" y="6261202"/>
                  <a:pt x="2177944" y="6400527"/>
                  <a:pt x="2076644" y="6573628"/>
                </a:cubicBezTo>
                <a:cubicBezTo>
                  <a:pt x="2063981" y="6594739"/>
                  <a:pt x="2051318" y="6603182"/>
                  <a:pt x="2030215" y="6590516"/>
                </a:cubicBezTo>
                <a:cubicBezTo>
                  <a:pt x="2013331" y="6577851"/>
                  <a:pt x="2009111" y="6565185"/>
                  <a:pt x="2017552" y="6548297"/>
                </a:cubicBezTo>
                <a:cubicBezTo>
                  <a:pt x="2038658" y="6510298"/>
                  <a:pt x="2038658" y="6468079"/>
                  <a:pt x="2038658" y="6430081"/>
                </a:cubicBezTo>
                <a:cubicBezTo>
                  <a:pt x="2038658" y="6379416"/>
                  <a:pt x="2055541" y="6341420"/>
                  <a:pt x="2085085" y="6307644"/>
                </a:cubicBezTo>
                <a:cubicBezTo>
                  <a:pt x="2110411" y="6273868"/>
                  <a:pt x="2127294" y="6231649"/>
                  <a:pt x="2144177" y="6193650"/>
                </a:cubicBezTo>
                <a:cubicBezTo>
                  <a:pt x="2165281" y="6138763"/>
                  <a:pt x="2135737" y="6126098"/>
                  <a:pt x="2093528" y="6113432"/>
                </a:cubicBezTo>
                <a:cubicBezTo>
                  <a:pt x="2080864" y="6113432"/>
                  <a:pt x="2063981" y="6113432"/>
                  <a:pt x="2063981" y="6096544"/>
                </a:cubicBezTo>
                <a:cubicBezTo>
                  <a:pt x="2063981" y="6079656"/>
                  <a:pt x="2080864" y="6083879"/>
                  <a:pt x="2089307" y="6079656"/>
                </a:cubicBezTo>
                <a:cubicBezTo>
                  <a:pt x="2118854" y="6062768"/>
                  <a:pt x="2131514" y="6028992"/>
                  <a:pt x="2131514" y="6003661"/>
                </a:cubicBezTo>
                <a:cubicBezTo>
                  <a:pt x="2127294" y="5969885"/>
                  <a:pt x="2089307" y="5978327"/>
                  <a:pt x="2068201" y="5982550"/>
                </a:cubicBezTo>
                <a:cubicBezTo>
                  <a:pt x="2025995" y="5990995"/>
                  <a:pt x="1992228" y="6007883"/>
                  <a:pt x="1975345" y="6050102"/>
                </a:cubicBezTo>
                <a:cubicBezTo>
                  <a:pt x="1971125" y="6058545"/>
                  <a:pt x="1966902" y="6075433"/>
                  <a:pt x="1950019" y="6075433"/>
                </a:cubicBezTo>
                <a:cubicBezTo>
                  <a:pt x="1937358" y="6075433"/>
                  <a:pt x="1937358" y="6058545"/>
                  <a:pt x="1937358" y="6050102"/>
                </a:cubicBezTo>
                <a:cubicBezTo>
                  <a:pt x="1933135" y="6028992"/>
                  <a:pt x="1920475" y="6028992"/>
                  <a:pt x="1903592" y="6033214"/>
                </a:cubicBezTo>
                <a:cubicBezTo>
                  <a:pt x="1836059" y="6058545"/>
                  <a:pt x="1772746" y="6083879"/>
                  <a:pt x="1730537" y="6151431"/>
                </a:cubicBezTo>
                <a:cubicBezTo>
                  <a:pt x="1696770" y="6202093"/>
                  <a:pt x="1637680" y="6235869"/>
                  <a:pt x="1591250" y="6278090"/>
                </a:cubicBezTo>
                <a:cubicBezTo>
                  <a:pt x="1587030" y="6286533"/>
                  <a:pt x="1574367" y="6286533"/>
                  <a:pt x="1565924" y="6282311"/>
                </a:cubicBezTo>
                <a:cubicBezTo>
                  <a:pt x="1561704" y="6278090"/>
                  <a:pt x="1561704" y="6265422"/>
                  <a:pt x="1561704" y="6261202"/>
                </a:cubicBezTo>
                <a:cubicBezTo>
                  <a:pt x="1587030" y="6189427"/>
                  <a:pt x="1574367" y="6109209"/>
                  <a:pt x="1591250" y="6037437"/>
                </a:cubicBezTo>
                <a:cubicBezTo>
                  <a:pt x="1599691" y="5986773"/>
                  <a:pt x="1612354" y="5936108"/>
                  <a:pt x="1633457" y="5885444"/>
                </a:cubicBezTo>
                <a:cubicBezTo>
                  <a:pt x="1582808" y="5872779"/>
                  <a:pt x="1544821" y="5885444"/>
                  <a:pt x="1519497" y="5927666"/>
                </a:cubicBezTo>
                <a:cubicBezTo>
                  <a:pt x="1498391" y="5961442"/>
                  <a:pt x="1485728" y="5948774"/>
                  <a:pt x="1473068" y="5919220"/>
                </a:cubicBezTo>
                <a:cubicBezTo>
                  <a:pt x="1456184" y="5889667"/>
                  <a:pt x="1473068" y="5860113"/>
                  <a:pt x="1473068" y="5830560"/>
                </a:cubicBezTo>
                <a:cubicBezTo>
                  <a:pt x="1477288" y="5792561"/>
                  <a:pt x="1485728" y="5754564"/>
                  <a:pt x="1489951" y="5716566"/>
                </a:cubicBezTo>
                <a:cubicBezTo>
                  <a:pt x="1489951" y="5703900"/>
                  <a:pt x="1498391" y="5687012"/>
                  <a:pt x="1485728" y="5682789"/>
                </a:cubicBezTo>
                <a:cubicBezTo>
                  <a:pt x="1468845" y="5674347"/>
                  <a:pt x="1456184" y="5687012"/>
                  <a:pt x="1447742" y="5695455"/>
                </a:cubicBezTo>
                <a:cubicBezTo>
                  <a:pt x="1439301" y="5703900"/>
                  <a:pt x="1430858" y="5716566"/>
                  <a:pt x="1422418" y="5725008"/>
                </a:cubicBezTo>
                <a:cubicBezTo>
                  <a:pt x="1363325" y="5801006"/>
                  <a:pt x="1300013" y="5881224"/>
                  <a:pt x="1236702" y="5952996"/>
                </a:cubicBezTo>
                <a:cubicBezTo>
                  <a:pt x="1207156" y="5982550"/>
                  <a:pt x="1169167" y="6003661"/>
                  <a:pt x="1122740" y="5974107"/>
                </a:cubicBezTo>
                <a:cubicBezTo>
                  <a:pt x="1105856" y="5961442"/>
                  <a:pt x="1084751" y="5965662"/>
                  <a:pt x="1067867" y="5974107"/>
                </a:cubicBezTo>
                <a:cubicBezTo>
                  <a:pt x="1063647" y="5978327"/>
                  <a:pt x="1055207" y="5982550"/>
                  <a:pt x="1050984" y="5986773"/>
                </a:cubicBezTo>
                <a:cubicBezTo>
                  <a:pt x="1021440" y="5986773"/>
                  <a:pt x="983451" y="5990995"/>
                  <a:pt x="966568" y="5965662"/>
                </a:cubicBezTo>
                <a:cubicBezTo>
                  <a:pt x="949685" y="5940331"/>
                  <a:pt x="970790" y="5914998"/>
                  <a:pt x="991894" y="5898112"/>
                </a:cubicBezTo>
                <a:cubicBezTo>
                  <a:pt x="1059427" y="5830560"/>
                  <a:pt x="1114297" y="5754564"/>
                  <a:pt x="1152284" y="5661679"/>
                </a:cubicBezTo>
                <a:cubicBezTo>
                  <a:pt x="1164947" y="5636348"/>
                  <a:pt x="1156506" y="5623682"/>
                  <a:pt x="1139623" y="5606794"/>
                </a:cubicBezTo>
                <a:cubicBezTo>
                  <a:pt x="1118517" y="5585684"/>
                  <a:pt x="1105856" y="5606794"/>
                  <a:pt x="1093193" y="5619460"/>
                </a:cubicBezTo>
                <a:cubicBezTo>
                  <a:pt x="1063647" y="5649013"/>
                  <a:pt x="1034101" y="5678567"/>
                  <a:pt x="1004557" y="5703900"/>
                </a:cubicBezTo>
                <a:cubicBezTo>
                  <a:pt x="987674" y="5716566"/>
                  <a:pt x="966568" y="5725008"/>
                  <a:pt x="953907" y="5703900"/>
                </a:cubicBezTo>
                <a:cubicBezTo>
                  <a:pt x="941244" y="5682789"/>
                  <a:pt x="970790" y="5682789"/>
                  <a:pt x="983451" y="5670124"/>
                </a:cubicBezTo>
                <a:cubicBezTo>
                  <a:pt x="991894" y="5665901"/>
                  <a:pt x="1000334" y="5657459"/>
                  <a:pt x="1008777" y="5653236"/>
                </a:cubicBezTo>
                <a:cubicBezTo>
                  <a:pt x="1067867" y="5598349"/>
                  <a:pt x="1067867" y="5594129"/>
                  <a:pt x="987674" y="5568795"/>
                </a:cubicBezTo>
                <a:cubicBezTo>
                  <a:pt x="966568" y="5560353"/>
                  <a:pt x="970790" y="5551907"/>
                  <a:pt x="970790" y="5535019"/>
                </a:cubicBezTo>
                <a:cubicBezTo>
                  <a:pt x="983451" y="5454802"/>
                  <a:pt x="1004557" y="5383029"/>
                  <a:pt x="1080530" y="5332365"/>
                </a:cubicBezTo>
                <a:cubicBezTo>
                  <a:pt x="1148063" y="5281700"/>
                  <a:pt x="1198713" y="5218371"/>
                  <a:pt x="1240922" y="5146598"/>
                </a:cubicBezTo>
                <a:cubicBezTo>
                  <a:pt x="1287352" y="5070603"/>
                  <a:pt x="1363325" y="5015716"/>
                  <a:pt x="1397092" y="4927055"/>
                </a:cubicBezTo>
                <a:cubicBezTo>
                  <a:pt x="1401312" y="4914390"/>
                  <a:pt x="1413975" y="4905945"/>
                  <a:pt x="1422418" y="4901722"/>
                </a:cubicBezTo>
                <a:cubicBezTo>
                  <a:pt x="1536380" y="4821504"/>
                  <a:pt x="1620797" y="4715956"/>
                  <a:pt x="1700990" y="4606184"/>
                </a:cubicBezTo>
                <a:cubicBezTo>
                  <a:pt x="1717873" y="4585074"/>
                  <a:pt x="1738979" y="4559743"/>
                  <a:pt x="1713653" y="4534412"/>
                </a:cubicBezTo>
                <a:cubicBezTo>
                  <a:pt x="1688330" y="4504856"/>
                  <a:pt x="1663004" y="4525966"/>
                  <a:pt x="1637680" y="4547077"/>
                </a:cubicBezTo>
                <a:cubicBezTo>
                  <a:pt x="1578587" y="4597741"/>
                  <a:pt x="1506834" y="4635738"/>
                  <a:pt x="1477288" y="4724401"/>
                </a:cubicBezTo>
                <a:cubicBezTo>
                  <a:pt x="1464625" y="4766620"/>
                  <a:pt x="1426638" y="4770842"/>
                  <a:pt x="1397092" y="4728621"/>
                </a:cubicBezTo>
                <a:cubicBezTo>
                  <a:pt x="1375988" y="4707513"/>
                  <a:pt x="1363325" y="4707513"/>
                  <a:pt x="1342222" y="4724401"/>
                </a:cubicBezTo>
                <a:cubicBezTo>
                  <a:pt x="1211376" y="4829950"/>
                  <a:pt x="1076310" y="4931278"/>
                  <a:pt x="962348" y="5053715"/>
                </a:cubicBezTo>
                <a:cubicBezTo>
                  <a:pt x="907478" y="5112822"/>
                  <a:pt x="852605" y="5163486"/>
                  <a:pt x="763969" y="5159264"/>
                </a:cubicBezTo>
                <a:cubicBezTo>
                  <a:pt x="747086" y="5159264"/>
                  <a:pt x="730202" y="5167709"/>
                  <a:pt x="717539" y="5184595"/>
                </a:cubicBezTo>
                <a:cubicBezTo>
                  <a:pt x="671112" y="5252147"/>
                  <a:pt x="599357" y="5285923"/>
                  <a:pt x="531824" y="5328142"/>
                </a:cubicBezTo>
                <a:cubicBezTo>
                  <a:pt x="485394" y="5357698"/>
                  <a:pt x="443187" y="5387252"/>
                  <a:pt x="400978" y="5416805"/>
                </a:cubicBezTo>
                <a:cubicBezTo>
                  <a:pt x="379874" y="5429471"/>
                  <a:pt x="354551" y="5442136"/>
                  <a:pt x="329225" y="5433693"/>
                </a:cubicBezTo>
                <a:cubicBezTo>
                  <a:pt x="303901" y="5421028"/>
                  <a:pt x="278575" y="5408360"/>
                  <a:pt x="308121" y="5370363"/>
                </a:cubicBezTo>
                <a:cubicBezTo>
                  <a:pt x="358771" y="5315477"/>
                  <a:pt x="375654" y="5243704"/>
                  <a:pt x="417861" y="5167709"/>
                </a:cubicBezTo>
                <a:cubicBezTo>
                  <a:pt x="337668" y="5197262"/>
                  <a:pt x="265912" y="5214151"/>
                  <a:pt x="219483" y="5273258"/>
                </a:cubicBezTo>
                <a:cubicBezTo>
                  <a:pt x="211042" y="5285923"/>
                  <a:pt x="198379" y="5294368"/>
                  <a:pt x="181496" y="5290146"/>
                </a:cubicBezTo>
                <a:cubicBezTo>
                  <a:pt x="164612" y="5281700"/>
                  <a:pt x="173055" y="5269035"/>
                  <a:pt x="177275" y="5256370"/>
                </a:cubicBezTo>
                <a:cubicBezTo>
                  <a:pt x="181496" y="5235259"/>
                  <a:pt x="168833" y="5222593"/>
                  <a:pt x="151949" y="5218371"/>
                </a:cubicBezTo>
                <a:cubicBezTo>
                  <a:pt x="126626" y="5209928"/>
                  <a:pt x="118183" y="5231039"/>
                  <a:pt x="118183" y="5247927"/>
                </a:cubicBezTo>
                <a:cubicBezTo>
                  <a:pt x="118183" y="5281700"/>
                  <a:pt x="97079" y="5290146"/>
                  <a:pt x="71756" y="5290146"/>
                </a:cubicBezTo>
                <a:cubicBezTo>
                  <a:pt x="37989" y="5294368"/>
                  <a:pt x="4223" y="5281700"/>
                  <a:pt x="0" y="5252147"/>
                </a:cubicBezTo>
                <a:cubicBezTo>
                  <a:pt x="0" y="5222593"/>
                  <a:pt x="33767" y="5226816"/>
                  <a:pt x="59093" y="5222593"/>
                </a:cubicBezTo>
                <a:cubicBezTo>
                  <a:pt x="67533" y="5222593"/>
                  <a:pt x="71756" y="5218371"/>
                  <a:pt x="84416" y="5218371"/>
                </a:cubicBezTo>
                <a:cubicBezTo>
                  <a:pt x="75976" y="5193040"/>
                  <a:pt x="54873" y="5205705"/>
                  <a:pt x="42210" y="5197262"/>
                </a:cubicBezTo>
                <a:cubicBezTo>
                  <a:pt x="21106" y="5184595"/>
                  <a:pt x="0" y="5171929"/>
                  <a:pt x="33767" y="5150821"/>
                </a:cubicBezTo>
                <a:cubicBezTo>
                  <a:pt x="46430" y="5142376"/>
                  <a:pt x="50650" y="5142376"/>
                  <a:pt x="46430" y="5125487"/>
                </a:cubicBezTo>
                <a:cubicBezTo>
                  <a:pt x="37989" y="5062158"/>
                  <a:pt x="50650" y="5003051"/>
                  <a:pt x="67533" y="4948164"/>
                </a:cubicBezTo>
                <a:cubicBezTo>
                  <a:pt x="88639" y="4889057"/>
                  <a:pt x="109743" y="4829950"/>
                  <a:pt x="109743" y="4766620"/>
                </a:cubicBezTo>
                <a:cubicBezTo>
                  <a:pt x="109743" y="4753954"/>
                  <a:pt x="113963" y="4732844"/>
                  <a:pt x="122406" y="4724401"/>
                </a:cubicBezTo>
                <a:cubicBezTo>
                  <a:pt x="168833" y="4690625"/>
                  <a:pt x="156172" y="4639960"/>
                  <a:pt x="151949" y="4601962"/>
                </a:cubicBezTo>
                <a:cubicBezTo>
                  <a:pt x="151949" y="4580853"/>
                  <a:pt x="143509" y="4538632"/>
                  <a:pt x="130846" y="4521744"/>
                </a:cubicBezTo>
                <a:cubicBezTo>
                  <a:pt x="101300" y="4492190"/>
                  <a:pt x="118183" y="4479525"/>
                  <a:pt x="135066" y="4458414"/>
                </a:cubicBezTo>
                <a:cubicBezTo>
                  <a:pt x="147729" y="4445749"/>
                  <a:pt x="160392" y="4437306"/>
                  <a:pt x="139289" y="4420418"/>
                </a:cubicBezTo>
                <a:cubicBezTo>
                  <a:pt x="135066" y="4416195"/>
                  <a:pt x="135066" y="4411972"/>
                  <a:pt x="130846" y="4407750"/>
                </a:cubicBezTo>
                <a:cubicBezTo>
                  <a:pt x="181496" y="4382419"/>
                  <a:pt x="130846" y="4331755"/>
                  <a:pt x="160392" y="4302201"/>
                </a:cubicBezTo>
                <a:cubicBezTo>
                  <a:pt x="168833" y="4289536"/>
                  <a:pt x="160392" y="4268425"/>
                  <a:pt x="156172" y="4251537"/>
                </a:cubicBezTo>
                <a:cubicBezTo>
                  <a:pt x="143509" y="4200875"/>
                  <a:pt x="160392" y="4167099"/>
                  <a:pt x="206822" y="4141765"/>
                </a:cubicBezTo>
                <a:cubicBezTo>
                  <a:pt x="257471" y="4116434"/>
                  <a:pt x="303901" y="4082658"/>
                  <a:pt x="337668" y="4031994"/>
                </a:cubicBezTo>
                <a:cubicBezTo>
                  <a:pt x="341888" y="4027771"/>
                  <a:pt x="350328" y="4023551"/>
                  <a:pt x="350328" y="4015106"/>
                </a:cubicBezTo>
                <a:cubicBezTo>
                  <a:pt x="362991" y="3918000"/>
                  <a:pt x="455850" y="3863116"/>
                  <a:pt x="493837" y="3778675"/>
                </a:cubicBezTo>
                <a:cubicBezTo>
                  <a:pt x="536044" y="3690014"/>
                  <a:pt x="599357" y="3614019"/>
                  <a:pt x="650006" y="3529579"/>
                </a:cubicBezTo>
                <a:cubicBezTo>
                  <a:pt x="713319" y="3419807"/>
                  <a:pt x="797735" y="3335367"/>
                  <a:pt x="873711" y="3238261"/>
                </a:cubicBezTo>
                <a:cubicBezTo>
                  <a:pt x="953907" y="3132712"/>
                  <a:pt x="1004557" y="3010276"/>
                  <a:pt x="1063647" y="2896282"/>
                </a:cubicBezTo>
                <a:cubicBezTo>
                  <a:pt x="1080530" y="2866728"/>
                  <a:pt x="1101634" y="2828730"/>
                  <a:pt x="1059427" y="2803398"/>
                </a:cubicBezTo>
                <a:cubicBezTo>
                  <a:pt x="1046764" y="2790730"/>
                  <a:pt x="1055207" y="2778065"/>
                  <a:pt x="1059427" y="2765400"/>
                </a:cubicBezTo>
                <a:cubicBezTo>
                  <a:pt x="1110077" y="2630295"/>
                  <a:pt x="1194493" y="2516303"/>
                  <a:pt x="1287352" y="2402310"/>
                </a:cubicBezTo>
                <a:cubicBezTo>
                  <a:pt x="1359105" y="2317869"/>
                  <a:pt x="1418195" y="2224986"/>
                  <a:pt x="1422418" y="2110992"/>
                </a:cubicBezTo>
                <a:cubicBezTo>
                  <a:pt x="1422418" y="2094104"/>
                  <a:pt x="1439301" y="2085661"/>
                  <a:pt x="1439301" y="2068773"/>
                </a:cubicBezTo>
                <a:cubicBezTo>
                  <a:pt x="1388651" y="2056107"/>
                  <a:pt x="1350662" y="2068773"/>
                  <a:pt x="1321118" y="2110992"/>
                </a:cubicBezTo>
                <a:cubicBezTo>
                  <a:pt x="1308455" y="2127880"/>
                  <a:pt x="1300013" y="2140545"/>
                  <a:pt x="1278909" y="2136325"/>
                </a:cubicBezTo>
                <a:cubicBezTo>
                  <a:pt x="1228259" y="2123657"/>
                  <a:pt x="1177610" y="2153213"/>
                  <a:pt x="1126960" y="2153213"/>
                </a:cubicBezTo>
                <a:cubicBezTo>
                  <a:pt x="1122740" y="2153213"/>
                  <a:pt x="1118517" y="2153213"/>
                  <a:pt x="1114297" y="2157433"/>
                </a:cubicBezTo>
                <a:cubicBezTo>
                  <a:pt x="1088973" y="2229208"/>
                  <a:pt x="1021440" y="2191209"/>
                  <a:pt x="975011" y="2203875"/>
                </a:cubicBezTo>
                <a:cubicBezTo>
                  <a:pt x="814619" y="2250317"/>
                  <a:pt x="654229" y="2292538"/>
                  <a:pt x="493837" y="2334757"/>
                </a:cubicBezTo>
                <a:cubicBezTo>
                  <a:pt x="472734" y="2343202"/>
                  <a:pt x="447407" y="2347423"/>
                  <a:pt x="422084" y="2351645"/>
                </a:cubicBezTo>
                <a:cubicBezTo>
                  <a:pt x="405201" y="2355868"/>
                  <a:pt x="379874" y="2360088"/>
                  <a:pt x="371434" y="2334757"/>
                </a:cubicBezTo>
                <a:cubicBezTo>
                  <a:pt x="367211" y="2313646"/>
                  <a:pt x="392538" y="2305203"/>
                  <a:pt x="405201" y="2300981"/>
                </a:cubicBezTo>
                <a:cubicBezTo>
                  <a:pt x="510720" y="2258762"/>
                  <a:pt x="616240" y="2216543"/>
                  <a:pt x="721762" y="2174321"/>
                </a:cubicBezTo>
                <a:cubicBezTo>
                  <a:pt x="873711" y="2115214"/>
                  <a:pt x="1029881" y="2077216"/>
                  <a:pt x="1181830" y="2030774"/>
                </a:cubicBezTo>
                <a:cubicBezTo>
                  <a:pt x="1194493" y="2030774"/>
                  <a:pt x="1207156" y="2026551"/>
                  <a:pt x="1219819" y="2022331"/>
                </a:cubicBezTo>
                <a:cubicBezTo>
                  <a:pt x="1228259" y="2018108"/>
                  <a:pt x="1236702" y="2009666"/>
                  <a:pt x="1232480" y="2001220"/>
                </a:cubicBezTo>
                <a:cubicBezTo>
                  <a:pt x="1232480" y="1992778"/>
                  <a:pt x="1219819" y="1984332"/>
                  <a:pt x="1211376" y="1988555"/>
                </a:cubicBezTo>
                <a:cubicBezTo>
                  <a:pt x="1110077" y="2026551"/>
                  <a:pt x="1000334" y="1992778"/>
                  <a:pt x="903258" y="2034997"/>
                </a:cubicBezTo>
                <a:cubicBezTo>
                  <a:pt x="894815" y="2034997"/>
                  <a:pt x="886372" y="2039219"/>
                  <a:pt x="877931" y="2030774"/>
                </a:cubicBezTo>
                <a:cubicBezTo>
                  <a:pt x="869489" y="2018108"/>
                  <a:pt x="869489" y="2009666"/>
                  <a:pt x="877931" y="2001220"/>
                </a:cubicBezTo>
                <a:cubicBezTo>
                  <a:pt x="907478" y="1975890"/>
                  <a:pt x="932801" y="1946336"/>
                  <a:pt x="970790" y="1937891"/>
                </a:cubicBezTo>
                <a:cubicBezTo>
                  <a:pt x="1004557" y="1929448"/>
                  <a:pt x="1025660" y="1908337"/>
                  <a:pt x="1034101" y="1878784"/>
                </a:cubicBezTo>
                <a:cubicBezTo>
                  <a:pt x="1042544" y="1845007"/>
                  <a:pt x="1059427" y="1828119"/>
                  <a:pt x="1097414" y="1832342"/>
                </a:cubicBezTo>
                <a:cubicBezTo>
                  <a:pt x="1164947" y="1840785"/>
                  <a:pt x="1219819" y="1794343"/>
                  <a:pt x="1283129" y="1790120"/>
                </a:cubicBezTo>
                <a:cubicBezTo>
                  <a:pt x="1392872" y="1777455"/>
                  <a:pt x="1481508" y="1684572"/>
                  <a:pt x="1608134" y="1714125"/>
                </a:cubicBezTo>
                <a:cubicBezTo>
                  <a:pt x="1557484" y="1663461"/>
                  <a:pt x="1481508" y="1655018"/>
                  <a:pt x="1409755" y="1684572"/>
                </a:cubicBezTo>
                <a:cubicBezTo>
                  <a:pt x="1350662" y="1705682"/>
                  <a:pt x="1291572" y="1722571"/>
                  <a:pt x="1228259" y="1735236"/>
                </a:cubicBezTo>
                <a:cubicBezTo>
                  <a:pt x="1211376" y="1739458"/>
                  <a:pt x="1198713" y="1747901"/>
                  <a:pt x="1181830" y="1726791"/>
                </a:cubicBezTo>
                <a:cubicBezTo>
                  <a:pt x="1236702" y="1693015"/>
                  <a:pt x="1300013" y="1680349"/>
                  <a:pt x="1359105" y="1659241"/>
                </a:cubicBezTo>
                <a:cubicBezTo>
                  <a:pt x="1325339" y="1633907"/>
                  <a:pt x="1316896" y="1633907"/>
                  <a:pt x="1283129" y="1646573"/>
                </a:cubicBezTo>
                <a:cubicBezTo>
                  <a:pt x="1266246" y="1655018"/>
                  <a:pt x="1249363" y="1659241"/>
                  <a:pt x="1232480" y="1667684"/>
                </a:cubicBezTo>
                <a:cubicBezTo>
                  <a:pt x="1215596" y="1676129"/>
                  <a:pt x="1202936" y="1680349"/>
                  <a:pt x="1194493" y="1663461"/>
                </a:cubicBezTo>
                <a:cubicBezTo>
                  <a:pt x="1181830" y="1642353"/>
                  <a:pt x="1198713" y="1638130"/>
                  <a:pt x="1207156" y="1629685"/>
                </a:cubicBezTo>
                <a:cubicBezTo>
                  <a:pt x="1219819" y="1621242"/>
                  <a:pt x="1236702" y="1617019"/>
                  <a:pt x="1240922" y="1591688"/>
                </a:cubicBezTo>
                <a:cubicBezTo>
                  <a:pt x="1152284" y="1608577"/>
                  <a:pt x="1063647" y="1587466"/>
                  <a:pt x="983451" y="1633907"/>
                </a:cubicBezTo>
                <a:cubicBezTo>
                  <a:pt x="907478" y="1680349"/>
                  <a:pt x="831502" y="1676129"/>
                  <a:pt x="738645" y="1633907"/>
                </a:cubicBezTo>
                <a:cubicBezTo>
                  <a:pt x="932801" y="1562135"/>
                  <a:pt x="1110077" y="1473472"/>
                  <a:pt x="1316896" y="1494583"/>
                </a:cubicBezTo>
                <a:cubicBezTo>
                  <a:pt x="1308455" y="1469252"/>
                  <a:pt x="1274689" y="1498805"/>
                  <a:pt x="1274689" y="1473472"/>
                </a:cubicBezTo>
                <a:cubicBezTo>
                  <a:pt x="1274689" y="1448141"/>
                  <a:pt x="1304235" y="1448141"/>
                  <a:pt x="1321118" y="1448141"/>
                </a:cubicBezTo>
                <a:cubicBezTo>
                  <a:pt x="1409755" y="1443918"/>
                  <a:pt x="1489951" y="1401699"/>
                  <a:pt x="1574367" y="1376366"/>
                </a:cubicBezTo>
                <a:cubicBezTo>
                  <a:pt x="1641900" y="1355258"/>
                  <a:pt x="1713653" y="1355258"/>
                  <a:pt x="1785406" y="1367923"/>
                </a:cubicBezTo>
                <a:cubicBezTo>
                  <a:pt x="1836059" y="1380589"/>
                  <a:pt x="1882486" y="1376366"/>
                  <a:pt x="1924695" y="1342592"/>
                </a:cubicBezTo>
                <a:cubicBezTo>
                  <a:pt x="1958462" y="1313036"/>
                  <a:pt x="2009111" y="1308816"/>
                  <a:pt x="2055541" y="1300371"/>
                </a:cubicBezTo>
                <a:cubicBezTo>
                  <a:pt x="2072424" y="1296148"/>
                  <a:pt x="2110411" y="1304593"/>
                  <a:pt x="2089307" y="1266595"/>
                </a:cubicBezTo>
                <a:cubicBezTo>
                  <a:pt x="2076644" y="1241264"/>
                  <a:pt x="2089307" y="1186377"/>
                  <a:pt x="2030215" y="1199045"/>
                </a:cubicBezTo>
                <a:cubicBezTo>
                  <a:pt x="2013331" y="1207488"/>
                  <a:pt x="1996448" y="1207488"/>
                  <a:pt x="1975345" y="1203265"/>
                </a:cubicBezTo>
                <a:cubicBezTo>
                  <a:pt x="1928915" y="1194822"/>
                  <a:pt x="1886708" y="1161046"/>
                  <a:pt x="1840279" y="1156823"/>
                </a:cubicBezTo>
                <a:cubicBezTo>
                  <a:pt x="1798070" y="1152603"/>
                  <a:pt x="1755863" y="1190599"/>
                  <a:pt x="1709433" y="1173711"/>
                </a:cubicBezTo>
                <a:cubicBezTo>
                  <a:pt x="1705213" y="1156823"/>
                  <a:pt x="1713653" y="1152603"/>
                  <a:pt x="1726316" y="1148380"/>
                </a:cubicBezTo>
                <a:cubicBezTo>
                  <a:pt x="1806512" y="1131492"/>
                  <a:pt x="1886708" y="1093494"/>
                  <a:pt x="1966902" y="1068163"/>
                </a:cubicBezTo>
                <a:cubicBezTo>
                  <a:pt x="1996448" y="1059717"/>
                  <a:pt x="2021774" y="1051275"/>
                  <a:pt x="2034435" y="1097716"/>
                </a:cubicBezTo>
                <a:cubicBezTo>
                  <a:pt x="2038658" y="1131492"/>
                  <a:pt x="2072424" y="1135715"/>
                  <a:pt x="2106190" y="1135715"/>
                </a:cubicBezTo>
                <a:cubicBezTo>
                  <a:pt x="2118854" y="1135715"/>
                  <a:pt x="2131514" y="1127270"/>
                  <a:pt x="2148397" y="1127270"/>
                </a:cubicBezTo>
                <a:cubicBezTo>
                  <a:pt x="2169503" y="1123047"/>
                  <a:pt x="2186387" y="1131492"/>
                  <a:pt x="2194827" y="1148380"/>
                </a:cubicBezTo>
                <a:cubicBezTo>
                  <a:pt x="2207490" y="1169489"/>
                  <a:pt x="2190607" y="1182156"/>
                  <a:pt x="2177944" y="1190599"/>
                </a:cubicBezTo>
                <a:cubicBezTo>
                  <a:pt x="2165281" y="1199045"/>
                  <a:pt x="2152620" y="1207488"/>
                  <a:pt x="2156840" y="1220153"/>
                </a:cubicBezTo>
                <a:cubicBezTo>
                  <a:pt x="2161060" y="1228598"/>
                  <a:pt x="2169503" y="1237041"/>
                  <a:pt x="2177944" y="1237041"/>
                </a:cubicBezTo>
                <a:cubicBezTo>
                  <a:pt x="2194827" y="1241264"/>
                  <a:pt x="2190607" y="1220153"/>
                  <a:pt x="2199047" y="1211710"/>
                </a:cubicBezTo>
                <a:cubicBezTo>
                  <a:pt x="2207490" y="1199045"/>
                  <a:pt x="2215930" y="1190599"/>
                  <a:pt x="2224373" y="1177934"/>
                </a:cubicBezTo>
                <a:cubicBezTo>
                  <a:pt x="2249697" y="1144158"/>
                  <a:pt x="2275023" y="1135715"/>
                  <a:pt x="2308789" y="1169489"/>
                </a:cubicBezTo>
                <a:cubicBezTo>
                  <a:pt x="2338336" y="1199045"/>
                  <a:pt x="2372102" y="1194822"/>
                  <a:pt x="2397426" y="1156823"/>
                </a:cubicBezTo>
                <a:cubicBezTo>
                  <a:pt x="2397426" y="1156823"/>
                  <a:pt x="2397426" y="1152603"/>
                  <a:pt x="2397426" y="1152603"/>
                </a:cubicBezTo>
                <a:cubicBezTo>
                  <a:pt x="2452298" y="1030164"/>
                  <a:pt x="2553598" y="945726"/>
                  <a:pt x="2646454" y="852840"/>
                </a:cubicBezTo>
                <a:cubicBezTo>
                  <a:pt x="2684441" y="814844"/>
                  <a:pt x="2701324" y="755737"/>
                  <a:pt x="2768860" y="755737"/>
                </a:cubicBezTo>
                <a:cubicBezTo>
                  <a:pt x="2781520" y="755737"/>
                  <a:pt x="2789963" y="734626"/>
                  <a:pt x="2794183" y="721960"/>
                </a:cubicBezTo>
                <a:cubicBezTo>
                  <a:pt x="2806846" y="658631"/>
                  <a:pt x="2840613" y="607966"/>
                  <a:pt x="2887042" y="574190"/>
                </a:cubicBezTo>
                <a:cubicBezTo>
                  <a:pt x="2937692" y="540414"/>
                  <a:pt x="2984119" y="477084"/>
                  <a:pt x="3060095" y="527749"/>
                </a:cubicBezTo>
                <a:cubicBezTo>
                  <a:pt x="3089641" y="548859"/>
                  <a:pt x="3110745" y="561525"/>
                  <a:pt x="3110745" y="599521"/>
                </a:cubicBezTo>
                <a:cubicBezTo>
                  <a:pt x="3110745" y="679739"/>
                  <a:pt x="3089641" y="759957"/>
                  <a:pt x="3064315" y="835952"/>
                </a:cubicBezTo>
                <a:cubicBezTo>
                  <a:pt x="3060095" y="848620"/>
                  <a:pt x="3043212" y="861285"/>
                  <a:pt x="3060095" y="873951"/>
                </a:cubicBezTo>
                <a:cubicBezTo>
                  <a:pt x="3076978" y="886616"/>
                  <a:pt x="3093862" y="878173"/>
                  <a:pt x="3106525" y="865508"/>
                </a:cubicBezTo>
                <a:cubicBezTo>
                  <a:pt x="3136071" y="831732"/>
                  <a:pt x="3165615" y="797956"/>
                  <a:pt x="3190941" y="755737"/>
                </a:cubicBezTo>
                <a:cubicBezTo>
                  <a:pt x="3275357" y="603744"/>
                  <a:pt x="3410423" y="485530"/>
                  <a:pt x="3515943" y="350425"/>
                </a:cubicBezTo>
                <a:cubicBezTo>
                  <a:pt x="3532826" y="329314"/>
                  <a:pt x="3562372" y="312429"/>
                  <a:pt x="3583476" y="295538"/>
                </a:cubicBezTo>
                <a:cubicBezTo>
                  <a:pt x="3600359" y="282873"/>
                  <a:pt x="3617245" y="270207"/>
                  <a:pt x="3629905" y="295538"/>
                </a:cubicBezTo>
                <a:cubicBezTo>
                  <a:pt x="3638348" y="308206"/>
                  <a:pt x="3651011" y="299761"/>
                  <a:pt x="3659452" y="295538"/>
                </a:cubicBezTo>
                <a:cubicBezTo>
                  <a:pt x="3710101" y="265984"/>
                  <a:pt x="3735427" y="278652"/>
                  <a:pt x="3748088" y="333537"/>
                </a:cubicBezTo>
                <a:cubicBezTo>
                  <a:pt x="3748088" y="337759"/>
                  <a:pt x="3752311" y="346202"/>
                  <a:pt x="3756531" y="346202"/>
                </a:cubicBezTo>
                <a:cubicBezTo>
                  <a:pt x="3832504" y="379978"/>
                  <a:pt x="3790297" y="434865"/>
                  <a:pt x="3781854" y="485530"/>
                </a:cubicBezTo>
                <a:cubicBezTo>
                  <a:pt x="3777634" y="493972"/>
                  <a:pt x="3773414" y="502415"/>
                  <a:pt x="3769194" y="510861"/>
                </a:cubicBezTo>
                <a:cubicBezTo>
                  <a:pt x="3743868" y="578413"/>
                  <a:pt x="3760751" y="603744"/>
                  <a:pt x="3828284" y="603744"/>
                </a:cubicBezTo>
                <a:cubicBezTo>
                  <a:pt x="3832504" y="603744"/>
                  <a:pt x="3836727" y="603744"/>
                  <a:pt x="3836727" y="599521"/>
                </a:cubicBezTo>
                <a:cubicBezTo>
                  <a:pt x="3853610" y="544637"/>
                  <a:pt x="3933806" y="553079"/>
                  <a:pt x="3946467" y="489750"/>
                </a:cubicBezTo>
                <a:cubicBezTo>
                  <a:pt x="3954910" y="447531"/>
                  <a:pt x="3980233" y="422200"/>
                  <a:pt x="4026663" y="413755"/>
                </a:cubicBezTo>
                <a:cubicBezTo>
                  <a:pt x="3976013" y="384201"/>
                  <a:pt x="3967573" y="350425"/>
                  <a:pt x="3988676" y="291318"/>
                </a:cubicBezTo>
                <a:cubicBezTo>
                  <a:pt x="3992896" y="282873"/>
                  <a:pt x="3997116" y="270207"/>
                  <a:pt x="4009779" y="274430"/>
                </a:cubicBezTo>
                <a:cubicBezTo>
                  <a:pt x="4022443" y="278652"/>
                  <a:pt x="4018222" y="291318"/>
                  <a:pt x="4014000" y="299761"/>
                </a:cubicBezTo>
                <a:cubicBezTo>
                  <a:pt x="4009779" y="312429"/>
                  <a:pt x="4005559" y="325094"/>
                  <a:pt x="4014000" y="341982"/>
                </a:cubicBezTo>
                <a:cubicBezTo>
                  <a:pt x="4035106" y="341982"/>
                  <a:pt x="4039326" y="325094"/>
                  <a:pt x="4039326" y="312429"/>
                </a:cubicBezTo>
                <a:cubicBezTo>
                  <a:pt x="4039326" y="265984"/>
                  <a:pt x="4056209" y="219543"/>
                  <a:pt x="4064649" y="173101"/>
                </a:cubicBezTo>
                <a:cubicBezTo>
                  <a:pt x="4077312" y="118217"/>
                  <a:pt x="4102639" y="80218"/>
                  <a:pt x="4161729" y="71775"/>
                </a:cubicBezTo>
                <a:cubicBezTo>
                  <a:pt x="4174392" y="67552"/>
                  <a:pt x="4187055" y="67552"/>
                  <a:pt x="4191275" y="50664"/>
                </a:cubicBezTo>
                <a:cubicBezTo>
                  <a:pt x="4203938" y="12666"/>
                  <a:pt x="4237705" y="4223"/>
                  <a:pt x="42714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55943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6163A38-FF1F-4D4D-BD61-25510A4F4A10}"/>
              </a:ext>
            </a:extLst>
          </p:cNvPr>
          <p:cNvSpPr/>
          <p:nvPr userDrawn="1"/>
        </p:nvSpPr>
        <p:spPr>
          <a:xfrm>
            <a:off x="152400" y="-1"/>
            <a:ext cx="6562726" cy="6858001"/>
          </a:xfrm>
          <a:custGeom>
            <a:avLst/>
            <a:gdLst>
              <a:gd name="connsiteX0" fmla="*/ 0 w 6543676"/>
              <a:gd name="connsiteY0" fmla="*/ 0 h 6858001"/>
              <a:gd name="connsiteX1" fmla="*/ 4981576 w 6543676"/>
              <a:gd name="connsiteY1" fmla="*/ 0 h 6858001"/>
              <a:gd name="connsiteX2" fmla="*/ 6543676 w 6543676"/>
              <a:gd name="connsiteY2" fmla="*/ 1638300 h 6858001"/>
              <a:gd name="connsiteX3" fmla="*/ 5140390 w 6543676"/>
              <a:gd name="connsiteY3" fmla="*/ 6545233 h 6858001"/>
              <a:gd name="connsiteX4" fmla="*/ 5134165 w 6543676"/>
              <a:gd name="connsiteY4" fmla="*/ 6858001 h 6858001"/>
              <a:gd name="connsiteX5" fmla="*/ 552 w 6543676"/>
              <a:gd name="connsiteY5" fmla="*/ 6858001 h 6858001"/>
              <a:gd name="connsiteX6" fmla="*/ 0 w 6543676"/>
              <a:gd name="connsiteY6" fmla="*/ 6858000 h 6858001"/>
              <a:gd name="connsiteX0" fmla="*/ 0 w 6562726"/>
              <a:gd name="connsiteY0" fmla="*/ 0 h 6858001"/>
              <a:gd name="connsiteX1" fmla="*/ 4981576 w 6562726"/>
              <a:gd name="connsiteY1" fmla="*/ 0 h 6858001"/>
              <a:gd name="connsiteX2" fmla="*/ 6562726 w 6562726"/>
              <a:gd name="connsiteY2" fmla="*/ 1638300 h 6858001"/>
              <a:gd name="connsiteX3" fmla="*/ 5140390 w 6562726"/>
              <a:gd name="connsiteY3" fmla="*/ 6545233 h 6858001"/>
              <a:gd name="connsiteX4" fmla="*/ 5134165 w 6562726"/>
              <a:gd name="connsiteY4" fmla="*/ 6858001 h 6858001"/>
              <a:gd name="connsiteX5" fmla="*/ 552 w 6562726"/>
              <a:gd name="connsiteY5" fmla="*/ 6858001 h 6858001"/>
              <a:gd name="connsiteX6" fmla="*/ 0 w 6562726"/>
              <a:gd name="connsiteY6" fmla="*/ 6858000 h 6858001"/>
              <a:gd name="connsiteX7" fmla="*/ 0 w 6562726"/>
              <a:gd name="connsiteY7" fmla="*/ 0 h 6858001"/>
              <a:gd name="connsiteX0" fmla="*/ 0 w 6562726"/>
              <a:gd name="connsiteY0" fmla="*/ 0 h 6858001"/>
              <a:gd name="connsiteX1" fmla="*/ 4981576 w 6562726"/>
              <a:gd name="connsiteY1" fmla="*/ 0 h 6858001"/>
              <a:gd name="connsiteX2" fmla="*/ 6562726 w 6562726"/>
              <a:gd name="connsiteY2" fmla="*/ 1638300 h 6858001"/>
              <a:gd name="connsiteX3" fmla="*/ 5140390 w 6562726"/>
              <a:gd name="connsiteY3" fmla="*/ 6545233 h 6858001"/>
              <a:gd name="connsiteX4" fmla="*/ 5134165 w 6562726"/>
              <a:gd name="connsiteY4" fmla="*/ 6858001 h 6858001"/>
              <a:gd name="connsiteX5" fmla="*/ 552 w 6562726"/>
              <a:gd name="connsiteY5" fmla="*/ 6858001 h 6858001"/>
              <a:gd name="connsiteX6" fmla="*/ 0 w 6562726"/>
              <a:gd name="connsiteY6" fmla="*/ 6858000 h 6858001"/>
              <a:gd name="connsiteX7" fmla="*/ 0 w 6562726"/>
              <a:gd name="connsiteY7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2726" h="6858001">
                <a:moveTo>
                  <a:pt x="0" y="0"/>
                </a:moveTo>
                <a:lnTo>
                  <a:pt x="4981576" y="0"/>
                </a:lnTo>
                <a:cubicBezTo>
                  <a:pt x="5006977" y="371475"/>
                  <a:pt x="5765801" y="1114425"/>
                  <a:pt x="6562726" y="1638300"/>
                </a:cubicBezTo>
                <a:cubicBezTo>
                  <a:pt x="5759055" y="2900363"/>
                  <a:pt x="5204223" y="4907496"/>
                  <a:pt x="5140390" y="6545233"/>
                </a:cubicBezTo>
                <a:lnTo>
                  <a:pt x="5134165" y="6858001"/>
                </a:lnTo>
                <a:lnTo>
                  <a:pt x="552" y="685800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sp>
        <p:nvSpPr>
          <p:cNvPr id="5" name="자유형: 도형 4">
            <a:extLst>
              <a:ext uri="{FF2B5EF4-FFF2-40B4-BE49-F238E27FC236}">
                <a16:creationId xmlns:a16="http://schemas.microsoft.com/office/drawing/2014/main" xmlns="" id="{35A586F4-88B7-45EE-9708-47716F743070}"/>
              </a:ext>
            </a:extLst>
          </p:cNvPr>
          <p:cNvSpPr/>
          <p:nvPr userDrawn="1"/>
        </p:nvSpPr>
        <p:spPr>
          <a:xfrm flipV="1">
            <a:off x="152400" y="-1"/>
            <a:ext cx="6238876" cy="6848475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522922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5" fmla="*/ 0 w 6238876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38876" h="6858000">
                <a:moveTo>
                  <a:pt x="0" y="0"/>
                </a:moveTo>
                <a:lnTo>
                  <a:pt x="4819651" y="0"/>
                </a:lnTo>
                <a:cubicBezTo>
                  <a:pt x="4819651" y="1689100"/>
                  <a:pt x="5153027" y="4273550"/>
                  <a:pt x="6238876" y="5229225"/>
                </a:cubicBezTo>
                <a:cubicBezTo>
                  <a:pt x="5286376" y="5778500"/>
                  <a:pt x="4883152" y="6283325"/>
                  <a:pt x="481965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Arial Unicode MS"/>
              <a:cs typeface="+mn-cs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xmlns="" id="{E34B3B3A-542A-46E1-A720-8928C9B91FC2}"/>
              </a:ext>
            </a:extLst>
          </p:cNvPr>
          <p:cNvCxnSpPr>
            <a:cxnSpLocks/>
          </p:cNvCxnSpPr>
          <p:nvPr userDrawn="1"/>
        </p:nvCxnSpPr>
        <p:spPr>
          <a:xfrm>
            <a:off x="6238876" y="1638302"/>
            <a:ext cx="595312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xmlns="" id="{F31766EE-B13B-4F0C-AAE1-FB140846B8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543676" cy="6867525"/>
          </a:xfrm>
          <a:custGeom>
            <a:avLst/>
            <a:gdLst>
              <a:gd name="connsiteX0" fmla="*/ 0 w 6238876"/>
              <a:gd name="connsiteY0" fmla="*/ 0 h 6858000"/>
              <a:gd name="connsiteX1" fmla="*/ 4819651 w 6238876"/>
              <a:gd name="connsiteY1" fmla="*/ 0 h 6858000"/>
              <a:gd name="connsiteX2" fmla="*/ 6238876 w 6238876"/>
              <a:gd name="connsiteY2" fmla="*/ 1628775 h 6858000"/>
              <a:gd name="connsiteX3" fmla="*/ 4819651 w 6238876"/>
              <a:gd name="connsiteY3" fmla="*/ 6858000 h 6858000"/>
              <a:gd name="connsiteX4" fmla="*/ 0 w 6238876"/>
              <a:gd name="connsiteY4" fmla="*/ 6858000 h 6858000"/>
              <a:gd name="connsiteX0" fmla="*/ 0 w 6543676"/>
              <a:gd name="connsiteY0" fmla="*/ 0 h 6858000"/>
              <a:gd name="connsiteX1" fmla="*/ 4819651 w 6543676"/>
              <a:gd name="connsiteY1" fmla="*/ 0 h 6858000"/>
              <a:gd name="connsiteX2" fmla="*/ 6543676 w 6543676"/>
              <a:gd name="connsiteY2" fmla="*/ 1638300 h 6858000"/>
              <a:gd name="connsiteX3" fmla="*/ 4819651 w 6543676"/>
              <a:gd name="connsiteY3" fmla="*/ 6858000 h 6858000"/>
              <a:gd name="connsiteX4" fmla="*/ 0 w 6543676"/>
              <a:gd name="connsiteY4" fmla="*/ 6858000 h 6858000"/>
              <a:gd name="connsiteX5" fmla="*/ 0 w 6543676"/>
              <a:gd name="connsiteY5" fmla="*/ 0 h 6858000"/>
              <a:gd name="connsiteX0" fmla="*/ 0 w 6543676"/>
              <a:gd name="connsiteY0" fmla="*/ 0 h 6858000"/>
              <a:gd name="connsiteX1" fmla="*/ 4819651 w 6543676"/>
              <a:gd name="connsiteY1" fmla="*/ 0 h 6858000"/>
              <a:gd name="connsiteX2" fmla="*/ 6543676 w 6543676"/>
              <a:gd name="connsiteY2" fmla="*/ 1638300 h 6858000"/>
              <a:gd name="connsiteX3" fmla="*/ 4819651 w 6543676"/>
              <a:gd name="connsiteY3" fmla="*/ 6858000 h 6858000"/>
              <a:gd name="connsiteX4" fmla="*/ 0 w 6543676"/>
              <a:gd name="connsiteY4" fmla="*/ 6858000 h 6858000"/>
              <a:gd name="connsiteX5" fmla="*/ 0 w 6543676"/>
              <a:gd name="connsiteY5" fmla="*/ 0 h 6858000"/>
              <a:gd name="connsiteX0" fmla="*/ 0 w 6543676"/>
              <a:gd name="connsiteY0" fmla="*/ 0 h 6858000"/>
              <a:gd name="connsiteX1" fmla="*/ 4819651 w 6543676"/>
              <a:gd name="connsiteY1" fmla="*/ 0 h 6858000"/>
              <a:gd name="connsiteX2" fmla="*/ 6543676 w 6543676"/>
              <a:gd name="connsiteY2" fmla="*/ 1638300 h 6858000"/>
              <a:gd name="connsiteX3" fmla="*/ 4819651 w 6543676"/>
              <a:gd name="connsiteY3" fmla="*/ 6858000 h 6858000"/>
              <a:gd name="connsiteX4" fmla="*/ 0 w 6543676"/>
              <a:gd name="connsiteY4" fmla="*/ 6858000 h 6858000"/>
              <a:gd name="connsiteX5" fmla="*/ 0 w 6543676"/>
              <a:gd name="connsiteY5" fmla="*/ 0 h 6858000"/>
              <a:gd name="connsiteX0" fmla="*/ 0 w 6543676"/>
              <a:gd name="connsiteY0" fmla="*/ 0 h 6858000"/>
              <a:gd name="connsiteX1" fmla="*/ 4819651 w 6543676"/>
              <a:gd name="connsiteY1" fmla="*/ 0 h 6858000"/>
              <a:gd name="connsiteX2" fmla="*/ 6543676 w 6543676"/>
              <a:gd name="connsiteY2" fmla="*/ 1638300 h 6858000"/>
              <a:gd name="connsiteX3" fmla="*/ 4819651 w 6543676"/>
              <a:gd name="connsiteY3" fmla="*/ 6858000 h 6858000"/>
              <a:gd name="connsiteX4" fmla="*/ 0 w 6543676"/>
              <a:gd name="connsiteY4" fmla="*/ 6858000 h 6858000"/>
              <a:gd name="connsiteX5" fmla="*/ 0 w 6543676"/>
              <a:gd name="connsiteY5" fmla="*/ 0 h 6858000"/>
              <a:gd name="connsiteX0" fmla="*/ 0 w 6543676"/>
              <a:gd name="connsiteY0" fmla="*/ 0 h 6867525"/>
              <a:gd name="connsiteX1" fmla="*/ 4819651 w 6543676"/>
              <a:gd name="connsiteY1" fmla="*/ 0 h 6867525"/>
              <a:gd name="connsiteX2" fmla="*/ 6543676 w 6543676"/>
              <a:gd name="connsiteY2" fmla="*/ 1638300 h 6867525"/>
              <a:gd name="connsiteX3" fmla="*/ 5219701 w 6543676"/>
              <a:gd name="connsiteY3" fmla="*/ 6867525 h 6867525"/>
              <a:gd name="connsiteX4" fmla="*/ 0 w 6543676"/>
              <a:gd name="connsiteY4" fmla="*/ 6858000 h 6867525"/>
              <a:gd name="connsiteX5" fmla="*/ 0 w 6543676"/>
              <a:gd name="connsiteY5" fmla="*/ 0 h 6867525"/>
              <a:gd name="connsiteX0" fmla="*/ 0 w 6543676"/>
              <a:gd name="connsiteY0" fmla="*/ 0 h 6867525"/>
              <a:gd name="connsiteX1" fmla="*/ 4981576 w 6543676"/>
              <a:gd name="connsiteY1" fmla="*/ 19050 h 6867525"/>
              <a:gd name="connsiteX2" fmla="*/ 6543676 w 6543676"/>
              <a:gd name="connsiteY2" fmla="*/ 1638300 h 6867525"/>
              <a:gd name="connsiteX3" fmla="*/ 5219701 w 6543676"/>
              <a:gd name="connsiteY3" fmla="*/ 6867525 h 6867525"/>
              <a:gd name="connsiteX4" fmla="*/ 0 w 6543676"/>
              <a:gd name="connsiteY4" fmla="*/ 6858000 h 6867525"/>
              <a:gd name="connsiteX5" fmla="*/ 0 w 6543676"/>
              <a:gd name="connsiteY5" fmla="*/ 0 h 6867525"/>
              <a:gd name="connsiteX0" fmla="*/ 0 w 6543676"/>
              <a:gd name="connsiteY0" fmla="*/ 0 h 6867525"/>
              <a:gd name="connsiteX1" fmla="*/ 4981576 w 6543676"/>
              <a:gd name="connsiteY1" fmla="*/ 0 h 6867525"/>
              <a:gd name="connsiteX2" fmla="*/ 6543676 w 6543676"/>
              <a:gd name="connsiteY2" fmla="*/ 1638300 h 6867525"/>
              <a:gd name="connsiteX3" fmla="*/ 5219701 w 6543676"/>
              <a:gd name="connsiteY3" fmla="*/ 6867525 h 6867525"/>
              <a:gd name="connsiteX4" fmla="*/ 0 w 6543676"/>
              <a:gd name="connsiteY4" fmla="*/ 6858000 h 6867525"/>
              <a:gd name="connsiteX5" fmla="*/ 0 w 6543676"/>
              <a:gd name="connsiteY5" fmla="*/ 0 h 6867525"/>
              <a:gd name="connsiteX0" fmla="*/ 0 w 6543676"/>
              <a:gd name="connsiteY0" fmla="*/ 0 h 6867525"/>
              <a:gd name="connsiteX1" fmla="*/ 4981576 w 6543676"/>
              <a:gd name="connsiteY1" fmla="*/ 0 h 6867525"/>
              <a:gd name="connsiteX2" fmla="*/ 6543676 w 6543676"/>
              <a:gd name="connsiteY2" fmla="*/ 1638300 h 6867525"/>
              <a:gd name="connsiteX3" fmla="*/ 5133976 w 6543676"/>
              <a:gd name="connsiteY3" fmla="*/ 6867525 h 6867525"/>
              <a:gd name="connsiteX4" fmla="*/ 0 w 6543676"/>
              <a:gd name="connsiteY4" fmla="*/ 6858000 h 6867525"/>
              <a:gd name="connsiteX5" fmla="*/ 0 w 6543676"/>
              <a:gd name="connsiteY5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43676" h="6867525">
                <a:moveTo>
                  <a:pt x="0" y="0"/>
                </a:moveTo>
                <a:lnTo>
                  <a:pt x="4981576" y="0"/>
                </a:lnTo>
                <a:cubicBezTo>
                  <a:pt x="5006977" y="371475"/>
                  <a:pt x="5699126" y="1152525"/>
                  <a:pt x="6543676" y="1638300"/>
                </a:cubicBezTo>
                <a:cubicBezTo>
                  <a:pt x="5686427" y="2984500"/>
                  <a:pt x="5133976" y="5178425"/>
                  <a:pt x="5133976" y="6867525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TH Mali Grade 6" panose="02000506000000020004" pitchFamily="2" charset="-34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7764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009B150-532D-45FE-A6D6-8A190897518A}"/>
              </a:ext>
            </a:extLst>
          </p:cNvPr>
          <p:cNvSpPr>
            <a:spLocks noGrp="1"/>
          </p:cNvSpPr>
          <p:nvPr userDrawn="1">
            <p:ph type="pic" idx="1" hasCustomPrompt="1"/>
          </p:nvPr>
        </p:nvSpPr>
        <p:spPr>
          <a:xfrm>
            <a:off x="0" y="0"/>
            <a:ext cx="7865615" cy="6858000"/>
          </a:xfrm>
          <a:custGeom>
            <a:avLst/>
            <a:gdLst>
              <a:gd name="connsiteX0" fmla="*/ 0 w 7865615"/>
              <a:gd name="connsiteY0" fmla="*/ 0 h 6858000"/>
              <a:gd name="connsiteX1" fmla="*/ 2246577 w 7865615"/>
              <a:gd name="connsiteY1" fmla="*/ 0 h 6858000"/>
              <a:gd name="connsiteX2" fmla="*/ 3408550 w 7865615"/>
              <a:gd name="connsiteY2" fmla="*/ 0 h 6858000"/>
              <a:gd name="connsiteX3" fmla="*/ 4510701 w 7865615"/>
              <a:gd name="connsiteY3" fmla="*/ 0 h 6858000"/>
              <a:gd name="connsiteX4" fmla="*/ 7804883 w 7865615"/>
              <a:gd name="connsiteY4" fmla="*/ 3294183 h 6858000"/>
              <a:gd name="connsiteX5" fmla="*/ 7804883 w 7865615"/>
              <a:gd name="connsiteY5" fmla="*/ 3587426 h 6858000"/>
              <a:gd name="connsiteX6" fmla="*/ 4534309 w 7865615"/>
              <a:gd name="connsiteY6" fmla="*/ 6858000 h 6858000"/>
              <a:gd name="connsiteX7" fmla="*/ 3384942 w 7865615"/>
              <a:gd name="connsiteY7" fmla="*/ 6858000 h 6858000"/>
              <a:gd name="connsiteX8" fmla="*/ 653352 w 7865615"/>
              <a:gd name="connsiteY8" fmla="*/ 6858000 h 6858000"/>
              <a:gd name="connsiteX9" fmla="*/ 0 w 7865615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65615" h="6858000">
                <a:moveTo>
                  <a:pt x="0" y="0"/>
                </a:moveTo>
                <a:lnTo>
                  <a:pt x="2246577" y="0"/>
                </a:lnTo>
                <a:lnTo>
                  <a:pt x="3408550" y="0"/>
                </a:lnTo>
                <a:lnTo>
                  <a:pt x="4510701" y="0"/>
                </a:lnTo>
                <a:lnTo>
                  <a:pt x="7804883" y="3294183"/>
                </a:lnTo>
                <a:cubicBezTo>
                  <a:pt x="7885860" y="3375159"/>
                  <a:pt x="7885860" y="3506449"/>
                  <a:pt x="7804883" y="3587426"/>
                </a:cubicBezTo>
                <a:lnTo>
                  <a:pt x="4534309" y="6858000"/>
                </a:lnTo>
                <a:lnTo>
                  <a:pt x="3384942" y="6858000"/>
                </a:lnTo>
                <a:lnTo>
                  <a:pt x="6533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0B3E2BDC-790D-4A9E-9558-CA4C10A1FB05}"/>
              </a:ext>
            </a:extLst>
          </p:cNvPr>
          <p:cNvSpPr>
            <a:spLocks noGrp="1"/>
          </p:cNvSpPr>
          <p:nvPr userDrawn="1"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B6F2E21-3216-4F90-A6E2-E51A550D522D}"/>
              </a:ext>
            </a:extLst>
          </p:cNvPr>
          <p:cNvSpPr>
            <a:spLocks noGrp="1"/>
          </p:cNvSpPr>
          <p:nvPr userDrawn="1"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9228B4EE-0DCA-498B-BE6D-C126351A4694}"/>
              </a:ext>
            </a:extLst>
          </p:cNvPr>
          <p:cNvSpPr>
            <a:spLocks noGrp="1"/>
          </p:cNvSpPr>
          <p:nvPr userDrawn="1"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782801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2FE957E-B654-4424-ACDA-8DED4BC6F6D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33116 h 6858000"/>
              <a:gd name="connsiteX3" fmla="*/ 11907421 w 12192000"/>
              <a:gd name="connsiteY3" fmla="*/ 754971 h 6858000"/>
              <a:gd name="connsiteX4" fmla="*/ 4835485 w 12192000"/>
              <a:gd name="connsiteY4" fmla="*/ 4225159 h 6858000"/>
              <a:gd name="connsiteX5" fmla="*/ 3131054 w 12192000"/>
              <a:gd name="connsiteY5" fmla="*/ 6545165 h 6858000"/>
              <a:gd name="connsiteX6" fmla="*/ 2967653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33116"/>
                </a:lnTo>
                <a:lnTo>
                  <a:pt x="11907421" y="754971"/>
                </a:lnTo>
                <a:cubicBezTo>
                  <a:pt x="9224455" y="1029960"/>
                  <a:pt x="6712117" y="2253165"/>
                  <a:pt x="4835485" y="4225159"/>
                </a:cubicBezTo>
                <a:cubicBezTo>
                  <a:pt x="4165259" y="4929443"/>
                  <a:pt x="3594441" y="5709981"/>
                  <a:pt x="3131054" y="6545165"/>
                </a:cubicBezTo>
                <a:lnTo>
                  <a:pt x="29676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lIns="1737360" tIns="2194560" anchor="t">
            <a:noAutofit/>
          </a:bodyPr>
          <a:lstStyle>
            <a:lvl1pPr marL="0" indent="0" algn="l">
              <a:buNone/>
              <a:defRPr sz="20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156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112782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745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xmlns="" id="{892BE04D-7D92-4AC1-9A7B-9F84DF96E9F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34000" y="77076"/>
            <a:ext cx="6858000" cy="6780924"/>
          </a:xfrm>
          <a:custGeom>
            <a:avLst/>
            <a:gdLst>
              <a:gd name="connsiteX0" fmla="*/ 4899238 w 6858000"/>
              <a:gd name="connsiteY0" fmla="*/ 480718 h 6780924"/>
              <a:gd name="connsiteX1" fmla="*/ 5079238 w 6858000"/>
              <a:gd name="connsiteY1" fmla="*/ 660719 h 6780924"/>
              <a:gd name="connsiteX2" fmla="*/ 5079238 w 6858000"/>
              <a:gd name="connsiteY2" fmla="*/ 813109 h 6780924"/>
              <a:gd name="connsiteX3" fmla="*/ 4899238 w 6858000"/>
              <a:gd name="connsiteY3" fmla="*/ 993109 h 6780924"/>
              <a:gd name="connsiteX4" fmla="*/ 4719238 w 6858000"/>
              <a:gd name="connsiteY4" fmla="*/ 813109 h 6780924"/>
              <a:gd name="connsiteX5" fmla="*/ 4719238 w 6858000"/>
              <a:gd name="connsiteY5" fmla="*/ 660719 h 6780924"/>
              <a:gd name="connsiteX6" fmla="*/ 4899238 w 6858000"/>
              <a:gd name="connsiteY6" fmla="*/ 480718 h 6780924"/>
              <a:gd name="connsiteX7" fmla="*/ 4172418 w 6858000"/>
              <a:gd name="connsiteY7" fmla="*/ 49104 h 6780924"/>
              <a:gd name="connsiteX8" fmla="*/ 4352418 w 6858000"/>
              <a:gd name="connsiteY8" fmla="*/ 229104 h 6780924"/>
              <a:gd name="connsiteX9" fmla="*/ 4352418 w 6858000"/>
              <a:gd name="connsiteY9" fmla="*/ 958969 h 6780924"/>
              <a:gd name="connsiteX10" fmla="*/ 4355828 w 6858000"/>
              <a:gd name="connsiteY10" fmla="*/ 958280 h 6780924"/>
              <a:gd name="connsiteX11" fmla="*/ 4355828 w 6858000"/>
              <a:gd name="connsiteY11" fmla="*/ 910422 h 6780924"/>
              <a:gd name="connsiteX12" fmla="*/ 4535826 w 6858000"/>
              <a:gd name="connsiteY12" fmla="*/ 730422 h 6780924"/>
              <a:gd name="connsiteX13" fmla="*/ 4715828 w 6858000"/>
              <a:gd name="connsiteY13" fmla="*/ 910422 h 6780924"/>
              <a:gd name="connsiteX14" fmla="*/ 4715828 w 6858000"/>
              <a:gd name="connsiteY14" fmla="*/ 1581340 h 6780924"/>
              <a:gd name="connsiteX15" fmla="*/ 4720198 w 6858000"/>
              <a:gd name="connsiteY15" fmla="*/ 1582222 h 6780924"/>
              <a:gd name="connsiteX16" fmla="*/ 4722896 w 6858000"/>
              <a:gd name="connsiteY16" fmla="*/ 1555465 h 6780924"/>
              <a:gd name="connsiteX17" fmla="*/ 4899238 w 6858000"/>
              <a:gd name="connsiteY17" fmla="*/ 1411741 h 6780924"/>
              <a:gd name="connsiteX18" fmla="*/ 5075580 w 6858000"/>
              <a:gd name="connsiteY18" fmla="*/ 1555465 h 6780924"/>
              <a:gd name="connsiteX19" fmla="*/ 5078522 w 6858000"/>
              <a:gd name="connsiteY19" fmla="*/ 1584654 h 6780924"/>
              <a:gd name="connsiteX20" fmla="*/ 5082646 w 6858000"/>
              <a:gd name="connsiteY20" fmla="*/ 1583821 h 6780924"/>
              <a:gd name="connsiteX21" fmla="*/ 5082646 w 6858000"/>
              <a:gd name="connsiteY21" fmla="*/ 1244357 h 6780924"/>
              <a:gd name="connsiteX22" fmla="*/ 5262646 w 6858000"/>
              <a:gd name="connsiteY22" fmla="*/ 1064357 h 6780924"/>
              <a:gd name="connsiteX23" fmla="*/ 5442646 w 6858000"/>
              <a:gd name="connsiteY23" fmla="*/ 1244357 h 6780924"/>
              <a:gd name="connsiteX24" fmla="*/ 5442646 w 6858000"/>
              <a:gd name="connsiteY24" fmla="*/ 1916269 h 6780924"/>
              <a:gd name="connsiteX25" fmla="*/ 5448480 w 6858000"/>
              <a:gd name="connsiteY25" fmla="*/ 1915093 h 6780924"/>
              <a:gd name="connsiteX26" fmla="*/ 5449714 w 6858000"/>
              <a:gd name="connsiteY26" fmla="*/ 1902847 h 6780924"/>
              <a:gd name="connsiteX27" fmla="*/ 5626056 w 6858000"/>
              <a:gd name="connsiteY27" fmla="*/ 1759123 h 6780924"/>
              <a:gd name="connsiteX28" fmla="*/ 5791912 w 6858000"/>
              <a:gd name="connsiteY28" fmla="*/ 1869059 h 6780924"/>
              <a:gd name="connsiteX29" fmla="*/ 5800744 w 6858000"/>
              <a:gd name="connsiteY29" fmla="*/ 1897511 h 6780924"/>
              <a:gd name="connsiteX30" fmla="*/ 5800744 w 6858000"/>
              <a:gd name="connsiteY30" fmla="*/ 1457324 h 6780924"/>
              <a:gd name="connsiteX31" fmla="*/ 5981718 w 6858000"/>
              <a:gd name="connsiteY31" fmla="*/ 1276349 h 6780924"/>
              <a:gd name="connsiteX32" fmla="*/ 6159016 w 6858000"/>
              <a:gd name="connsiteY32" fmla="*/ 1420851 h 6780924"/>
              <a:gd name="connsiteX33" fmla="*/ 6162690 w 6858000"/>
              <a:gd name="connsiteY33" fmla="*/ 1457285 h 6780924"/>
              <a:gd name="connsiteX34" fmla="*/ 6162690 w 6858000"/>
              <a:gd name="connsiteY34" fmla="*/ 1132146 h 6780924"/>
              <a:gd name="connsiteX35" fmla="*/ 6343664 w 6858000"/>
              <a:gd name="connsiteY35" fmla="*/ 951170 h 6780924"/>
              <a:gd name="connsiteX36" fmla="*/ 6524640 w 6858000"/>
              <a:gd name="connsiteY36" fmla="*/ 1132146 h 6780924"/>
              <a:gd name="connsiteX37" fmla="*/ 6524640 w 6858000"/>
              <a:gd name="connsiteY37" fmla="*/ 1636217 h 6780924"/>
              <a:gd name="connsiteX38" fmla="*/ 6526784 w 6858000"/>
              <a:gd name="connsiteY38" fmla="*/ 1614950 h 6780924"/>
              <a:gd name="connsiteX39" fmla="*/ 6703126 w 6858000"/>
              <a:gd name="connsiteY39" fmla="*/ 1471226 h 6780924"/>
              <a:gd name="connsiteX40" fmla="*/ 6830404 w 6858000"/>
              <a:gd name="connsiteY40" fmla="*/ 1523946 h 6780924"/>
              <a:gd name="connsiteX41" fmla="*/ 6857998 w 6858000"/>
              <a:gd name="connsiteY41" fmla="*/ 1564874 h 6780924"/>
              <a:gd name="connsiteX42" fmla="*/ 6857998 w 6858000"/>
              <a:gd name="connsiteY42" fmla="*/ 4674715 h 6780924"/>
              <a:gd name="connsiteX43" fmla="*/ 6858000 w 6858000"/>
              <a:gd name="connsiteY43" fmla="*/ 4674715 h 6780924"/>
              <a:gd name="connsiteX44" fmla="*/ 6858000 w 6858000"/>
              <a:gd name="connsiteY44" fmla="*/ 4842542 h 6780924"/>
              <a:gd name="connsiteX45" fmla="*/ 6678000 w 6858000"/>
              <a:gd name="connsiteY45" fmla="*/ 5022542 h 6780924"/>
              <a:gd name="connsiteX46" fmla="*/ 6512145 w 6858000"/>
              <a:gd name="connsiteY46" fmla="*/ 4912606 h 6780924"/>
              <a:gd name="connsiteX47" fmla="*/ 6502414 w 6858000"/>
              <a:gd name="connsiteY47" fmla="*/ 4864407 h 6780924"/>
              <a:gd name="connsiteX48" fmla="*/ 6502414 w 6858000"/>
              <a:gd name="connsiteY48" fmla="*/ 5285377 h 6780924"/>
              <a:gd name="connsiteX49" fmla="*/ 6322414 w 6858000"/>
              <a:gd name="connsiteY49" fmla="*/ 5465377 h 6780924"/>
              <a:gd name="connsiteX50" fmla="*/ 6146071 w 6858000"/>
              <a:gd name="connsiteY50" fmla="*/ 5321653 h 6780924"/>
              <a:gd name="connsiteX51" fmla="*/ 6143463 w 6858000"/>
              <a:gd name="connsiteY51" fmla="*/ 5295783 h 6780924"/>
              <a:gd name="connsiteX52" fmla="*/ 6143463 w 6858000"/>
              <a:gd name="connsiteY52" fmla="*/ 6254957 h 6780924"/>
              <a:gd name="connsiteX53" fmla="*/ 5962488 w 6858000"/>
              <a:gd name="connsiteY53" fmla="*/ 6435932 h 6780924"/>
              <a:gd name="connsiteX54" fmla="*/ 5795735 w 6858000"/>
              <a:gd name="connsiteY54" fmla="*/ 6325401 h 6780924"/>
              <a:gd name="connsiteX55" fmla="*/ 5795551 w 6858000"/>
              <a:gd name="connsiteY55" fmla="*/ 6324808 h 6780924"/>
              <a:gd name="connsiteX56" fmla="*/ 5795456 w 6858000"/>
              <a:gd name="connsiteY56" fmla="*/ 6324667 h 6780924"/>
              <a:gd name="connsiteX57" fmla="*/ 5781311 w 6858000"/>
              <a:gd name="connsiteY57" fmla="*/ 6254603 h 6780924"/>
              <a:gd name="connsiteX58" fmla="*/ 5781311 w 6858000"/>
              <a:gd name="connsiteY58" fmla="*/ 6006221 h 6780924"/>
              <a:gd name="connsiteX59" fmla="*/ 5781513 w 6858000"/>
              <a:gd name="connsiteY59" fmla="*/ 6004217 h 6780924"/>
              <a:gd name="connsiteX60" fmla="*/ 5781513 w 6858000"/>
              <a:gd name="connsiteY60" fmla="*/ 5761749 h 6780924"/>
              <a:gd name="connsiteX61" fmla="*/ 5780208 w 6858000"/>
              <a:gd name="connsiteY61" fmla="*/ 5761749 h 6780924"/>
              <a:gd name="connsiteX62" fmla="*/ 5780208 w 6858000"/>
              <a:gd name="connsiteY62" fmla="*/ 5773159 h 6780924"/>
              <a:gd name="connsiteX63" fmla="*/ 5600208 w 6858000"/>
              <a:gd name="connsiteY63" fmla="*/ 5953159 h 6780924"/>
              <a:gd name="connsiteX64" fmla="*/ 5420208 w 6858000"/>
              <a:gd name="connsiteY64" fmla="*/ 5773159 h 6780924"/>
              <a:gd name="connsiteX65" fmla="*/ 5420208 w 6858000"/>
              <a:gd name="connsiteY65" fmla="*/ 5761749 h 6780924"/>
              <a:gd name="connsiteX66" fmla="*/ 5419105 w 6858000"/>
              <a:gd name="connsiteY66" fmla="*/ 5761749 h 6780924"/>
              <a:gd name="connsiteX67" fmla="*/ 5419105 w 6858000"/>
              <a:gd name="connsiteY67" fmla="*/ 6780924 h 6780924"/>
              <a:gd name="connsiteX68" fmla="*/ 5229225 w 6858000"/>
              <a:gd name="connsiteY68" fmla="*/ 6780924 h 6780924"/>
              <a:gd name="connsiteX69" fmla="*/ 5059105 w 6858000"/>
              <a:gd name="connsiteY69" fmla="*/ 6780924 h 6780924"/>
              <a:gd name="connsiteX70" fmla="*/ 5009857 w 6858000"/>
              <a:gd name="connsiteY70" fmla="*/ 6780924 h 6780924"/>
              <a:gd name="connsiteX71" fmla="*/ 4857750 w 6858000"/>
              <a:gd name="connsiteY71" fmla="*/ 6780924 h 6780924"/>
              <a:gd name="connsiteX72" fmla="*/ 4746147 w 6858000"/>
              <a:gd name="connsiteY72" fmla="*/ 6780924 h 6780924"/>
              <a:gd name="connsiteX73" fmla="*/ 4712147 w 6858000"/>
              <a:gd name="connsiteY73" fmla="*/ 6730496 h 6780924"/>
              <a:gd name="connsiteX74" fmla="*/ 4698002 w 6858000"/>
              <a:gd name="connsiteY74" fmla="*/ 6660431 h 6780924"/>
              <a:gd name="connsiteX75" fmla="*/ 4698002 w 6858000"/>
              <a:gd name="connsiteY75" fmla="*/ 5925639 h 6780924"/>
              <a:gd name="connsiteX76" fmla="*/ 4686136 w 6858000"/>
              <a:gd name="connsiteY76" fmla="*/ 5928313 h 6780924"/>
              <a:gd name="connsiteX77" fmla="*/ 4686136 w 6858000"/>
              <a:gd name="connsiteY77" fmla="*/ 6026357 h 6780924"/>
              <a:gd name="connsiteX78" fmla="*/ 4505161 w 6858000"/>
              <a:gd name="connsiteY78" fmla="*/ 6207332 h 6780924"/>
              <a:gd name="connsiteX79" fmla="*/ 4324186 w 6858000"/>
              <a:gd name="connsiteY79" fmla="*/ 6026357 h 6780924"/>
              <a:gd name="connsiteX80" fmla="*/ 4324186 w 6858000"/>
              <a:gd name="connsiteY80" fmla="*/ 6003902 h 6780924"/>
              <a:gd name="connsiteX81" fmla="*/ 4308074 w 6858000"/>
              <a:gd name="connsiteY81" fmla="*/ 6005915 h 6780924"/>
              <a:gd name="connsiteX82" fmla="*/ 4308074 w 6858000"/>
              <a:gd name="connsiteY82" fmla="*/ 6780924 h 6780924"/>
              <a:gd name="connsiteX83" fmla="*/ 3948076 w 6858000"/>
              <a:gd name="connsiteY83" fmla="*/ 6780924 h 6780924"/>
              <a:gd name="connsiteX84" fmla="*/ 3948076 w 6858000"/>
              <a:gd name="connsiteY84" fmla="*/ 6542799 h 6780924"/>
              <a:gd name="connsiteX85" fmla="*/ 3944666 w 6858000"/>
              <a:gd name="connsiteY85" fmla="*/ 6542799 h 6780924"/>
              <a:gd name="connsiteX86" fmla="*/ 3944666 w 6858000"/>
              <a:gd name="connsiteY86" fmla="*/ 6555998 h 6780924"/>
              <a:gd name="connsiteX87" fmla="*/ 3764666 w 6858000"/>
              <a:gd name="connsiteY87" fmla="*/ 6735998 h 6780924"/>
              <a:gd name="connsiteX88" fmla="*/ 3584666 w 6858000"/>
              <a:gd name="connsiteY88" fmla="*/ 6555998 h 6780924"/>
              <a:gd name="connsiteX89" fmla="*/ 3584666 w 6858000"/>
              <a:gd name="connsiteY89" fmla="*/ 6542799 h 6780924"/>
              <a:gd name="connsiteX90" fmla="*/ 3581256 w 6858000"/>
              <a:gd name="connsiteY90" fmla="*/ 6542799 h 6780924"/>
              <a:gd name="connsiteX91" fmla="*/ 3581256 w 6858000"/>
              <a:gd name="connsiteY91" fmla="*/ 6779446 h 6780924"/>
              <a:gd name="connsiteX92" fmla="*/ 3581107 w 6858000"/>
              <a:gd name="connsiteY92" fmla="*/ 6780924 h 6780924"/>
              <a:gd name="connsiteX93" fmla="*/ 3221405 w 6858000"/>
              <a:gd name="connsiteY93" fmla="*/ 6780924 h 6780924"/>
              <a:gd name="connsiteX94" fmla="*/ 3221256 w 6858000"/>
              <a:gd name="connsiteY94" fmla="*/ 6779446 h 6780924"/>
              <a:gd name="connsiteX95" fmla="*/ 3221256 w 6858000"/>
              <a:gd name="connsiteY95" fmla="*/ 6753018 h 6780924"/>
              <a:gd name="connsiteX96" fmla="*/ 3217846 w 6858000"/>
              <a:gd name="connsiteY96" fmla="*/ 6753706 h 6780924"/>
              <a:gd name="connsiteX97" fmla="*/ 3217846 w 6858000"/>
              <a:gd name="connsiteY97" fmla="*/ 6780924 h 6780924"/>
              <a:gd name="connsiteX98" fmla="*/ 2857846 w 6858000"/>
              <a:gd name="connsiteY98" fmla="*/ 6780924 h 6780924"/>
              <a:gd name="connsiteX99" fmla="*/ 2857846 w 6858000"/>
              <a:gd name="connsiteY99" fmla="*/ 6753312 h 6780924"/>
              <a:gd name="connsiteX100" fmla="*/ 2854436 w 6858000"/>
              <a:gd name="connsiteY100" fmla="*/ 6754001 h 6780924"/>
              <a:gd name="connsiteX101" fmla="*/ 2854436 w 6858000"/>
              <a:gd name="connsiteY101" fmla="*/ 6780924 h 6780924"/>
              <a:gd name="connsiteX102" fmla="*/ 2494436 w 6858000"/>
              <a:gd name="connsiteY102" fmla="*/ 6780924 h 6780924"/>
              <a:gd name="connsiteX103" fmla="*/ 2494436 w 6858000"/>
              <a:gd name="connsiteY103" fmla="*/ 6130942 h 6780924"/>
              <a:gd name="connsiteX104" fmla="*/ 2490066 w 6858000"/>
              <a:gd name="connsiteY104" fmla="*/ 6130059 h 6780924"/>
              <a:gd name="connsiteX105" fmla="*/ 2487368 w 6858000"/>
              <a:gd name="connsiteY105" fmla="*/ 6156817 h 6780924"/>
              <a:gd name="connsiteX106" fmla="*/ 2311026 w 6858000"/>
              <a:gd name="connsiteY106" fmla="*/ 6300541 h 6780924"/>
              <a:gd name="connsiteX107" fmla="*/ 2134684 w 6858000"/>
              <a:gd name="connsiteY107" fmla="*/ 6156817 h 6780924"/>
              <a:gd name="connsiteX108" fmla="*/ 2131742 w 6858000"/>
              <a:gd name="connsiteY108" fmla="*/ 6127628 h 6780924"/>
              <a:gd name="connsiteX109" fmla="*/ 2127618 w 6858000"/>
              <a:gd name="connsiteY109" fmla="*/ 6128461 h 6780924"/>
              <a:gd name="connsiteX110" fmla="*/ 2127618 w 6858000"/>
              <a:gd name="connsiteY110" fmla="*/ 6467924 h 6780924"/>
              <a:gd name="connsiteX111" fmla="*/ 1947618 w 6858000"/>
              <a:gd name="connsiteY111" fmla="*/ 6647924 h 6780924"/>
              <a:gd name="connsiteX112" fmla="*/ 1767618 w 6858000"/>
              <a:gd name="connsiteY112" fmla="*/ 6467924 h 6780924"/>
              <a:gd name="connsiteX113" fmla="*/ 1767618 w 6858000"/>
              <a:gd name="connsiteY113" fmla="*/ 5796012 h 6780924"/>
              <a:gd name="connsiteX114" fmla="*/ 1761784 w 6858000"/>
              <a:gd name="connsiteY114" fmla="*/ 5797189 h 6780924"/>
              <a:gd name="connsiteX115" fmla="*/ 1760550 w 6858000"/>
              <a:gd name="connsiteY115" fmla="*/ 5809435 h 6780924"/>
              <a:gd name="connsiteX116" fmla="*/ 1584208 w 6858000"/>
              <a:gd name="connsiteY116" fmla="*/ 5953159 h 6780924"/>
              <a:gd name="connsiteX117" fmla="*/ 1418352 w 6858000"/>
              <a:gd name="connsiteY117" fmla="*/ 5843223 h 6780924"/>
              <a:gd name="connsiteX118" fmla="*/ 1409520 w 6858000"/>
              <a:gd name="connsiteY118" fmla="*/ 5814770 h 6780924"/>
              <a:gd name="connsiteX119" fmla="*/ 1409520 w 6858000"/>
              <a:gd name="connsiteY119" fmla="*/ 6254958 h 6780924"/>
              <a:gd name="connsiteX120" fmla="*/ 1228546 w 6858000"/>
              <a:gd name="connsiteY120" fmla="*/ 6435933 h 6780924"/>
              <a:gd name="connsiteX121" fmla="*/ 1051248 w 6858000"/>
              <a:gd name="connsiteY121" fmla="*/ 6291431 h 6780924"/>
              <a:gd name="connsiteX122" fmla="*/ 1047574 w 6858000"/>
              <a:gd name="connsiteY122" fmla="*/ 6254997 h 6780924"/>
              <a:gd name="connsiteX123" fmla="*/ 1047574 w 6858000"/>
              <a:gd name="connsiteY123" fmla="*/ 6580136 h 6780924"/>
              <a:gd name="connsiteX124" fmla="*/ 866600 w 6858000"/>
              <a:gd name="connsiteY124" fmla="*/ 6761111 h 6780924"/>
              <a:gd name="connsiteX125" fmla="*/ 685625 w 6858000"/>
              <a:gd name="connsiteY125" fmla="*/ 6580136 h 6780924"/>
              <a:gd name="connsiteX126" fmla="*/ 685625 w 6858000"/>
              <a:gd name="connsiteY126" fmla="*/ 6076064 h 6780924"/>
              <a:gd name="connsiteX127" fmla="*/ 683480 w 6858000"/>
              <a:gd name="connsiteY127" fmla="*/ 6097332 h 6780924"/>
              <a:gd name="connsiteX128" fmla="*/ 507138 w 6858000"/>
              <a:gd name="connsiteY128" fmla="*/ 6241056 h 6780924"/>
              <a:gd name="connsiteX129" fmla="*/ 379860 w 6858000"/>
              <a:gd name="connsiteY129" fmla="*/ 6188335 h 6780924"/>
              <a:gd name="connsiteX130" fmla="*/ 352266 w 6858000"/>
              <a:gd name="connsiteY130" fmla="*/ 6147408 h 6780924"/>
              <a:gd name="connsiteX131" fmla="*/ 352266 w 6858000"/>
              <a:gd name="connsiteY131" fmla="*/ 6050281 h 6780924"/>
              <a:gd name="connsiteX132" fmla="*/ 352264 w 6858000"/>
              <a:gd name="connsiteY132" fmla="*/ 6050271 h 6780924"/>
              <a:gd name="connsiteX133" fmla="*/ 352264 w 6858000"/>
              <a:gd name="connsiteY133" fmla="*/ 5788251 h 6780924"/>
              <a:gd name="connsiteX134" fmla="*/ 344945 w 6858000"/>
              <a:gd name="connsiteY134" fmla="*/ 5824500 h 6780924"/>
              <a:gd name="connsiteX135" fmla="*/ 179091 w 6858000"/>
              <a:gd name="connsiteY135" fmla="*/ 5934436 h 6780924"/>
              <a:gd name="connsiteX136" fmla="*/ 2748 w 6858000"/>
              <a:gd name="connsiteY136" fmla="*/ 5790712 h 6780924"/>
              <a:gd name="connsiteX137" fmla="*/ 0 w 6858000"/>
              <a:gd name="connsiteY137" fmla="*/ 5763453 h 6780924"/>
              <a:gd name="connsiteX138" fmla="*/ 0 w 6858000"/>
              <a:gd name="connsiteY138" fmla="*/ 3970142 h 6780924"/>
              <a:gd name="connsiteX139" fmla="*/ 2748 w 6858000"/>
              <a:gd name="connsiteY139" fmla="*/ 3942883 h 6780924"/>
              <a:gd name="connsiteX140" fmla="*/ 179091 w 6858000"/>
              <a:gd name="connsiteY140" fmla="*/ 3799159 h 6780924"/>
              <a:gd name="connsiteX141" fmla="*/ 344945 w 6858000"/>
              <a:gd name="connsiteY141" fmla="*/ 3909095 h 6780924"/>
              <a:gd name="connsiteX142" fmla="*/ 352264 w 6858000"/>
              <a:gd name="connsiteY142" fmla="*/ 3945346 h 6780924"/>
              <a:gd name="connsiteX143" fmla="*/ 352264 w 6858000"/>
              <a:gd name="connsiteY143" fmla="*/ 2869739 h 6780924"/>
              <a:gd name="connsiteX144" fmla="*/ 532264 w 6858000"/>
              <a:gd name="connsiteY144" fmla="*/ 2689739 h 6780924"/>
              <a:gd name="connsiteX145" fmla="*/ 698119 w 6858000"/>
              <a:gd name="connsiteY145" fmla="*/ 2799676 h 6780924"/>
              <a:gd name="connsiteX146" fmla="*/ 707850 w 6858000"/>
              <a:gd name="connsiteY146" fmla="*/ 2847874 h 6780924"/>
              <a:gd name="connsiteX147" fmla="*/ 707850 w 6858000"/>
              <a:gd name="connsiteY147" fmla="*/ 2426905 h 6780924"/>
              <a:gd name="connsiteX148" fmla="*/ 887850 w 6858000"/>
              <a:gd name="connsiteY148" fmla="*/ 2246904 h 6780924"/>
              <a:gd name="connsiteX149" fmla="*/ 1064193 w 6858000"/>
              <a:gd name="connsiteY149" fmla="*/ 2390628 h 6780924"/>
              <a:gd name="connsiteX150" fmla="*/ 1066801 w 6858000"/>
              <a:gd name="connsiteY150" fmla="*/ 2416498 h 6780924"/>
              <a:gd name="connsiteX151" fmla="*/ 1066801 w 6858000"/>
              <a:gd name="connsiteY151" fmla="*/ 1457325 h 6780924"/>
              <a:gd name="connsiteX152" fmla="*/ 1247776 w 6858000"/>
              <a:gd name="connsiteY152" fmla="*/ 1276350 h 6780924"/>
              <a:gd name="connsiteX153" fmla="*/ 1414529 w 6858000"/>
              <a:gd name="connsiteY153" fmla="*/ 1386880 h 6780924"/>
              <a:gd name="connsiteX154" fmla="*/ 1414713 w 6858000"/>
              <a:gd name="connsiteY154" fmla="*/ 1387474 h 6780924"/>
              <a:gd name="connsiteX155" fmla="*/ 1414808 w 6858000"/>
              <a:gd name="connsiteY155" fmla="*/ 1387615 h 6780924"/>
              <a:gd name="connsiteX156" fmla="*/ 1428953 w 6858000"/>
              <a:gd name="connsiteY156" fmla="*/ 1457678 h 6780924"/>
              <a:gd name="connsiteX157" fmla="*/ 1428953 w 6858000"/>
              <a:gd name="connsiteY157" fmla="*/ 1706061 h 6780924"/>
              <a:gd name="connsiteX158" fmla="*/ 1428751 w 6858000"/>
              <a:gd name="connsiteY158" fmla="*/ 1708065 h 6780924"/>
              <a:gd name="connsiteX159" fmla="*/ 1428751 w 6858000"/>
              <a:gd name="connsiteY159" fmla="*/ 2186419 h 6780924"/>
              <a:gd name="connsiteX160" fmla="*/ 1428953 w 6858000"/>
              <a:gd name="connsiteY160" fmla="*/ 2188423 h 6780924"/>
              <a:gd name="connsiteX161" fmla="*/ 1428953 w 6858000"/>
              <a:gd name="connsiteY161" fmla="*/ 2344473 h 6780924"/>
              <a:gd name="connsiteX162" fmla="*/ 1430056 w 6858000"/>
              <a:gd name="connsiteY162" fmla="*/ 2343631 h 6780924"/>
              <a:gd name="connsiteX163" fmla="*/ 1430056 w 6858000"/>
              <a:gd name="connsiteY163" fmla="*/ 1939123 h 6780924"/>
              <a:gd name="connsiteX164" fmla="*/ 1610056 w 6858000"/>
              <a:gd name="connsiteY164" fmla="*/ 1759123 h 6780924"/>
              <a:gd name="connsiteX165" fmla="*/ 1790056 w 6858000"/>
              <a:gd name="connsiteY165" fmla="*/ 1939123 h 6780924"/>
              <a:gd name="connsiteX166" fmla="*/ 1790056 w 6858000"/>
              <a:gd name="connsiteY166" fmla="*/ 2094491 h 6780924"/>
              <a:gd name="connsiteX167" fmla="*/ 1791159 w 6858000"/>
              <a:gd name="connsiteY167" fmla="*/ 2093833 h 6780924"/>
              <a:gd name="connsiteX168" fmla="*/ 1791159 w 6858000"/>
              <a:gd name="connsiteY168" fmla="*/ 452552 h 6780924"/>
              <a:gd name="connsiteX169" fmla="*/ 1971159 w 6858000"/>
              <a:gd name="connsiteY169" fmla="*/ 272552 h 6780924"/>
              <a:gd name="connsiteX170" fmla="*/ 2151159 w 6858000"/>
              <a:gd name="connsiteY170" fmla="*/ 452552 h 6780924"/>
              <a:gd name="connsiteX171" fmla="*/ 2151159 w 6858000"/>
              <a:gd name="connsiteY171" fmla="*/ 1123074 h 6780924"/>
              <a:gd name="connsiteX172" fmla="*/ 2152262 w 6858000"/>
              <a:gd name="connsiteY172" fmla="*/ 1123074 h 6780924"/>
              <a:gd name="connsiteX173" fmla="*/ 2152262 w 6858000"/>
              <a:gd name="connsiteY173" fmla="*/ 1051851 h 6780924"/>
              <a:gd name="connsiteX174" fmla="*/ 2332262 w 6858000"/>
              <a:gd name="connsiteY174" fmla="*/ 871849 h 6780924"/>
              <a:gd name="connsiteX175" fmla="*/ 2512262 w 6858000"/>
              <a:gd name="connsiteY175" fmla="*/ 1051851 h 6780924"/>
              <a:gd name="connsiteX176" fmla="*/ 2512262 w 6858000"/>
              <a:gd name="connsiteY176" fmla="*/ 1786643 h 6780924"/>
              <a:gd name="connsiteX177" fmla="*/ 2524128 w 6858000"/>
              <a:gd name="connsiteY177" fmla="*/ 1783969 h 6780924"/>
              <a:gd name="connsiteX178" fmla="*/ 2524128 w 6858000"/>
              <a:gd name="connsiteY178" fmla="*/ 1685924 h 6780924"/>
              <a:gd name="connsiteX179" fmla="*/ 2705103 w 6858000"/>
              <a:gd name="connsiteY179" fmla="*/ 1504950 h 6780924"/>
              <a:gd name="connsiteX180" fmla="*/ 2886078 w 6858000"/>
              <a:gd name="connsiteY180" fmla="*/ 1685924 h 6780924"/>
              <a:gd name="connsiteX181" fmla="*/ 2886078 w 6858000"/>
              <a:gd name="connsiteY181" fmla="*/ 1708380 h 6780924"/>
              <a:gd name="connsiteX182" fmla="*/ 2902190 w 6858000"/>
              <a:gd name="connsiteY182" fmla="*/ 1706366 h 6780924"/>
              <a:gd name="connsiteX183" fmla="*/ 2902190 w 6858000"/>
              <a:gd name="connsiteY183" fmla="*/ 788060 h 6780924"/>
              <a:gd name="connsiteX184" fmla="*/ 3082188 w 6858000"/>
              <a:gd name="connsiteY184" fmla="*/ 608060 h 6780924"/>
              <a:gd name="connsiteX185" fmla="*/ 3262188 w 6858000"/>
              <a:gd name="connsiteY185" fmla="*/ 788060 h 6780924"/>
              <a:gd name="connsiteX186" fmla="*/ 3262188 w 6858000"/>
              <a:gd name="connsiteY186" fmla="*/ 1123074 h 6780924"/>
              <a:gd name="connsiteX187" fmla="*/ 3272303 w 6858000"/>
              <a:gd name="connsiteY187" fmla="*/ 1123074 h 6780924"/>
              <a:gd name="connsiteX188" fmla="*/ 3279744 w 6858000"/>
              <a:gd name="connsiteY188" fmla="*/ 1086219 h 6780924"/>
              <a:gd name="connsiteX189" fmla="*/ 3445598 w 6858000"/>
              <a:gd name="connsiteY189" fmla="*/ 976284 h 6780924"/>
              <a:gd name="connsiteX190" fmla="*/ 3611453 w 6858000"/>
              <a:gd name="connsiteY190" fmla="*/ 1086219 h 6780924"/>
              <a:gd name="connsiteX191" fmla="*/ 3618893 w 6858000"/>
              <a:gd name="connsiteY191" fmla="*/ 1123074 h 6780924"/>
              <a:gd name="connsiteX192" fmla="*/ 3629008 w 6858000"/>
              <a:gd name="connsiteY192" fmla="*/ 1123074 h 6780924"/>
              <a:gd name="connsiteX193" fmla="*/ 3629008 w 6858000"/>
              <a:gd name="connsiteY193" fmla="*/ 932835 h 6780924"/>
              <a:gd name="connsiteX194" fmla="*/ 3809008 w 6858000"/>
              <a:gd name="connsiteY194" fmla="*/ 752835 h 6780924"/>
              <a:gd name="connsiteX195" fmla="*/ 3989008 w 6858000"/>
              <a:gd name="connsiteY195" fmla="*/ 932835 h 6780924"/>
              <a:gd name="connsiteX196" fmla="*/ 3989008 w 6858000"/>
              <a:gd name="connsiteY196" fmla="*/ 959263 h 6780924"/>
              <a:gd name="connsiteX197" fmla="*/ 3992418 w 6858000"/>
              <a:gd name="connsiteY197" fmla="*/ 958575 h 6780924"/>
              <a:gd name="connsiteX198" fmla="*/ 3992418 w 6858000"/>
              <a:gd name="connsiteY198" fmla="*/ 229104 h 6780924"/>
              <a:gd name="connsiteX199" fmla="*/ 4172418 w 6858000"/>
              <a:gd name="connsiteY199" fmla="*/ 49104 h 6780924"/>
              <a:gd name="connsiteX200" fmla="*/ 3082188 w 6858000"/>
              <a:gd name="connsiteY200" fmla="*/ 0 h 6780924"/>
              <a:gd name="connsiteX201" fmla="*/ 3262188 w 6858000"/>
              <a:gd name="connsiteY201" fmla="*/ 180000 h 6780924"/>
              <a:gd name="connsiteX202" fmla="*/ 3262188 w 6858000"/>
              <a:gd name="connsiteY202" fmla="*/ 332390 h 6780924"/>
              <a:gd name="connsiteX203" fmla="*/ 3082188 w 6858000"/>
              <a:gd name="connsiteY203" fmla="*/ 512390 h 6780924"/>
              <a:gd name="connsiteX204" fmla="*/ 2902190 w 6858000"/>
              <a:gd name="connsiteY204" fmla="*/ 332390 h 6780924"/>
              <a:gd name="connsiteX205" fmla="*/ 2902190 w 6858000"/>
              <a:gd name="connsiteY205" fmla="*/ 180000 h 6780924"/>
              <a:gd name="connsiteX206" fmla="*/ 3082188 w 6858000"/>
              <a:gd name="connsiteY206" fmla="*/ 0 h 6780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6858000" h="6780924">
                <a:moveTo>
                  <a:pt x="4899238" y="480718"/>
                </a:moveTo>
                <a:cubicBezTo>
                  <a:pt x="4998650" y="480718"/>
                  <a:pt x="5079238" y="561307"/>
                  <a:pt x="5079238" y="660719"/>
                </a:cubicBezTo>
                <a:lnTo>
                  <a:pt x="5079238" y="813109"/>
                </a:lnTo>
                <a:cubicBezTo>
                  <a:pt x="5079238" y="912519"/>
                  <a:pt x="4998650" y="993109"/>
                  <a:pt x="4899238" y="993109"/>
                </a:cubicBezTo>
                <a:cubicBezTo>
                  <a:pt x="4799828" y="993109"/>
                  <a:pt x="4719238" y="912519"/>
                  <a:pt x="4719238" y="813109"/>
                </a:cubicBezTo>
                <a:lnTo>
                  <a:pt x="4719238" y="660719"/>
                </a:lnTo>
                <a:cubicBezTo>
                  <a:pt x="4719238" y="561307"/>
                  <a:pt x="4799828" y="480718"/>
                  <a:pt x="4899238" y="480718"/>
                </a:cubicBezTo>
                <a:close/>
                <a:moveTo>
                  <a:pt x="4172418" y="49104"/>
                </a:moveTo>
                <a:cubicBezTo>
                  <a:pt x="4271828" y="49104"/>
                  <a:pt x="4352418" y="129694"/>
                  <a:pt x="4352418" y="229104"/>
                </a:cubicBezTo>
                <a:lnTo>
                  <a:pt x="4352418" y="958969"/>
                </a:lnTo>
                <a:lnTo>
                  <a:pt x="4355828" y="958280"/>
                </a:lnTo>
                <a:lnTo>
                  <a:pt x="4355828" y="910422"/>
                </a:lnTo>
                <a:cubicBezTo>
                  <a:pt x="4355828" y="811012"/>
                  <a:pt x="4436416" y="730422"/>
                  <a:pt x="4535826" y="730422"/>
                </a:cubicBezTo>
                <a:cubicBezTo>
                  <a:pt x="4635238" y="730422"/>
                  <a:pt x="4715828" y="811012"/>
                  <a:pt x="4715828" y="910422"/>
                </a:cubicBezTo>
                <a:lnTo>
                  <a:pt x="4715828" y="1581340"/>
                </a:lnTo>
                <a:lnTo>
                  <a:pt x="4720198" y="1582222"/>
                </a:lnTo>
                <a:lnTo>
                  <a:pt x="4722896" y="1555465"/>
                </a:lnTo>
                <a:cubicBezTo>
                  <a:pt x="4739680" y="1473443"/>
                  <a:pt x="4812252" y="1411741"/>
                  <a:pt x="4899238" y="1411741"/>
                </a:cubicBezTo>
                <a:cubicBezTo>
                  <a:pt x="4986222" y="1411741"/>
                  <a:pt x="5058796" y="1473443"/>
                  <a:pt x="5075580" y="1555465"/>
                </a:cubicBezTo>
                <a:lnTo>
                  <a:pt x="5078522" y="1584654"/>
                </a:lnTo>
                <a:lnTo>
                  <a:pt x="5082646" y="1583821"/>
                </a:lnTo>
                <a:lnTo>
                  <a:pt x="5082646" y="1244357"/>
                </a:lnTo>
                <a:cubicBezTo>
                  <a:pt x="5082646" y="1144948"/>
                  <a:pt x="5163236" y="1064357"/>
                  <a:pt x="5262646" y="1064357"/>
                </a:cubicBezTo>
                <a:cubicBezTo>
                  <a:pt x="5362058" y="1064357"/>
                  <a:pt x="5442646" y="1144948"/>
                  <a:pt x="5442646" y="1244357"/>
                </a:cubicBezTo>
                <a:lnTo>
                  <a:pt x="5442646" y="1916269"/>
                </a:lnTo>
                <a:lnTo>
                  <a:pt x="5448480" y="1915093"/>
                </a:lnTo>
                <a:lnTo>
                  <a:pt x="5449714" y="1902847"/>
                </a:lnTo>
                <a:cubicBezTo>
                  <a:pt x="5466498" y="1820824"/>
                  <a:pt x="5539072" y="1759123"/>
                  <a:pt x="5626056" y="1759123"/>
                </a:cubicBezTo>
                <a:cubicBezTo>
                  <a:pt x="5700616" y="1759123"/>
                  <a:pt x="5764586" y="1804454"/>
                  <a:pt x="5791912" y="1869059"/>
                </a:cubicBezTo>
                <a:lnTo>
                  <a:pt x="5800744" y="1897511"/>
                </a:lnTo>
                <a:lnTo>
                  <a:pt x="5800744" y="1457324"/>
                </a:lnTo>
                <a:cubicBezTo>
                  <a:pt x="5800744" y="1357374"/>
                  <a:pt x="5881768" y="1276349"/>
                  <a:pt x="5981718" y="1276349"/>
                </a:cubicBezTo>
                <a:cubicBezTo>
                  <a:pt x="6069174" y="1276349"/>
                  <a:pt x="6142142" y="1338383"/>
                  <a:pt x="6159016" y="1420851"/>
                </a:cubicBezTo>
                <a:lnTo>
                  <a:pt x="6162690" y="1457285"/>
                </a:lnTo>
                <a:lnTo>
                  <a:pt x="6162690" y="1132146"/>
                </a:lnTo>
                <a:cubicBezTo>
                  <a:pt x="6162690" y="1032196"/>
                  <a:pt x="6243714" y="951170"/>
                  <a:pt x="6343664" y="951170"/>
                </a:cubicBezTo>
                <a:cubicBezTo>
                  <a:pt x="6443614" y="951170"/>
                  <a:pt x="6524640" y="1032196"/>
                  <a:pt x="6524640" y="1132146"/>
                </a:cubicBezTo>
                <a:lnTo>
                  <a:pt x="6524640" y="1636217"/>
                </a:lnTo>
                <a:lnTo>
                  <a:pt x="6526784" y="1614950"/>
                </a:lnTo>
                <a:cubicBezTo>
                  <a:pt x="6543568" y="1532926"/>
                  <a:pt x="6616142" y="1471226"/>
                  <a:pt x="6703126" y="1471226"/>
                </a:cubicBezTo>
                <a:cubicBezTo>
                  <a:pt x="6752830" y="1471226"/>
                  <a:pt x="6797830" y="1491374"/>
                  <a:pt x="6830404" y="1523946"/>
                </a:cubicBezTo>
                <a:lnTo>
                  <a:pt x="6857998" y="1564874"/>
                </a:lnTo>
                <a:lnTo>
                  <a:pt x="6857998" y="4674715"/>
                </a:lnTo>
                <a:lnTo>
                  <a:pt x="6858000" y="4674715"/>
                </a:lnTo>
                <a:lnTo>
                  <a:pt x="6858000" y="4842542"/>
                </a:lnTo>
                <a:cubicBezTo>
                  <a:pt x="6858000" y="4941953"/>
                  <a:pt x="6777411" y="5022542"/>
                  <a:pt x="6678000" y="5022542"/>
                </a:cubicBezTo>
                <a:cubicBezTo>
                  <a:pt x="6603442" y="5022542"/>
                  <a:pt x="6539471" y="4977210"/>
                  <a:pt x="6512145" y="4912606"/>
                </a:cubicBezTo>
                <a:lnTo>
                  <a:pt x="6502414" y="4864407"/>
                </a:lnTo>
                <a:lnTo>
                  <a:pt x="6502414" y="5285377"/>
                </a:lnTo>
                <a:cubicBezTo>
                  <a:pt x="6502414" y="5384788"/>
                  <a:pt x="6421825" y="5465377"/>
                  <a:pt x="6322414" y="5465377"/>
                </a:cubicBezTo>
                <a:cubicBezTo>
                  <a:pt x="6235430" y="5465377"/>
                  <a:pt x="6162855" y="5403676"/>
                  <a:pt x="6146071" y="5321653"/>
                </a:cubicBezTo>
                <a:lnTo>
                  <a:pt x="6143463" y="5295783"/>
                </a:lnTo>
                <a:lnTo>
                  <a:pt x="6143463" y="6254957"/>
                </a:lnTo>
                <a:cubicBezTo>
                  <a:pt x="6143463" y="6354907"/>
                  <a:pt x="6062438" y="6435932"/>
                  <a:pt x="5962488" y="6435932"/>
                </a:cubicBezTo>
                <a:cubicBezTo>
                  <a:pt x="5887526" y="6435932"/>
                  <a:pt x="5823208" y="6390355"/>
                  <a:pt x="5795735" y="6325401"/>
                </a:cubicBezTo>
                <a:lnTo>
                  <a:pt x="5795551" y="6324808"/>
                </a:lnTo>
                <a:lnTo>
                  <a:pt x="5795456" y="6324667"/>
                </a:lnTo>
                <a:cubicBezTo>
                  <a:pt x="5786348" y="6303133"/>
                  <a:pt x="5781311" y="6279456"/>
                  <a:pt x="5781311" y="6254603"/>
                </a:cubicBezTo>
                <a:lnTo>
                  <a:pt x="5781311" y="6006221"/>
                </a:lnTo>
                <a:lnTo>
                  <a:pt x="5781513" y="6004217"/>
                </a:lnTo>
                <a:lnTo>
                  <a:pt x="5781513" y="5761749"/>
                </a:lnTo>
                <a:lnTo>
                  <a:pt x="5780208" y="5761749"/>
                </a:lnTo>
                <a:lnTo>
                  <a:pt x="5780208" y="5773159"/>
                </a:lnTo>
                <a:cubicBezTo>
                  <a:pt x="5780208" y="5872570"/>
                  <a:pt x="5699619" y="5953159"/>
                  <a:pt x="5600208" y="5953159"/>
                </a:cubicBezTo>
                <a:cubicBezTo>
                  <a:pt x="5500797" y="5953159"/>
                  <a:pt x="5420208" y="5872570"/>
                  <a:pt x="5420208" y="5773159"/>
                </a:cubicBezTo>
                <a:lnTo>
                  <a:pt x="5420208" y="5761749"/>
                </a:lnTo>
                <a:lnTo>
                  <a:pt x="5419105" y="5761749"/>
                </a:lnTo>
                <a:lnTo>
                  <a:pt x="5419105" y="6780924"/>
                </a:lnTo>
                <a:lnTo>
                  <a:pt x="5229225" y="6780924"/>
                </a:lnTo>
                <a:lnTo>
                  <a:pt x="5059105" y="6780924"/>
                </a:lnTo>
                <a:lnTo>
                  <a:pt x="5009857" y="6780924"/>
                </a:lnTo>
                <a:lnTo>
                  <a:pt x="4857750" y="6780924"/>
                </a:lnTo>
                <a:lnTo>
                  <a:pt x="4746147" y="6780924"/>
                </a:lnTo>
                <a:lnTo>
                  <a:pt x="4712147" y="6730496"/>
                </a:lnTo>
                <a:cubicBezTo>
                  <a:pt x="4703039" y="6708961"/>
                  <a:pt x="4698002" y="6685284"/>
                  <a:pt x="4698002" y="6660431"/>
                </a:cubicBezTo>
                <a:lnTo>
                  <a:pt x="4698002" y="5925639"/>
                </a:lnTo>
                <a:lnTo>
                  <a:pt x="4686136" y="5928313"/>
                </a:lnTo>
                <a:lnTo>
                  <a:pt x="4686136" y="6026357"/>
                </a:lnTo>
                <a:cubicBezTo>
                  <a:pt x="4686136" y="6126307"/>
                  <a:pt x="4605111" y="6207332"/>
                  <a:pt x="4505161" y="6207332"/>
                </a:cubicBezTo>
                <a:cubicBezTo>
                  <a:pt x="4405211" y="6207332"/>
                  <a:pt x="4324186" y="6126307"/>
                  <a:pt x="4324186" y="6026357"/>
                </a:cubicBezTo>
                <a:lnTo>
                  <a:pt x="4324186" y="6003902"/>
                </a:lnTo>
                <a:lnTo>
                  <a:pt x="4308074" y="6005915"/>
                </a:lnTo>
                <a:lnTo>
                  <a:pt x="4308074" y="6780924"/>
                </a:lnTo>
                <a:lnTo>
                  <a:pt x="3948076" y="6780924"/>
                </a:lnTo>
                <a:lnTo>
                  <a:pt x="3948076" y="6542799"/>
                </a:lnTo>
                <a:lnTo>
                  <a:pt x="3944666" y="6542799"/>
                </a:lnTo>
                <a:lnTo>
                  <a:pt x="3944666" y="6555998"/>
                </a:lnTo>
                <a:cubicBezTo>
                  <a:pt x="3944666" y="6655409"/>
                  <a:pt x="3864076" y="6735998"/>
                  <a:pt x="3764666" y="6735998"/>
                </a:cubicBezTo>
                <a:cubicBezTo>
                  <a:pt x="3665254" y="6735998"/>
                  <a:pt x="3584666" y="6655409"/>
                  <a:pt x="3584666" y="6555998"/>
                </a:cubicBezTo>
                <a:lnTo>
                  <a:pt x="3584666" y="6542799"/>
                </a:lnTo>
                <a:lnTo>
                  <a:pt x="3581256" y="6542799"/>
                </a:lnTo>
                <a:lnTo>
                  <a:pt x="3581256" y="6779446"/>
                </a:lnTo>
                <a:lnTo>
                  <a:pt x="3581107" y="6780924"/>
                </a:lnTo>
                <a:lnTo>
                  <a:pt x="3221405" y="6780924"/>
                </a:lnTo>
                <a:lnTo>
                  <a:pt x="3221256" y="6779446"/>
                </a:lnTo>
                <a:lnTo>
                  <a:pt x="3221256" y="6753018"/>
                </a:lnTo>
                <a:lnTo>
                  <a:pt x="3217846" y="6753706"/>
                </a:lnTo>
                <a:lnTo>
                  <a:pt x="3217846" y="6780924"/>
                </a:lnTo>
                <a:lnTo>
                  <a:pt x="2857846" y="6780924"/>
                </a:lnTo>
                <a:lnTo>
                  <a:pt x="2857846" y="6753312"/>
                </a:lnTo>
                <a:lnTo>
                  <a:pt x="2854436" y="6754001"/>
                </a:lnTo>
                <a:lnTo>
                  <a:pt x="2854436" y="6780924"/>
                </a:lnTo>
                <a:lnTo>
                  <a:pt x="2494436" y="6780924"/>
                </a:lnTo>
                <a:lnTo>
                  <a:pt x="2494436" y="6130942"/>
                </a:lnTo>
                <a:lnTo>
                  <a:pt x="2490066" y="6130059"/>
                </a:lnTo>
                <a:lnTo>
                  <a:pt x="2487368" y="6156817"/>
                </a:lnTo>
                <a:cubicBezTo>
                  <a:pt x="2470584" y="6238839"/>
                  <a:pt x="2398012" y="6300541"/>
                  <a:pt x="2311026" y="6300541"/>
                </a:cubicBezTo>
                <a:cubicBezTo>
                  <a:pt x="2224043" y="6300541"/>
                  <a:pt x="2151468" y="6238839"/>
                  <a:pt x="2134684" y="6156817"/>
                </a:cubicBezTo>
                <a:lnTo>
                  <a:pt x="2131742" y="6127628"/>
                </a:lnTo>
                <a:lnTo>
                  <a:pt x="2127618" y="6128461"/>
                </a:lnTo>
                <a:lnTo>
                  <a:pt x="2127618" y="6467924"/>
                </a:lnTo>
                <a:cubicBezTo>
                  <a:pt x="2127618" y="6567334"/>
                  <a:pt x="2047028" y="6647924"/>
                  <a:pt x="1947618" y="6647924"/>
                </a:cubicBezTo>
                <a:cubicBezTo>
                  <a:pt x="1848206" y="6647924"/>
                  <a:pt x="1767618" y="6567334"/>
                  <a:pt x="1767618" y="6467924"/>
                </a:cubicBezTo>
                <a:lnTo>
                  <a:pt x="1767618" y="5796012"/>
                </a:lnTo>
                <a:lnTo>
                  <a:pt x="1761784" y="5797189"/>
                </a:lnTo>
                <a:lnTo>
                  <a:pt x="1760550" y="5809435"/>
                </a:lnTo>
                <a:cubicBezTo>
                  <a:pt x="1743766" y="5891458"/>
                  <a:pt x="1671192" y="5953159"/>
                  <a:pt x="1584208" y="5953159"/>
                </a:cubicBezTo>
                <a:cubicBezTo>
                  <a:pt x="1509649" y="5953159"/>
                  <a:pt x="1445678" y="5907827"/>
                  <a:pt x="1418352" y="5843223"/>
                </a:cubicBezTo>
                <a:lnTo>
                  <a:pt x="1409520" y="5814770"/>
                </a:lnTo>
                <a:lnTo>
                  <a:pt x="1409520" y="6254958"/>
                </a:lnTo>
                <a:cubicBezTo>
                  <a:pt x="1409520" y="6354908"/>
                  <a:pt x="1328496" y="6435933"/>
                  <a:pt x="1228546" y="6435933"/>
                </a:cubicBezTo>
                <a:cubicBezTo>
                  <a:pt x="1141090" y="6435933"/>
                  <a:pt x="1068122" y="6373898"/>
                  <a:pt x="1051248" y="6291431"/>
                </a:cubicBezTo>
                <a:lnTo>
                  <a:pt x="1047574" y="6254997"/>
                </a:lnTo>
                <a:lnTo>
                  <a:pt x="1047574" y="6580136"/>
                </a:lnTo>
                <a:cubicBezTo>
                  <a:pt x="1047574" y="6680086"/>
                  <a:pt x="966550" y="6761111"/>
                  <a:pt x="866600" y="6761111"/>
                </a:cubicBezTo>
                <a:cubicBezTo>
                  <a:pt x="766650" y="6761111"/>
                  <a:pt x="685625" y="6680086"/>
                  <a:pt x="685625" y="6580136"/>
                </a:cubicBezTo>
                <a:lnTo>
                  <a:pt x="685625" y="6076064"/>
                </a:lnTo>
                <a:lnTo>
                  <a:pt x="683480" y="6097332"/>
                </a:lnTo>
                <a:cubicBezTo>
                  <a:pt x="666696" y="6179355"/>
                  <a:pt x="594123" y="6241056"/>
                  <a:pt x="507138" y="6241056"/>
                </a:cubicBezTo>
                <a:cubicBezTo>
                  <a:pt x="457434" y="6241056"/>
                  <a:pt x="412434" y="6220908"/>
                  <a:pt x="379860" y="6188335"/>
                </a:cubicBezTo>
                <a:lnTo>
                  <a:pt x="352266" y="6147408"/>
                </a:lnTo>
                <a:lnTo>
                  <a:pt x="352266" y="6050281"/>
                </a:lnTo>
                <a:lnTo>
                  <a:pt x="352264" y="6050271"/>
                </a:lnTo>
                <a:lnTo>
                  <a:pt x="352264" y="5788251"/>
                </a:lnTo>
                <a:lnTo>
                  <a:pt x="344945" y="5824500"/>
                </a:lnTo>
                <a:cubicBezTo>
                  <a:pt x="317620" y="5889105"/>
                  <a:pt x="253649" y="5934436"/>
                  <a:pt x="179091" y="5934436"/>
                </a:cubicBezTo>
                <a:cubicBezTo>
                  <a:pt x="92106" y="5934436"/>
                  <a:pt x="19532" y="5872735"/>
                  <a:pt x="2748" y="5790712"/>
                </a:cubicBezTo>
                <a:lnTo>
                  <a:pt x="0" y="5763453"/>
                </a:lnTo>
                <a:lnTo>
                  <a:pt x="0" y="3970142"/>
                </a:lnTo>
                <a:lnTo>
                  <a:pt x="2748" y="3942883"/>
                </a:lnTo>
                <a:cubicBezTo>
                  <a:pt x="19532" y="3860860"/>
                  <a:pt x="92106" y="3799159"/>
                  <a:pt x="179091" y="3799159"/>
                </a:cubicBezTo>
                <a:cubicBezTo>
                  <a:pt x="253649" y="3799159"/>
                  <a:pt x="317620" y="3844491"/>
                  <a:pt x="344945" y="3909095"/>
                </a:cubicBezTo>
                <a:lnTo>
                  <a:pt x="352264" y="3945346"/>
                </a:lnTo>
                <a:lnTo>
                  <a:pt x="352264" y="2869739"/>
                </a:lnTo>
                <a:cubicBezTo>
                  <a:pt x="352264" y="2770328"/>
                  <a:pt x="432853" y="2689739"/>
                  <a:pt x="532264" y="2689739"/>
                </a:cubicBezTo>
                <a:cubicBezTo>
                  <a:pt x="606822" y="2689739"/>
                  <a:pt x="670793" y="2735072"/>
                  <a:pt x="698119" y="2799676"/>
                </a:cubicBezTo>
                <a:lnTo>
                  <a:pt x="707850" y="2847874"/>
                </a:lnTo>
                <a:lnTo>
                  <a:pt x="707850" y="2426905"/>
                </a:lnTo>
                <a:cubicBezTo>
                  <a:pt x="707850" y="2327493"/>
                  <a:pt x="788439" y="2246904"/>
                  <a:pt x="887850" y="2246904"/>
                </a:cubicBezTo>
                <a:cubicBezTo>
                  <a:pt x="974834" y="2246904"/>
                  <a:pt x="1047409" y="2308606"/>
                  <a:pt x="1064193" y="2390628"/>
                </a:cubicBezTo>
                <a:lnTo>
                  <a:pt x="1066801" y="2416498"/>
                </a:lnTo>
                <a:lnTo>
                  <a:pt x="1066801" y="1457325"/>
                </a:lnTo>
                <a:cubicBezTo>
                  <a:pt x="1066801" y="1357374"/>
                  <a:pt x="1147826" y="1276350"/>
                  <a:pt x="1247776" y="1276350"/>
                </a:cubicBezTo>
                <a:cubicBezTo>
                  <a:pt x="1322738" y="1276350"/>
                  <a:pt x="1387056" y="1321927"/>
                  <a:pt x="1414529" y="1386880"/>
                </a:cubicBezTo>
                <a:lnTo>
                  <a:pt x="1414713" y="1387474"/>
                </a:lnTo>
                <a:lnTo>
                  <a:pt x="1414808" y="1387615"/>
                </a:lnTo>
                <a:cubicBezTo>
                  <a:pt x="1423916" y="1409148"/>
                  <a:pt x="1428953" y="1432825"/>
                  <a:pt x="1428953" y="1457678"/>
                </a:cubicBezTo>
                <a:lnTo>
                  <a:pt x="1428953" y="1706061"/>
                </a:lnTo>
                <a:lnTo>
                  <a:pt x="1428751" y="1708065"/>
                </a:lnTo>
                <a:lnTo>
                  <a:pt x="1428751" y="2186419"/>
                </a:lnTo>
                <a:lnTo>
                  <a:pt x="1428953" y="2188423"/>
                </a:lnTo>
                <a:lnTo>
                  <a:pt x="1428953" y="2344473"/>
                </a:lnTo>
                <a:lnTo>
                  <a:pt x="1430056" y="2343631"/>
                </a:lnTo>
                <a:lnTo>
                  <a:pt x="1430056" y="1939123"/>
                </a:lnTo>
                <a:cubicBezTo>
                  <a:pt x="1430056" y="1839712"/>
                  <a:pt x="1510645" y="1759123"/>
                  <a:pt x="1610056" y="1759123"/>
                </a:cubicBezTo>
                <a:cubicBezTo>
                  <a:pt x="1709467" y="1759123"/>
                  <a:pt x="1790056" y="1839712"/>
                  <a:pt x="1790056" y="1939123"/>
                </a:cubicBezTo>
                <a:lnTo>
                  <a:pt x="1790056" y="2094491"/>
                </a:lnTo>
                <a:lnTo>
                  <a:pt x="1791159" y="2093833"/>
                </a:lnTo>
                <a:lnTo>
                  <a:pt x="1791159" y="452552"/>
                </a:lnTo>
                <a:cubicBezTo>
                  <a:pt x="1791159" y="353142"/>
                  <a:pt x="1871748" y="272552"/>
                  <a:pt x="1971159" y="272552"/>
                </a:cubicBezTo>
                <a:cubicBezTo>
                  <a:pt x="2070570" y="272552"/>
                  <a:pt x="2151159" y="353142"/>
                  <a:pt x="2151159" y="452552"/>
                </a:cubicBezTo>
                <a:lnTo>
                  <a:pt x="2151159" y="1123074"/>
                </a:lnTo>
                <a:lnTo>
                  <a:pt x="2152262" y="1123074"/>
                </a:lnTo>
                <a:lnTo>
                  <a:pt x="2152262" y="1051851"/>
                </a:lnTo>
                <a:cubicBezTo>
                  <a:pt x="2152262" y="952438"/>
                  <a:pt x="2232851" y="871849"/>
                  <a:pt x="2332262" y="871849"/>
                </a:cubicBezTo>
                <a:cubicBezTo>
                  <a:pt x="2431673" y="871849"/>
                  <a:pt x="2512262" y="952438"/>
                  <a:pt x="2512262" y="1051851"/>
                </a:cubicBezTo>
                <a:lnTo>
                  <a:pt x="2512262" y="1786643"/>
                </a:lnTo>
                <a:lnTo>
                  <a:pt x="2524128" y="1783969"/>
                </a:lnTo>
                <a:lnTo>
                  <a:pt x="2524128" y="1685924"/>
                </a:lnTo>
                <a:cubicBezTo>
                  <a:pt x="2524128" y="1585975"/>
                  <a:pt x="2605153" y="1504950"/>
                  <a:pt x="2705103" y="1504950"/>
                </a:cubicBezTo>
                <a:cubicBezTo>
                  <a:pt x="2805053" y="1504950"/>
                  <a:pt x="2886078" y="1585975"/>
                  <a:pt x="2886078" y="1685924"/>
                </a:cubicBezTo>
                <a:lnTo>
                  <a:pt x="2886078" y="1708380"/>
                </a:lnTo>
                <a:lnTo>
                  <a:pt x="2902190" y="1706366"/>
                </a:lnTo>
                <a:lnTo>
                  <a:pt x="2902190" y="788060"/>
                </a:lnTo>
                <a:cubicBezTo>
                  <a:pt x="2902190" y="688649"/>
                  <a:pt x="2982779" y="608060"/>
                  <a:pt x="3082188" y="608060"/>
                </a:cubicBezTo>
                <a:cubicBezTo>
                  <a:pt x="3181600" y="608060"/>
                  <a:pt x="3262188" y="688649"/>
                  <a:pt x="3262188" y="788060"/>
                </a:cubicBezTo>
                <a:lnTo>
                  <a:pt x="3262188" y="1123074"/>
                </a:lnTo>
                <a:lnTo>
                  <a:pt x="3272303" y="1123074"/>
                </a:lnTo>
                <a:lnTo>
                  <a:pt x="3279744" y="1086219"/>
                </a:lnTo>
                <a:cubicBezTo>
                  <a:pt x="3307069" y="1021615"/>
                  <a:pt x="3371041" y="976284"/>
                  <a:pt x="3445598" y="976284"/>
                </a:cubicBezTo>
                <a:cubicBezTo>
                  <a:pt x="3520157" y="976284"/>
                  <a:pt x="3584127" y="1021615"/>
                  <a:pt x="3611453" y="1086219"/>
                </a:cubicBezTo>
                <a:lnTo>
                  <a:pt x="3618893" y="1123074"/>
                </a:lnTo>
                <a:lnTo>
                  <a:pt x="3629008" y="1123074"/>
                </a:lnTo>
                <a:lnTo>
                  <a:pt x="3629008" y="932835"/>
                </a:lnTo>
                <a:cubicBezTo>
                  <a:pt x="3629008" y="833424"/>
                  <a:pt x="3709596" y="752835"/>
                  <a:pt x="3809008" y="752835"/>
                </a:cubicBezTo>
                <a:cubicBezTo>
                  <a:pt x="3908418" y="752835"/>
                  <a:pt x="3989008" y="833424"/>
                  <a:pt x="3989008" y="932835"/>
                </a:cubicBezTo>
                <a:lnTo>
                  <a:pt x="3989008" y="959263"/>
                </a:lnTo>
                <a:lnTo>
                  <a:pt x="3992418" y="958575"/>
                </a:lnTo>
                <a:lnTo>
                  <a:pt x="3992418" y="229104"/>
                </a:lnTo>
                <a:cubicBezTo>
                  <a:pt x="3992418" y="129694"/>
                  <a:pt x="4073006" y="49104"/>
                  <a:pt x="4172418" y="49104"/>
                </a:cubicBezTo>
                <a:close/>
                <a:moveTo>
                  <a:pt x="3082188" y="0"/>
                </a:moveTo>
                <a:cubicBezTo>
                  <a:pt x="3181600" y="0"/>
                  <a:pt x="3262188" y="80590"/>
                  <a:pt x="3262188" y="180000"/>
                </a:cubicBezTo>
                <a:lnTo>
                  <a:pt x="3262188" y="332390"/>
                </a:lnTo>
                <a:cubicBezTo>
                  <a:pt x="3262188" y="431802"/>
                  <a:pt x="3181600" y="512390"/>
                  <a:pt x="3082188" y="512390"/>
                </a:cubicBezTo>
                <a:cubicBezTo>
                  <a:pt x="2982779" y="512390"/>
                  <a:pt x="2902190" y="431802"/>
                  <a:pt x="2902190" y="332390"/>
                </a:cubicBezTo>
                <a:lnTo>
                  <a:pt x="2902190" y="180000"/>
                </a:lnTo>
                <a:cubicBezTo>
                  <a:pt x="2902190" y="80590"/>
                  <a:pt x="2982779" y="0"/>
                  <a:pt x="30821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31977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AF4C67A-16CF-4A87-952C-7DC81D7DC0E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510220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14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72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23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4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35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23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61614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10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3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7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695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0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3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9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56275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3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74998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3073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0C46C-76A0-4D9D-8835-EA0DE10AE4DB}" type="datetimeFigureOut">
              <a:rPr lang="th-TH" smtClean="0"/>
              <a:t>24/10/65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831767-4703-4DC7-8312-46E13211FEB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5714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fld id="{9E30C46C-76A0-4D9D-8835-EA0DE10AE4DB}" type="datetimeFigureOut">
              <a:rPr lang="th-TH" smtClean="0"/>
              <a:pPr/>
              <a:t>24/10/65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fld id="{68831767-4703-4DC7-8312-46E13211FEB9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1511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Mali Grade 6" panose="02000506000000020004" pitchFamily="2" charset="-34"/>
          <a:ea typeface="+mj-ea"/>
          <a:cs typeface="TH Mali Grade 6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60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83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3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Mali Grade 6" panose="02000506000000020004" pitchFamily="2" charset="-34"/>
          <a:ea typeface="+mj-ea"/>
          <a:cs typeface="TH Mali Grade 6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9E30C46C-76A0-4D9D-8835-EA0DE10AE4D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24/10/65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defRPr>
            </a:lvl1pPr>
          </a:lstStyle>
          <a:p>
            <a:pPr>
              <a:defRPr/>
            </a:pPr>
            <a:fld id="{68831767-4703-4DC7-8312-46E13211FEB9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5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Mali Grade 6" panose="02000506000000020004" pitchFamily="2" charset="-34"/>
          <a:ea typeface="+mj-ea"/>
          <a:cs typeface="TH Mali Grade 6" panose="02000506000000020004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Mali Grade 6" panose="02000506000000020004" pitchFamily="2" charset="-34"/>
          <a:ea typeface="+mn-ea"/>
          <a:cs typeface="TH Mali Grade 6" panose="02000506000000020004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4965" y="150124"/>
            <a:ext cx="11136573" cy="18015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altLang="th-TH" sz="3600" b="1" dirty="0">
                <a:solidFill>
                  <a:schemeClr val="accent4"/>
                </a:solidFill>
                <a:latin typeface="TH Mali Grade 6" pitchFamily="2" charset="-34"/>
                <a:ea typeface="Times New Roman" pitchFamily="18" charset="0"/>
                <a:cs typeface="TH Mali Grade 6" pitchFamily="2" charset="-34"/>
              </a:rPr>
              <a:t>โครงสร้าง</a:t>
            </a:r>
            <a:r>
              <a:rPr lang="th-TH" altLang="th-TH" sz="3600" b="1" dirty="0" smtClean="0">
                <a:solidFill>
                  <a:schemeClr val="accent4"/>
                </a:solidFill>
                <a:latin typeface="TH Mali Grade 6" pitchFamily="2" charset="-34"/>
                <a:ea typeface="Times New Roman" pitchFamily="18" charset="0"/>
                <a:cs typeface="TH Mali Grade 6" pitchFamily="2" charset="-34"/>
              </a:rPr>
              <a:t>รายวิชา</a:t>
            </a:r>
            <a:endParaRPr lang="th-TH" sz="3600" dirty="0" smtClean="0">
              <a:solidFill>
                <a:schemeClr val="accent4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algn="thaiDist"/>
            <a:r>
              <a:rPr lang="th-TH" dirty="0" smtClean="0">
                <a:latin typeface="TH Mali Grade 6" panose="02000506000000020004" pitchFamily="2" charset="-34"/>
                <a:cs typeface="TH Mali Grade 6" panose="02000506000000020004" pitchFamily="2" charset="-34"/>
              </a:rPr>
              <a:t>วิชา </a:t>
            </a: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การงานอาชีพ	 						</a:t>
            </a:r>
            <a:r>
              <a:rPr lang="th-TH" dirty="0" smtClean="0">
                <a:latin typeface="TH Mali Grade 6" panose="02000506000000020004" pitchFamily="2" charset="-34"/>
                <a:cs typeface="TH Mali Grade 6" panose="02000506000000020004" pitchFamily="2" charset="-34"/>
              </a:rPr>
              <a:t>	    ชั้น</a:t>
            </a: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มัธยมศึกษาปีที่ 4</a:t>
            </a:r>
          </a:p>
          <a:p>
            <a:pPr algn="thaiDist"/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จำนวน 1.0 หน่วยกิต	   					</a:t>
            </a:r>
            <a:r>
              <a:rPr lang="th-TH" dirty="0" smtClean="0">
                <a:latin typeface="TH Mali Grade 6" panose="02000506000000020004" pitchFamily="2" charset="-34"/>
                <a:cs typeface="TH Mali Grade 6" panose="02000506000000020004" pitchFamily="2" charset="-34"/>
              </a:rPr>
              <a:t>          เวลา </a:t>
            </a:r>
            <a:r>
              <a:rPr lang="th-TH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20 ชั่วโมง/ปี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796097"/>
              </p:ext>
            </p:extLst>
          </p:nvPr>
        </p:nvGraphicFramePr>
        <p:xfrm>
          <a:off x="532263" y="2152947"/>
          <a:ext cx="11109275" cy="44563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{F2DE63D5-997A-4646-A377-4702673A728D}</a:tableStyleId>
              </a:tblPr>
              <a:tblGrid>
                <a:gridCol w="2124874"/>
                <a:gridCol w="7120304"/>
                <a:gridCol w="1864097"/>
              </a:tblGrid>
              <a:tr h="726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หน่วยการเรียนรู้ที่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ชื่อหน่วยการเรียนรู้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เวลา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(ชั่วโมง)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</a:tr>
              <a:tr h="4495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ครอบครัว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การประกอบอาหารและการถนอมอาหาร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4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มารยาทในการรับประทานอาหาร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4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ผลิตภัณฑ์งานประดิษฐ์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4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5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งานประดิษฐ์เอกลักษณ์ไทยและภูมิปัญญาท้องถิ่น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4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6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บรรจุภัณฑ์สำหรับงานประดิษฐ์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/>
                </a:tc>
              </a:tr>
              <a:tr h="45048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สอบกลางภาคและปลายภาคเรียน</a:t>
                      </a:r>
                      <a:endParaRPr lang="en-US" sz="2800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</a:t>
                      </a:r>
                      <a:endParaRPr lang="en-US" sz="280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</a:tr>
              <a:tr h="45048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u="sng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รวม</a:t>
                      </a:r>
                      <a:endParaRPr lang="en-US" sz="2800" u="sng" dirty="0">
                        <a:effectLst/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20</a:t>
                      </a:r>
                      <a:endParaRPr lang="en-US" sz="2800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Mali Grade 6" panose="02000506000000020004" pitchFamily="2" charset="-34"/>
                        <a:ea typeface="Times New Roman"/>
                        <a:cs typeface="TH Mali Grade 6" panose="02000506000000020004" pitchFamily="2" charset="-3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8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6807202" y="1110259"/>
            <a:ext cx="52251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600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      </a:t>
            </a:r>
            <a:r>
              <a:rPr lang="th-TH" sz="3600" dirty="0" err="1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การจัด</a:t>
            </a:r>
            <a:r>
              <a:rPr lang="th-TH" sz="3600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ลี้ยงอาหารแบบบุฟเฟต์เป็นการจัดเลี้ยงอาหารที่เจ้าภาพนำอาหารทั้งหมดมาจัดใส่ภาชนะแยกเป็นโต๊ะอาหารคาว โต๊ะอาหารหวานและผลไม้ แขกสามารถเลือกรับประทานอาหารได้ตามต้องการ เป็นการประหยัดเวลา ประหยัดบุคลากรในการดูแลเสิร์ฟอาหาร แขกบริโภคอาหารได้ตามความพึงพอใจ</a:t>
            </a:r>
            <a:endParaRPr lang="en-US" sz="3600" dirty="0">
              <a:solidFill>
                <a:srgbClr val="002060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1143129" y="5893539"/>
            <a:ext cx="4477398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th-TH" sz="2400" b="1" kern="0" dirty="0" err="1">
                <a:solidFill>
                  <a:srgbClr val="0066FF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การจัด</a:t>
            </a:r>
            <a:r>
              <a:rPr lang="th-TH" sz="2400" b="1" kern="0" dirty="0">
                <a:solidFill>
                  <a:srgbClr val="0066FF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เตรียมอาหารแบบบุฟเฟต์</a:t>
            </a:r>
            <a:endParaRPr lang="en-US" sz="2400" b="1" kern="0" dirty="0">
              <a:solidFill>
                <a:srgbClr val="0066FF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3" name="กลุ่ม 12"/>
          <p:cNvGrpSpPr/>
          <p:nvPr/>
        </p:nvGrpSpPr>
        <p:grpSpPr>
          <a:xfrm>
            <a:off x="261257" y="639394"/>
            <a:ext cx="6241143" cy="5209875"/>
            <a:chOff x="261257" y="857104"/>
            <a:chExt cx="6241143" cy="5209875"/>
          </a:xfrm>
        </p:grpSpPr>
        <p:sp>
          <p:nvSpPr>
            <p:cNvPr id="9" name="สี่เหลี่ยมผืนผ้ามุมมน 8"/>
            <p:cNvSpPr/>
            <p:nvPr/>
          </p:nvSpPr>
          <p:spPr>
            <a:xfrm>
              <a:off x="261257" y="857104"/>
              <a:ext cx="6241143" cy="5209875"/>
            </a:xfrm>
            <a:prstGeom prst="roundRect">
              <a:avLst>
                <a:gd name="adj" fmla="val 5802"/>
              </a:avLst>
            </a:prstGeom>
            <a:solidFill>
              <a:schemeClr val="accent4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  <p:pic>
          <p:nvPicPr>
            <p:cNvPr id="12" name="รูปภาพ 11"/>
            <p:cNvPicPr>
              <a:picLocks noChangeAspect="1"/>
            </p:cNvPicPr>
            <p:nvPr/>
          </p:nvPicPr>
          <p:blipFill rotWithShape="1">
            <a:blip r:embed="rId2"/>
            <a:srcRect l="3880" r="10320"/>
            <a:stretch/>
          </p:blipFill>
          <p:spPr>
            <a:xfrm>
              <a:off x="551542" y="1327851"/>
              <a:ext cx="5650969" cy="4390778"/>
            </a:xfrm>
            <a:prstGeom prst="ellipse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441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/>
        </p:nvGrpSpPr>
        <p:grpSpPr>
          <a:xfrm>
            <a:off x="-40365" y="-118241"/>
            <a:ext cx="12232365" cy="1397134"/>
            <a:chOff x="-40365" y="-118241"/>
            <a:chExt cx="12232365" cy="1397134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E6A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การรับประทานอาหารแบบบุฟเฟต์</a:t>
                </a: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14536"/>
              <a:ext cx="1389185" cy="1393429"/>
            </a:xfrm>
            <a:prstGeom prst="rect">
              <a:avLst/>
            </a:prstGeom>
          </p:spPr>
        </p:pic>
      </p:grp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3"/>
          <a:srcRect l="3880" r="10320"/>
          <a:stretch/>
        </p:blipFill>
        <p:spPr>
          <a:xfrm>
            <a:off x="135270" y="2169481"/>
            <a:ext cx="4112033" cy="355624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040967"/>
            <a:ext cx="668182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marL="0" marR="0" lvl="0" indent="0" algn="thaiDist" defTabSz="1244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ลุกไปตักอาหารด้วยตนเอง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โดยเข้าแถวเพื่อรอตักอาหารอย่างเป็นระเบียบ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47303" y="2384168"/>
            <a:ext cx="8367609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หยิบจานและช้อนเฉพาะของตนเอง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ไม่ต้องส่งต่อให้ผู้อื่น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316662"/>
            <a:ext cx="6886558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marL="0" marR="0" lvl="0" indent="0" algn="thaiDist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พยายามตักอาหารให้หลากหลาย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ไม่ควรตักอาหารอย่างใดอย่างหนึ่งมากเกินไป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6" y="4523110"/>
            <a:ext cx="8429157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marL="0" marR="0" lvl="0" indent="0" algn="l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ไม่เบียดหรือยื่นมือไปตักอาหารไขว้กับมือของผู้อื่น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ควรรอให้ผู้ที่อยู่ข้างหน้าตักอาหารบริเวณใกล้เคียงเสร็จก่อน</a:t>
            </a:r>
          </a:p>
        </p:txBody>
      </p:sp>
      <p:sp>
        <p:nvSpPr>
          <p:cNvPr id="26" name="Rectangle 50">
            <a:extLst>
              <a:ext uri="{FF2B5EF4-FFF2-40B4-BE49-F238E27FC236}">
                <a16:creationId xmlns:a16="http://schemas.microsoft.com/office/drawing/2014/main" xmlns="" id="{D8DAA516-43A8-4E30-9D80-1FCC509FC9E7}"/>
              </a:ext>
            </a:extLst>
          </p:cNvPr>
          <p:cNvSpPr/>
          <p:nvPr/>
        </p:nvSpPr>
        <p:spPr>
          <a:xfrm>
            <a:off x="5069502" y="5999829"/>
            <a:ext cx="7545412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marL="0" marR="0" lvl="0" indent="0" algn="thaiDist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ไม่ควรตักอาหารเผื่อผู้อื่น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14745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2.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317585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3.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450294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4.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7A554C74-BAA8-41DF-BBC8-08CB30A57952}"/>
              </a:ext>
            </a:extLst>
          </p:cNvPr>
          <p:cNvSpPr txBox="1"/>
          <p:nvPr/>
        </p:nvSpPr>
        <p:spPr>
          <a:xfrm>
            <a:off x="4657138" y="5768313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5.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E6A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5400" b="1" kern="0" dirty="0">
                    <a:solidFill>
                      <a:prstClr val="white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การรับประทานอาหารแบบบุฟเฟต์</a:t>
                </a: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3"/>
          <a:srcRect l="3880" r="10320"/>
          <a:stretch/>
        </p:blipFill>
        <p:spPr>
          <a:xfrm>
            <a:off x="135270" y="2169481"/>
            <a:ext cx="4112033" cy="355624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287188"/>
            <a:ext cx="6681827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ไม่ควรนั่งกางข้อศอก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ควรทิ้งข้อศอกให้แนบชิดลำตัว</a:t>
            </a: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56729" y="2119027"/>
            <a:ext cx="8180414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อย่าคายกระดูก ก้าง หรือเมล็ดผลไม้ลงในจานอาหาร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ถ้าจำเป็นให้ทำมือเป็นกรวยรองรับเศษอาหาร แล้วใส่ในกระดาษทิชชูหรือผ้าเช็ดปาก</a:t>
            </a: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316662"/>
            <a:ext cx="6886558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ไม่วางกระดาษเช็ดปากไว้ในจานอาหาร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เพราะจะทำให้ปลิว ควรใช้จานอาหารทับไว้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6" y="4744709"/>
            <a:ext cx="8429157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ควรตักอาหารหวาน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เมื่อรับประทานอาหารคาวเสร็จเรียบร้อยแล้ว</a:t>
            </a:r>
          </a:p>
        </p:txBody>
      </p:sp>
      <p:sp>
        <p:nvSpPr>
          <p:cNvPr id="26" name="Rectangle 50">
            <a:extLst>
              <a:ext uri="{FF2B5EF4-FFF2-40B4-BE49-F238E27FC236}">
                <a16:creationId xmlns:a16="http://schemas.microsoft.com/office/drawing/2014/main" xmlns="" id="{D8DAA516-43A8-4E30-9D80-1FCC509FC9E7}"/>
              </a:ext>
            </a:extLst>
          </p:cNvPr>
          <p:cNvSpPr/>
          <p:nvPr/>
        </p:nvSpPr>
        <p:spPr>
          <a:xfrm>
            <a:off x="5069502" y="5778229"/>
            <a:ext cx="7122498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เมื่อรับประทานอาหารแล้วยังไม่รู้สึกอิ่ม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สามารถลุกไปตักอาหารเพิ่มได้โดยไม่ต้องยกจานเดิมออกไป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6.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14745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7.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317585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8.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450294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9.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7A554C74-BAA8-41DF-BBC8-08CB30A57952}"/>
              </a:ext>
            </a:extLst>
          </p:cNvPr>
          <p:cNvSpPr txBox="1"/>
          <p:nvPr/>
        </p:nvSpPr>
        <p:spPr>
          <a:xfrm>
            <a:off x="4657138" y="5768313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10.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221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กลุ่ม 15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E6A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การรับประทานอาหารแบบบุฟเฟต์</a:t>
                </a: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8" name="รูปภาพ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3"/>
          <a:srcRect l="3880" r="10320"/>
          <a:stretch/>
        </p:blipFill>
        <p:spPr>
          <a:xfrm>
            <a:off x="135270" y="2169481"/>
            <a:ext cx="4112033" cy="3556240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405558" y="1436407"/>
            <a:ext cx="7626785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ควรรับประทานอาหารทุกอย่างที่ตักมาให้หมด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และไม่ควรยัดเยียดอาหารที่ตักมาให้กับเพื่อนที่นั่งอยู่ข้างเคียง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5165664" y="3181771"/>
            <a:ext cx="7156965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อย่าแคะฟันในขณะที่อยู่บนโต๊ะอาหาร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ให้ขอตัวแล้วลุกไปแคะฟันในห้อง</a:t>
            </a:r>
            <a:r>
              <a:rPr lang="th-TH" sz="3200" dirty="0" err="1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4499301" y="4675866"/>
            <a:ext cx="7533041" cy="1928733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เมื่อรับประทานอาหารอิ่มแล้ว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ให้รวบช้อนไว้บนจานข้าว บริกรจะเดินมาเก็บจานอาหาร แต่ถ้าเป็นงานเลี้ยงที่เจ้าภาพกำหนดตำแหน่งวางจานอาหารที่ใช้แล้ว ควรนำจานไปวางในตำแหน่งที่กำหนดไว้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015497" y="1483335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11.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4684222" y="3166660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12.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088067" y="4974848"/>
            <a:ext cx="891808" cy="891808"/>
          </a:xfrm>
          <a:prstGeom prst="ellipse">
            <a:avLst/>
          </a:prstGeom>
          <a:solidFill>
            <a:srgbClr val="E6AF00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13.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8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914397" y="5651111"/>
            <a:ext cx="10804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มารยาทในการรับประทานอาหารแบบยุโรป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-1" y="4668252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3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43" y="81802"/>
            <a:ext cx="6813534" cy="45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6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/>
        </p:nvSpPr>
        <p:spPr>
          <a:xfrm>
            <a:off x="3410856" y="0"/>
            <a:ext cx="878114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Mali Grade 6" panose="02000506000000020004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9" b="7938"/>
          <a:stretch/>
        </p:blipFill>
        <p:spPr>
          <a:xfrm>
            <a:off x="1041343" y="1403955"/>
            <a:ext cx="4739026" cy="4314674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สี่เหลี่ยมผืนผ้า 8"/>
          <p:cNvSpPr/>
          <p:nvPr/>
        </p:nvSpPr>
        <p:spPr>
          <a:xfrm>
            <a:off x="6284686" y="1173805"/>
            <a:ext cx="535577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en-US" sz="4400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	</a:t>
            </a:r>
            <a:r>
              <a:rPr lang="th-TH" sz="4400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ขนบธรรมเนียม ประเพณี และวัฒนธรรมของแต่ละชนชาติมีความแตกต่างกันออกไปส่งผลให้เกิดความแตกต่างกันในการปฏิบัติ อย่างไรก็ตามการจัดเลี้ยงแบบเป็นพิธีการ ย่อมมีความเหมือนหรือคล้ายคลึงกัน</a:t>
            </a:r>
            <a:endParaRPr lang="en-US" sz="4000" b="1" dirty="0">
              <a:solidFill>
                <a:schemeClr val="bg1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54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5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7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5400" b="1" kern="0" dirty="0">
                    <a:solidFill>
                      <a:prstClr val="white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8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152061" y="1172402"/>
            <a:ext cx="7619026" cy="2359620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หยิบผ้าเช็ดมือ </a:t>
            </a:r>
            <a:r>
              <a:rPr lang="th-TH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ที่วางอยู่บนจานอาหารหรือบนโต๊ะอาหารมาวางไว้ที่ตัก คลี่ออกให้เหลือลักษณะที่พับทบครึ่งผืน วางผ้าเช็ดมือไว้บนตัก ถ้าต้องลุกไปทำธุระให้วางผ้าเช็ดมือไว้บนเก้าอี้ ถ้าผ้าเช็ดมือตกลงพื้น ไม่ต้องก้มลงเก็บให้ขอผืนใหม่จากบริกร เมื่อรับประทานอาหารอิ่มแล้วให้พับผ้าเช็ดมือวางไว้ด้านซ้ายของจานอาหารก่อนลุกจากเก้าอี้</a:t>
            </a:r>
            <a:endParaRPr kumimoji="0" lang="th-TH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22482" y="3906731"/>
            <a:ext cx="7809862" cy="279050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การรับประทานอาหารแบบยุโรป 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</a:rPr>
              <a:t>มีการใช้มีดและส้อม</a:t>
            </a:r>
            <a:r>
              <a:rPr kumimoji="0" lang="th-TH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</a:rPr>
              <a:t> 2 วิธี คือ</a:t>
            </a:r>
            <a:endParaRPr lang="th-TH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marL="261938" lvl="0" indent="-261938" algn="thaiDist" defTabSz="1244600">
              <a:spcBef>
                <a:spcPct val="0"/>
              </a:spcBef>
            </a:pPr>
            <a:r>
              <a:rPr lang="th-TH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1) แบบอเมริกา </a:t>
            </a:r>
            <a:r>
              <a:rPr lang="th-TH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จะใช้มือขวาถือมีด มือซ้ายถือส้อมเพื่อช่วยในการหั่น เวลารับประทานให้วางมีดและหันคมเข้าด้านใน แล้วเปลี่ยนมาถือส้อมโดยใช้มือขวาจิ้มหรือตักอาหารเข้าปากโดยหงายส้อมขึ้น</a:t>
            </a:r>
          </a:p>
          <a:p>
            <a:pPr marL="261938" lvl="0" indent="-261938" algn="thaiDist" defTabSz="1244600">
              <a:spcBef>
                <a:spcPct val="0"/>
              </a:spcBef>
            </a:pPr>
            <a:r>
              <a:rPr lang="th-TH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2) แบบยุโรป </a:t>
            </a:r>
            <a:r>
              <a:rPr lang="th-TH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จะใช้มือขวาถือมีด มือซ้ายถือส้อม จิ้มอาหารด้วยมือซ้ายโดย</a:t>
            </a:r>
            <a:r>
              <a:rPr lang="th-TH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ควํ่าส้</a:t>
            </a:r>
            <a:r>
              <a:rPr lang="th-TH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อมไม่เปลี่ยนมือที่ถือส้อม</a:t>
            </a:r>
            <a:endParaRPr kumimoji="0" lang="th-TH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3762000" y="1834883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431576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2.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/>
          <a:srcRect l="11393" r="12937"/>
          <a:stretch/>
        </p:blipFill>
        <p:spPr>
          <a:xfrm>
            <a:off x="155307" y="2228127"/>
            <a:ext cx="3585732" cy="3155716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0" name="สี่เหลี่ยมผืนผ้ามุมมน 29"/>
          <p:cNvSpPr/>
          <p:nvPr/>
        </p:nvSpPr>
        <p:spPr>
          <a:xfrm>
            <a:off x="442797" y="5647213"/>
            <a:ext cx="3240186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th-TH" sz="2400" b="1" kern="0" dirty="0">
                <a:solidFill>
                  <a:srgbClr val="0066FF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โต๊ะรับประทานอาหารแบบยุโรป</a:t>
            </a:r>
            <a:endParaRPr lang="en-US" sz="2400" b="1" kern="0" dirty="0">
              <a:solidFill>
                <a:srgbClr val="0066FF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470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 animBg="1"/>
      <p:bldP spid="25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5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7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8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287188"/>
            <a:ext cx="6681827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อย่าใช้มีดจิ้มอาหารเข้าปาก</a:t>
            </a:r>
            <a:endParaRPr lang="th-TH" sz="3200" dirty="0">
              <a:solidFill>
                <a:schemeClr val="tx1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56729" y="2185821"/>
            <a:ext cx="8180414" cy="1373196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เมื่อบริกรเสิร์ฟอาหารจานแรก </a:t>
            </a:r>
            <a:r>
              <a:rPr lang="th-TH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ให้ใช้ช้อน-ส้อม จากด้านนอกสุด และเมื่อเสิร์ฟอาหารจานต่อไปให้ใช้ช้อนลำดับถัดมา ช้อน-ส้อมที่ใช้แล้วให้วางไว้บนจานอาหาร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649925"/>
            <a:ext cx="6886558" cy="98539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การรับประทานผักสลัด </a:t>
            </a:r>
            <a:r>
              <a:rPr lang="th-TH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ถ้าผักเป็นใบใหญ่ ๆ ให้ใช้ส้อมจิ้มผักแล้วใช้มีดช่วยพับผักสลัด ให้เป็นชิ้นเล็กพอดีคำก่อนนำเข้าปาก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7" y="4805621"/>
            <a:ext cx="7803044" cy="1928733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การรับประทานซุป </a:t>
            </a:r>
            <a:r>
              <a:rPr lang="th-TH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ถ้าต้องใช้ช้อนซุป ให้ตักซุปออกนอกตัวไปทางขอบจานด้านหน้าต้องรับประทานด้านข้างช้อน ไม่ใช่ใช้ปลายช้อน และระวังไม่ควรซดเสียงดัง เมื่อซุปใกล้หมดให้จับจานเอียงไปด้านหน้าเล็กน้อย เพื่อให้</a:t>
            </a:r>
            <a:r>
              <a:rPr lang="th-TH" dirty="0" err="1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ซุปเทไปรวมใกล้ขอบจานด้านบน แล้วจึงตักซุปรับประทานต่อ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37968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4.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622379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5.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5098026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6.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9" b="7938"/>
          <a:stretch/>
        </p:blipFill>
        <p:spPr>
          <a:xfrm>
            <a:off x="159653" y="2321418"/>
            <a:ext cx="3512457" cy="3197937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44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  <p:bldP spid="23" grpId="0"/>
      <p:bldP spid="27" grpId="0" animBg="1"/>
      <p:bldP spid="28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5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7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8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761661" y="1322372"/>
            <a:ext cx="7081996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การวางมีดปาดเนย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ในขณะกำลังใช้งานให้วางบนขอบจานด้านบนหันคมเข้าหาตัวโดยวางเป็นมุม 45 องศา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22482" y="2837407"/>
            <a:ext cx="7809862" cy="2113399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การใช้แก้ว</a:t>
            </a:r>
            <a:r>
              <a:rPr lang="th-TH" sz="3200" b="1" dirty="0" err="1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ถ้าเป็นแก้วเล็ก ๆ ให้ใช้มือโอบรอบค่อนมาทางก้นแก้ว แต่ถ้าเป็นแก้วมีก้านให้จับที่ก้านแก้วด้วยปลายนิ้ว ถ้าเป็นแก้วมีหูให้ใช้นิ้วชี้สอดเข้าไปในหูของแก้ว แล้วใช้นิ้วหัวแม่มือและนิ้วกลางโอบรอบแก้ว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371600" y="1369300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7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2907890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8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442797" y="5647213"/>
            <a:ext cx="3240186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การจับแก้วน้ำที่มีก้าน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09"/>
          <a:stretch/>
        </p:blipFill>
        <p:spPr>
          <a:xfrm>
            <a:off x="432691" y="2194085"/>
            <a:ext cx="3137823" cy="3090333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834236" y="5025419"/>
            <a:ext cx="7081996" cy="162095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อาหารที่รับประทานด้วยมือได้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เช่น ขนมปัง คุกกี้ แฮมเบอร์เกอร์ ผลไม้สดผลเล็ก ๆ เช่น องุ่น ลางสาดให้ใช้</a:t>
            </a:r>
            <a:r>
              <a:rPr lang="th-TH" sz="3200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มื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อบิใส่ปากเป็นชิ้นพอคำ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444175" y="5129884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9.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 animBg="1"/>
      <p:bldP spid="25" grpId="0" animBg="1"/>
      <p:bldP spid="30" grpId="0" animBg="1"/>
      <p:bldP spid="19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5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7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8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287188"/>
            <a:ext cx="6681827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ไม่แทะกระดูกต่าง ๆ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บนโต๊ะอาหาร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56729" y="2149024"/>
            <a:ext cx="7832071" cy="162095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การรับประทานอาหารทะเลทุกชนิดให้ใช้ส้อม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การรับประทานหอยให้ใช้มือซ้ายจับเปลือกหอยขณะวางอยู่ในจาน มือขวาถือส้อมจิ้มเนื้อหอยจากฝาหอยเข้าปาก แล้วล้างมือซ้ายในชามล้างมือ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4234935"/>
            <a:ext cx="6886558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การรับประทานขนมปัง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ผักที่มีลักษณะเป็นเส้นยาว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7" y="5321842"/>
            <a:ext cx="7803044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ของที่ทอดจนกรอบ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ให้ใช้ส้อมเคาะเบา ๆ ให้ชิ้นมีขนาดเล็กลง ล้างมือในชามล้างมือแล้วจึงหยิบอาหารเข้าปาก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10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466767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11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4014259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12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521413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13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33" name="รูปภาพ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9" b="7938"/>
          <a:stretch/>
        </p:blipFill>
        <p:spPr>
          <a:xfrm>
            <a:off x="159653" y="2321418"/>
            <a:ext cx="3512457" cy="3197937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778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2" grpId="0"/>
      <p:bldP spid="23" grpId="0"/>
      <p:bldP spid="27" grpId="0" animBg="1"/>
      <p:bldP spid="28" grpId="0" animBg="1"/>
      <p:bldP spid="29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2424825" y="1962053"/>
            <a:ext cx="846355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มารยาทในการ รับประทานอาหาร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5782511" y="268567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หน่วยการเรียนรู้ที่ </a:t>
            </a:r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Mali Grade 6" panose="02000506000000020004" pitchFamily="2" charset="-34"/>
                <a:cs typeface="TH Mali Grade 6" panose="02000506000000020004" pitchFamily="2" charset="-34"/>
              </a:rPr>
              <a:t>9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grpSp>
        <p:nvGrpSpPr>
          <p:cNvPr id="29" name="กลุ่ม 28"/>
          <p:cNvGrpSpPr/>
          <p:nvPr/>
        </p:nvGrpSpPr>
        <p:grpSpPr>
          <a:xfrm>
            <a:off x="-9967186" y="-24063"/>
            <a:ext cx="13030753" cy="7092875"/>
            <a:chOff x="-9967186" y="-24063"/>
            <a:chExt cx="13030753" cy="7092875"/>
          </a:xfrm>
        </p:grpSpPr>
        <p:grpSp>
          <p:nvGrpSpPr>
            <p:cNvPr id="11" name="กลุ่ม 10"/>
            <p:cNvGrpSpPr/>
            <p:nvPr/>
          </p:nvGrpSpPr>
          <p:grpSpPr>
            <a:xfrm>
              <a:off x="-9967186" y="-24063"/>
              <a:ext cx="13030753" cy="7092875"/>
              <a:chOff x="-2467859" y="0"/>
              <a:chExt cx="13030753" cy="709287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-2467859" y="0"/>
                <a:ext cx="13030753" cy="6858000"/>
                <a:chOff x="-2467859" y="0"/>
                <a:chExt cx="13030753" cy="6858000"/>
              </a:xfrm>
            </p:grpSpPr>
            <p:sp>
              <p:nvSpPr>
                <p:cNvPr id="5" name="สี่เหลี่ยมผืนผ้า 4"/>
                <p:cNvSpPr/>
                <p:nvPr/>
              </p:nvSpPr>
              <p:spPr>
                <a:xfrm>
                  <a:off x="-2467859" y="0"/>
                  <a:ext cx="12400135" cy="685800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6" name="สี่เหลี่ยมผืนผ้ามุมมน 5"/>
                <p:cNvSpPr/>
                <p:nvPr/>
              </p:nvSpPr>
              <p:spPr>
                <a:xfrm>
                  <a:off x="9664259" y="5370001"/>
                  <a:ext cx="898635" cy="851338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7" name="กล่องข้อความ 6"/>
                <p:cNvSpPr txBox="1"/>
                <p:nvPr/>
              </p:nvSpPr>
              <p:spPr>
                <a:xfrm>
                  <a:off x="9869254" y="5245268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1</a:t>
                  </a:r>
                </a:p>
              </p:txBody>
            </p:sp>
          </p:grpSp>
          <p:sp>
            <p:nvSpPr>
              <p:cNvPr id="10" name="กล่องข้อความ 9"/>
              <p:cNvSpPr txBox="1"/>
              <p:nvPr/>
            </p:nvSpPr>
            <p:spPr>
              <a:xfrm>
                <a:off x="944157" y="4784551"/>
                <a:ext cx="706351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th-TH" sz="7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มารยาทใน</a:t>
                </a:r>
              </a:p>
              <a:p>
                <a:pPr lvl="0" algn="ctr"/>
                <a:r>
                  <a:rPr lang="th-TH" sz="72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การรับประทานอาหาร</a:t>
                </a:r>
                <a:endParaRPr kumimoji="0" lang="th-TH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27" name="รูปภาพ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21943" y="152641"/>
              <a:ext cx="6851904" cy="4572000"/>
            </a:xfrm>
            <a:prstGeom prst="rect">
              <a:avLst/>
            </a:prstGeom>
          </p:spPr>
        </p:pic>
      </p:grpSp>
      <p:grpSp>
        <p:nvGrpSpPr>
          <p:cNvPr id="18" name="กลุ่ม 17"/>
          <p:cNvGrpSpPr/>
          <p:nvPr/>
        </p:nvGrpSpPr>
        <p:grpSpPr>
          <a:xfrm>
            <a:off x="-10576789" y="-19050"/>
            <a:ext cx="13058705" cy="6992732"/>
            <a:chOff x="-10576789" y="-19050"/>
            <a:chExt cx="13058705" cy="6992732"/>
          </a:xfrm>
        </p:grpSpPr>
        <p:grpSp>
          <p:nvGrpSpPr>
            <p:cNvPr id="36" name="กลุ่ม 35"/>
            <p:cNvGrpSpPr/>
            <p:nvPr/>
          </p:nvGrpSpPr>
          <p:grpSpPr>
            <a:xfrm>
              <a:off x="-10576789" y="-19050"/>
              <a:ext cx="13058705" cy="6992732"/>
              <a:chOff x="-2467862" y="0"/>
              <a:chExt cx="13058705" cy="6992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1" name="กลุ่ม 40"/>
              <p:cNvGrpSpPr/>
              <p:nvPr/>
            </p:nvGrpSpPr>
            <p:grpSpPr>
              <a:xfrm>
                <a:off x="-2467862" y="0"/>
                <a:ext cx="13058705" cy="6858000"/>
                <a:chOff x="-2467862" y="0"/>
                <a:chExt cx="13058705" cy="6858000"/>
              </a:xfrm>
            </p:grpSpPr>
            <p:sp>
              <p:nvSpPr>
                <p:cNvPr id="44" name="สี่เหลี่ยมผืนผ้า 43"/>
                <p:cNvSpPr/>
                <p:nvPr/>
              </p:nvSpPr>
              <p:spPr>
                <a:xfrm>
                  <a:off x="-2467862" y="0"/>
                  <a:ext cx="12400138" cy="6858000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45" name="สี่เหลี่ยมผืนผ้ามุมมน 44"/>
                <p:cNvSpPr/>
                <p:nvPr/>
              </p:nvSpPr>
              <p:spPr>
                <a:xfrm>
                  <a:off x="9664259" y="4551204"/>
                  <a:ext cx="898635" cy="851338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46" name="กล่องข้อความ 45"/>
                <p:cNvSpPr txBox="1"/>
                <p:nvPr/>
              </p:nvSpPr>
              <p:spPr>
                <a:xfrm>
                  <a:off x="9960222" y="4433664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2</a:t>
                  </a:r>
                </a:p>
              </p:txBody>
            </p:sp>
          </p:grpSp>
          <p:sp>
            <p:nvSpPr>
              <p:cNvPr id="43" name="กล่องข้อความ 42"/>
              <p:cNvSpPr txBox="1"/>
              <p:nvPr/>
            </p:nvSpPr>
            <p:spPr>
              <a:xfrm>
                <a:off x="372979" y="4438187"/>
                <a:ext cx="798614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มารยาทในการรับประทานอาหารแบบบุฟเฟต์</a:t>
                </a:r>
              </a:p>
            </p:txBody>
          </p:sp>
        </p:grpSp>
        <p:pic>
          <p:nvPicPr>
            <p:cNvPr id="17" name="รูปภาพ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46378" y="173220"/>
              <a:ext cx="6375418" cy="4250279"/>
            </a:xfrm>
            <a:prstGeom prst="rect">
              <a:avLst/>
            </a:prstGeom>
          </p:spPr>
        </p:pic>
      </p:grpSp>
      <p:grpSp>
        <p:nvGrpSpPr>
          <p:cNvPr id="20" name="กลุ่ม 19"/>
          <p:cNvGrpSpPr/>
          <p:nvPr/>
        </p:nvGrpSpPr>
        <p:grpSpPr>
          <a:xfrm>
            <a:off x="-10620179" y="-24063"/>
            <a:ext cx="12473225" cy="6961898"/>
            <a:chOff x="-10620179" y="-24063"/>
            <a:chExt cx="12473225" cy="6961898"/>
          </a:xfrm>
        </p:grpSpPr>
        <p:grpSp>
          <p:nvGrpSpPr>
            <p:cNvPr id="48" name="กลุ่ม 47"/>
            <p:cNvGrpSpPr/>
            <p:nvPr/>
          </p:nvGrpSpPr>
          <p:grpSpPr>
            <a:xfrm>
              <a:off x="-10620179" y="-24063"/>
              <a:ext cx="12473225" cy="6961898"/>
              <a:chOff x="-1910331" y="0"/>
              <a:chExt cx="12473225" cy="696189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0" name="กลุ่ม 49"/>
              <p:cNvGrpSpPr/>
              <p:nvPr/>
            </p:nvGrpSpPr>
            <p:grpSpPr>
              <a:xfrm>
                <a:off x="-1910331" y="0"/>
                <a:ext cx="12473225" cy="6858000"/>
                <a:chOff x="-1910331" y="0"/>
                <a:chExt cx="12473225" cy="6858000"/>
              </a:xfrm>
            </p:grpSpPr>
            <p:sp>
              <p:nvSpPr>
                <p:cNvPr id="52" name="สี่เหลี่ยมผืนผ้า 51"/>
                <p:cNvSpPr/>
                <p:nvPr/>
              </p:nvSpPr>
              <p:spPr>
                <a:xfrm>
                  <a:off x="-1910331" y="0"/>
                  <a:ext cx="11842607" cy="68580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53" name="สี่เหลี่ยมผืนผ้ามุมมน 52"/>
                <p:cNvSpPr/>
                <p:nvPr/>
              </p:nvSpPr>
              <p:spPr>
                <a:xfrm>
                  <a:off x="9664259" y="3770092"/>
                  <a:ext cx="898635" cy="85133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54" name="กล่องข้อความ 53"/>
                <p:cNvSpPr txBox="1"/>
                <p:nvPr/>
              </p:nvSpPr>
              <p:spPr>
                <a:xfrm>
                  <a:off x="9922244" y="3562259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3</a:t>
                  </a:r>
                </a:p>
              </p:txBody>
            </p:sp>
          </p:grpSp>
          <p:sp>
            <p:nvSpPr>
              <p:cNvPr id="51" name="กล่องข้อความ 50"/>
              <p:cNvSpPr txBox="1"/>
              <p:nvPr/>
            </p:nvSpPr>
            <p:spPr>
              <a:xfrm>
                <a:off x="372979" y="4838240"/>
                <a:ext cx="82734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th-TH" sz="6600" b="1" noProof="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อาหารแบบยุโรป</a:t>
                </a:r>
                <a:endParaRPr kumimoji="0" lang="th-TH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9" name="รูปภาพ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18608" y="236389"/>
              <a:ext cx="6953344" cy="4635563"/>
            </a:xfrm>
            <a:prstGeom prst="rect">
              <a:avLst/>
            </a:prstGeom>
          </p:spPr>
        </p:pic>
      </p:grpSp>
      <p:grpSp>
        <p:nvGrpSpPr>
          <p:cNvPr id="26" name="กลุ่ม 25"/>
          <p:cNvGrpSpPr/>
          <p:nvPr/>
        </p:nvGrpSpPr>
        <p:grpSpPr>
          <a:xfrm>
            <a:off x="-11250797" y="-24063"/>
            <a:ext cx="12478908" cy="6858000"/>
            <a:chOff x="-11250797" y="-24063"/>
            <a:chExt cx="12478908" cy="6858000"/>
          </a:xfrm>
        </p:grpSpPr>
        <p:grpSp>
          <p:nvGrpSpPr>
            <p:cNvPr id="56" name="กลุ่ม 55"/>
            <p:cNvGrpSpPr/>
            <p:nvPr/>
          </p:nvGrpSpPr>
          <p:grpSpPr>
            <a:xfrm>
              <a:off x="-11250797" y="-24063"/>
              <a:ext cx="12478908" cy="6858000"/>
              <a:chOff x="-1916014" y="0"/>
              <a:chExt cx="12478908" cy="6858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8" name="กลุ่ม 57"/>
              <p:cNvGrpSpPr/>
              <p:nvPr/>
            </p:nvGrpSpPr>
            <p:grpSpPr>
              <a:xfrm>
                <a:off x="-1916014" y="0"/>
                <a:ext cx="12478908" cy="6858000"/>
                <a:chOff x="-1916014" y="0"/>
                <a:chExt cx="12478908" cy="6858000"/>
              </a:xfrm>
            </p:grpSpPr>
            <p:sp>
              <p:nvSpPr>
                <p:cNvPr id="60" name="สี่เหลี่ยมผืนผ้า 59"/>
                <p:cNvSpPr/>
                <p:nvPr/>
              </p:nvSpPr>
              <p:spPr>
                <a:xfrm>
                  <a:off x="-1916014" y="0"/>
                  <a:ext cx="11848290" cy="6858000"/>
                </a:xfrm>
                <a:prstGeom prst="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61" name="สี่เหลี่ยมผืนผ้ามุมมน 60"/>
                <p:cNvSpPr/>
                <p:nvPr/>
              </p:nvSpPr>
              <p:spPr>
                <a:xfrm>
                  <a:off x="9664259" y="3027368"/>
                  <a:ext cx="898635" cy="851338"/>
                </a:xfrm>
                <a:prstGeom prst="roundRect">
                  <a:avLst/>
                </a:prstGeom>
                <a:solidFill>
                  <a:srgbClr val="FF5D5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endParaRPr>
                </a:p>
              </p:txBody>
            </p:sp>
            <p:sp>
              <p:nvSpPr>
                <p:cNvPr id="62" name="กล่องข้อความ 61"/>
                <p:cNvSpPr txBox="1"/>
                <p:nvPr/>
              </p:nvSpPr>
              <p:spPr>
                <a:xfrm>
                  <a:off x="9880993" y="2911207"/>
                  <a:ext cx="63062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th-TH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H Mali Grade 6" panose="02000506000000020004" pitchFamily="2" charset="-34"/>
                      <a:ea typeface="+mn-ea"/>
                      <a:cs typeface="TH Mali Grade 6" panose="02000506000000020004" pitchFamily="2" charset="-34"/>
                    </a:rPr>
                    <a:t>4</a:t>
                  </a:r>
                </a:p>
              </p:txBody>
            </p:sp>
          </p:grpSp>
          <p:sp>
            <p:nvSpPr>
              <p:cNvPr id="59" name="กล่องข้อความ 58"/>
              <p:cNvSpPr txBox="1"/>
              <p:nvPr/>
            </p:nvSpPr>
            <p:spPr>
              <a:xfrm>
                <a:off x="372979" y="5548103"/>
                <a:ext cx="7463537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มารยาทในการเสิร์ฟอาหาร</a:t>
                </a:r>
              </a:p>
            </p:txBody>
          </p:sp>
        </p:grp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51537" y="520909"/>
              <a:ext cx="7150305" cy="4766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2.59259E-6 L 0.74961 0.00694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79779 0.00463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8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0.00347 L 0.85079 0.00486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2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6 0.00347 L 0.90417 0.00208 " pathEditMode="relative" rAng="0" ptsTypes="AA">
                                      <p:cBhvr>
                                        <p:cTn id="4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9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กลุ่ม 13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5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7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8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6" name="รูปภาพ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sp>
        <p:nvSpPr>
          <p:cNvPr id="20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761661" y="1322372"/>
            <a:ext cx="7081996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การรับประทานอาหารจานหลัก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เมื่อรับประทานเสร็จแล้วให้รวบมีดและส้อมไว้ด้วยกัน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371600" y="3184706"/>
            <a:ext cx="7660744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การรับประทานของหวานทุกชนิด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เมื่อรับประทานเสร็จแต่ละชนิด ให้วางช้อนไว้ข้างจาน ไม่ควรทิ้งช้อนไว้ในถ้วยขนม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371600" y="1369300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noProof="0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14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929724" y="3256231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15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834236" y="4851248"/>
            <a:ext cx="7081996" cy="162095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อย่าใช้ช้อนกาแฟตักกาแฟรับประทาน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ควรยกถ้วยขึ้นดื่ม และเมื่อใช้ช้อนกาแฟแล้วให้วางไว้ในจานรองถ้วยกาแฟ ไม่ควรใส่ไว้ในถ้วยกาแฟ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444175" y="4955713"/>
            <a:ext cx="891808" cy="891808"/>
          </a:xfrm>
          <a:prstGeom prst="ellipse">
            <a:avLst/>
          </a:prstGeom>
          <a:solidFill>
            <a:srgbClr val="EF8B47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16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89" b="7938"/>
          <a:stretch/>
        </p:blipFill>
        <p:spPr>
          <a:xfrm>
            <a:off x="159653" y="2321418"/>
            <a:ext cx="3512457" cy="3197937"/>
          </a:xfrm>
          <a:prstGeom prst="ellipse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997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 animBg="1"/>
      <p:bldP spid="25" grpId="0" animBg="1"/>
      <p:bldP spid="19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B61A62-3ECD-4309-8CC0-8779183B2E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" r="8598"/>
          <a:stretch/>
        </p:blipFill>
        <p:spPr>
          <a:xfrm>
            <a:off x="-1" y="930164"/>
            <a:ext cx="7075543" cy="59278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9256DD-98A1-4C25-AB8A-D61248395D94}"/>
              </a:ext>
            </a:extLst>
          </p:cNvPr>
          <p:cNvSpPr txBox="1"/>
          <p:nvPr/>
        </p:nvSpPr>
        <p:spPr>
          <a:xfrm>
            <a:off x="7201244" y="2462922"/>
            <a:ext cx="4889157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thaiDist"/>
            <a:r>
              <a:rPr lang="th-TH" sz="3600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การรับประทานอาหารแบบยุโรปมีอุปกรณ์ที่ใช้ในการรับประทานอาหารหลายชนิดจัดวางไว้เป็นชุด ๆ รอบจานอาหารเฉพาะของแต่ละคน ผู้รับประทานควรหยิบใช้ให้ถูกวิธี ดังนี้</a:t>
            </a:r>
          </a:p>
        </p:txBody>
      </p:sp>
      <p:grpSp>
        <p:nvGrpSpPr>
          <p:cNvPr id="6" name="กลุ่ม 5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8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0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1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9" name="รูปภาพ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69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FDD8F5A0-A621-45EC-BAD3-6BDBB272DD7C}"/>
              </a:ext>
            </a:extLst>
          </p:cNvPr>
          <p:cNvSpPr/>
          <p:nvPr/>
        </p:nvSpPr>
        <p:spPr>
          <a:xfrm>
            <a:off x="2272047" y="1162142"/>
            <a:ext cx="7916402" cy="7694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th-TH" sz="4400" b="1" kern="0" dirty="0" err="1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การจัด</a:t>
            </a:r>
            <a:r>
              <a:rPr lang="th-TH" sz="4400" b="1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โต๊ะแบบไม่เป็นพิธี (</a:t>
            </a:r>
            <a:r>
              <a:rPr lang="en-US" sz="4400" b="1" kern="0" dirty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INFORMAL DINNER)</a:t>
            </a: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8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1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2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grpSp>
        <p:nvGrpSpPr>
          <p:cNvPr id="24" name="กลุ่ม 23"/>
          <p:cNvGrpSpPr/>
          <p:nvPr/>
        </p:nvGrpSpPr>
        <p:grpSpPr>
          <a:xfrm>
            <a:off x="8220466" y="2187447"/>
            <a:ext cx="4160220" cy="954107"/>
            <a:chOff x="8220466" y="2187447"/>
            <a:chExt cx="4160220" cy="954107"/>
          </a:xfrm>
        </p:grpSpPr>
        <p:sp>
          <p:nvSpPr>
            <p:cNvPr id="13" name="วงรี 12"/>
            <p:cNvSpPr/>
            <p:nvPr/>
          </p:nvSpPr>
          <p:spPr>
            <a:xfrm>
              <a:off x="8220466" y="2347101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4" name="วงรี 13"/>
            <p:cNvSpPr/>
            <p:nvPr/>
          </p:nvSpPr>
          <p:spPr>
            <a:xfrm>
              <a:off x="8859548" y="2347101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>
              <a:off x="9406183" y="2187447"/>
              <a:ext cx="297450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ถ้วยซุปหรือค็อกเทล </a:t>
              </a:r>
            </a:p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พร้อมจานรอง</a:t>
              </a: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8873607" y="3093296"/>
            <a:ext cx="2529343" cy="599294"/>
            <a:chOff x="8873607" y="3093296"/>
            <a:chExt cx="2529343" cy="599294"/>
          </a:xfrm>
        </p:grpSpPr>
        <p:sp>
          <p:nvSpPr>
            <p:cNvPr id="16" name="วงรี 15"/>
            <p:cNvSpPr/>
            <p:nvPr/>
          </p:nvSpPr>
          <p:spPr>
            <a:xfrm>
              <a:off x="8873607" y="3093296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9506277" y="3102305"/>
              <a:ext cx="18966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จาน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MAIN DISH</a:t>
              </a:r>
            </a:p>
          </p:txBody>
        </p:sp>
      </p:grpSp>
      <p:grpSp>
        <p:nvGrpSpPr>
          <p:cNvPr id="26" name="กลุ่ม 25"/>
          <p:cNvGrpSpPr/>
          <p:nvPr/>
        </p:nvGrpSpPr>
        <p:grpSpPr>
          <a:xfrm>
            <a:off x="8872779" y="3800203"/>
            <a:ext cx="2862253" cy="616851"/>
            <a:chOff x="8872779" y="3800203"/>
            <a:chExt cx="2862253" cy="616851"/>
          </a:xfrm>
        </p:grpSpPr>
        <p:sp>
          <p:nvSpPr>
            <p:cNvPr id="18" name="วงรี 17"/>
            <p:cNvSpPr/>
            <p:nvPr/>
          </p:nvSpPr>
          <p:spPr>
            <a:xfrm>
              <a:off x="8872779" y="3817760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9549818" y="3800203"/>
              <a:ext cx="21852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จานขนมปังและเนย</a:t>
              </a: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8872779" y="4489548"/>
            <a:ext cx="1565510" cy="616851"/>
            <a:chOff x="8872779" y="4489548"/>
            <a:chExt cx="1565510" cy="616851"/>
          </a:xfrm>
        </p:grpSpPr>
        <p:sp>
          <p:nvSpPr>
            <p:cNvPr id="20" name="วงรี 19"/>
            <p:cNvSpPr/>
            <p:nvPr/>
          </p:nvSpPr>
          <p:spPr>
            <a:xfrm>
              <a:off x="8872779" y="4507105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21" name="สี่เหลี่ยมผืนผ้า 20"/>
            <p:cNvSpPr/>
            <p:nvPr/>
          </p:nvSpPr>
          <p:spPr>
            <a:xfrm>
              <a:off x="9540286" y="4489548"/>
              <a:ext cx="8980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แก้วน้ำ</a:t>
              </a:r>
            </a:p>
          </p:txBody>
        </p:sp>
      </p:grpSp>
      <p:grpSp>
        <p:nvGrpSpPr>
          <p:cNvPr id="28" name="กลุ่ม 27"/>
          <p:cNvGrpSpPr/>
          <p:nvPr/>
        </p:nvGrpSpPr>
        <p:grpSpPr>
          <a:xfrm>
            <a:off x="8872779" y="5202318"/>
            <a:ext cx="1620012" cy="616851"/>
            <a:chOff x="8872779" y="5202318"/>
            <a:chExt cx="1620012" cy="616851"/>
          </a:xfrm>
        </p:grpSpPr>
        <p:sp>
          <p:nvSpPr>
            <p:cNvPr id="22" name="วงรี 21"/>
            <p:cNvSpPr/>
            <p:nvPr/>
          </p:nvSpPr>
          <p:spPr>
            <a:xfrm>
              <a:off x="8872779" y="5219875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sp>
          <p:nvSpPr>
            <p:cNvPr id="23" name="สี่เหลี่ยมผืนผ้า 22"/>
            <p:cNvSpPr/>
            <p:nvPr/>
          </p:nvSpPr>
          <p:spPr>
            <a:xfrm>
              <a:off x="9485784" y="5202318"/>
              <a:ext cx="10070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แก้วไวน์</a:t>
              </a:r>
            </a:p>
          </p:txBody>
        </p:sp>
      </p:grpSp>
      <p:grpSp>
        <p:nvGrpSpPr>
          <p:cNvPr id="31" name="กลุ่ม 30"/>
          <p:cNvGrpSpPr/>
          <p:nvPr/>
        </p:nvGrpSpPr>
        <p:grpSpPr>
          <a:xfrm>
            <a:off x="256185" y="1844500"/>
            <a:ext cx="1707600" cy="612907"/>
            <a:chOff x="256185" y="1931583"/>
            <a:chExt cx="1707600" cy="612907"/>
          </a:xfrm>
        </p:grpSpPr>
        <p:sp>
          <p:nvSpPr>
            <p:cNvPr id="29" name="วงรี 28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A</a:t>
              </a:r>
            </a:p>
          </p:txBody>
        </p:sp>
        <p:sp>
          <p:nvSpPr>
            <p:cNvPr id="30" name="สี่เหลี่ยมผืนผ้า 29"/>
            <p:cNvSpPr/>
            <p:nvPr/>
          </p:nvSpPr>
          <p:spPr>
            <a:xfrm>
              <a:off x="865407" y="1959715"/>
              <a:ext cx="10983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ผ้าเช็ดมือ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263404" y="2538811"/>
            <a:ext cx="1529667" cy="612907"/>
            <a:chOff x="256185" y="1931583"/>
            <a:chExt cx="1529667" cy="612907"/>
          </a:xfrm>
        </p:grpSpPr>
        <p:sp>
          <p:nvSpPr>
            <p:cNvPr id="33" name="วงรี 32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B</a:t>
              </a:r>
            </a:p>
          </p:txBody>
        </p:sp>
        <p:sp>
          <p:nvSpPr>
            <p:cNvPr id="34" name="สี่เหลี่ยมผืนผ้า 33"/>
            <p:cNvSpPr/>
            <p:nvPr/>
          </p:nvSpPr>
          <p:spPr>
            <a:xfrm>
              <a:off x="865407" y="1959715"/>
              <a:ext cx="9204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มีดเนย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250754" y="3228916"/>
            <a:ext cx="1661113" cy="612907"/>
            <a:chOff x="256185" y="1931583"/>
            <a:chExt cx="1661113" cy="612907"/>
          </a:xfrm>
        </p:grpSpPr>
        <p:sp>
          <p:nvSpPr>
            <p:cNvPr id="36" name="วงรี 35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C</a:t>
              </a:r>
            </a:p>
          </p:txBody>
        </p:sp>
        <p:sp>
          <p:nvSpPr>
            <p:cNvPr id="37" name="สี่เหลี่ยมผืนผ้า 36"/>
            <p:cNvSpPr/>
            <p:nvPr/>
          </p:nvSpPr>
          <p:spPr>
            <a:xfrm>
              <a:off x="865407" y="1959715"/>
              <a:ext cx="10518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ส้อมคาว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257973" y="3923227"/>
            <a:ext cx="1762102" cy="612907"/>
            <a:chOff x="256185" y="1931583"/>
            <a:chExt cx="1762102" cy="612907"/>
          </a:xfrm>
        </p:grpSpPr>
        <p:sp>
          <p:nvSpPr>
            <p:cNvPr id="39" name="วงรี 38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D</a:t>
              </a:r>
            </a:p>
          </p:txBody>
        </p:sp>
        <p:sp>
          <p:nvSpPr>
            <p:cNvPr id="40" name="สี่เหลี่ยมผืนผ้า 39"/>
            <p:cNvSpPr/>
            <p:nvPr/>
          </p:nvSpPr>
          <p:spPr>
            <a:xfrm>
              <a:off x="865407" y="1959715"/>
              <a:ext cx="11528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ส้อมสลัด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244148" y="4616310"/>
            <a:ext cx="1504019" cy="612907"/>
            <a:chOff x="256185" y="1931583"/>
            <a:chExt cx="1504019" cy="612907"/>
          </a:xfrm>
        </p:grpSpPr>
        <p:sp>
          <p:nvSpPr>
            <p:cNvPr id="42" name="วงรี 41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E</a:t>
              </a:r>
            </a:p>
          </p:txBody>
        </p:sp>
        <p:sp>
          <p:nvSpPr>
            <p:cNvPr id="43" name="สี่เหลี่ยมผืนผ้า 42"/>
            <p:cNvSpPr/>
            <p:nvPr/>
          </p:nvSpPr>
          <p:spPr>
            <a:xfrm>
              <a:off x="865407" y="1959715"/>
              <a:ext cx="89479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มีดคาว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44" name="กลุ่ม 43"/>
          <p:cNvGrpSpPr/>
          <p:nvPr/>
        </p:nvGrpSpPr>
        <p:grpSpPr>
          <a:xfrm>
            <a:off x="251367" y="5310621"/>
            <a:ext cx="1563329" cy="612907"/>
            <a:chOff x="256185" y="1931583"/>
            <a:chExt cx="1563329" cy="612907"/>
          </a:xfrm>
        </p:grpSpPr>
        <p:sp>
          <p:nvSpPr>
            <p:cNvPr id="45" name="วงรี 44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F</a:t>
              </a:r>
            </a:p>
          </p:txBody>
        </p:sp>
        <p:sp>
          <p:nvSpPr>
            <p:cNvPr id="46" name="สี่เหลี่ยมผืนผ้า 45"/>
            <p:cNvSpPr/>
            <p:nvPr/>
          </p:nvSpPr>
          <p:spPr>
            <a:xfrm>
              <a:off x="865407" y="1959715"/>
              <a:ext cx="9541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ช้อนซุป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238717" y="6000726"/>
            <a:ext cx="4799793" cy="612907"/>
            <a:chOff x="256185" y="1931583"/>
            <a:chExt cx="4799793" cy="612907"/>
          </a:xfrm>
        </p:grpSpPr>
        <p:sp>
          <p:nvSpPr>
            <p:cNvPr id="48" name="วงรี 47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G</a:t>
              </a:r>
            </a:p>
          </p:txBody>
        </p:sp>
        <p:sp>
          <p:nvSpPr>
            <p:cNvPr id="49" name="สี่เหลี่ยมผืนผ้า 48"/>
            <p:cNvSpPr/>
            <p:nvPr/>
          </p:nvSpPr>
          <p:spPr>
            <a:xfrm>
              <a:off x="865407" y="1959715"/>
              <a:ext cx="419057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ส้อมค็อกเทล (จะใช้ต่อเมื่อไม่เสิร์ฟซุป)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+mn-cs"/>
              </a:endParaRP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886" y="2171613"/>
            <a:ext cx="5880008" cy="3604382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84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2">
            <a:extLst>
              <a:ext uri="{FF2B5EF4-FFF2-40B4-BE49-F238E27FC236}">
                <a16:creationId xmlns:a16="http://schemas.microsoft.com/office/drawing/2014/main" xmlns="" id="{FDD8F5A0-A621-45EC-BAD3-6BDBB272DD7C}"/>
              </a:ext>
            </a:extLst>
          </p:cNvPr>
          <p:cNvSpPr/>
          <p:nvPr/>
        </p:nvSpPr>
        <p:spPr>
          <a:xfrm>
            <a:off x="1801582" y="987974"/>
            <a:ext cx="8808364" cy="76944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การจัดโต๊ะแบบเป็นพิธี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 </a:t>
            </a:r>
            <a:r>
              <a:rPr kumimoji="0" lang="th-TH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(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FORMAL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 DINNER</a:t>
            </a:r>
            <a:r>
              <a:rPr kumimoji="0" lang="th-TH" sz="4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  <a:uLnTx/>
                <a:uFillTx/>
                <a:latin typeface="TH Mali Grade 6" panose="02000506000000020004" pitchFamily="2" charset="-34"/>
                <a:cs typeface="TH Mali Grade 6" panose="02000506000000020004" pitchFamily="2" charset="-34"/>
                <a:sym typeface="Arial"/>
              </a:rPr>
              <a:t>)</a:t>
            </a:r>
            <a:endParaRPr kumimoji="0" lang="th-TH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27000">
                  <a:schemeClr val="bg1"/>
                </a:glow>
              </a:effectLst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  <a:sym typeface="Arial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8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1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มารยาทในการรับประทานอาหารแบบยุโรป</a:t>
                </a:r>
              </a:p>
            </p:txBody>
          </p:sp>
          <p:sp>
            <p:nvSpPr>
              <p:cNvPr id="12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10" name="รูปภาพ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grpSp>
        <p:nvGrpSpPr>
          <p:cNvPr id="24" name="กลุ่ม 23"/>
          <p:cNvGrpSpPr/>
          <p:nvPr/>
        </p:nvGrpSpPr>
        <p:grpSpPr>
          <a:xfrm>
            <a:off x="9280459" y="2347101"/>
            <a:ext cx="3622736" cy="599294"/>
            <a:chOff x="8859548" y="2347101"/>
            <a:chExt cx="3622736" cy="599294"/>
          </a:xfrm>
        </p:grpSpPr>
        <p:sp>
          <p:nvSpPr>
            <p:cNvPr id="14" name="วงรี 13"/>
            <p:cNvSpPr/>
            <p:nvPr/>
          </p:nvSpPr>
          <p:spPr>
            <a:xfrm>
              <a:off x="8859548" y="2347101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1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5" name="สี่เหลี่ยมผืนผ้า 14"/>
            <p:cNvSpPr/>
            <p:nvPr/>
          </p:nvSpPr>
          <p:spPr>
            <a:xfrm>
              <a:off x="9507781" y="2347103"/>
              <a:ext cx="297450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thaiDist"/>
              <a:r>
                <a:rPr lang="th-TH" sz="3200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จาน </a:t>
              </a:r>
              <a:r>
                <a:rPr lang="en-US" sz="3200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MAIN DISH</a:t>
              </a:r>
              <a:endParaRPr lang="th-TH" sz="3200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25" name="กลุ่ม 24"/>
          <p:cNvGrpSpPr/>
          <p:nvPr/>
        </p:nvGrpSpPr>
        <p:grpSpPr>
          <a:xfrm>
            <a:off x="9294518" y="3165866"/>
            <a:ext cx="1522011" cy="599294"/>
            <a:chOff x="8873607" y="3093296"/>
            <a:chExt cx="1522011" cy="599294"/>
          </a:xfrm>
        </p:grpSpPr>
        <p:sp>
          <p:nvSpPr>
            <p:cNvPr id="16" name="วงรี 15"/>
            <p:cNvSpPr/>
            <p:nvPr/>
          </p:nvSpPr>
          <p:spPr>
            <a:xfrm>
              <a:off x="8873607" y="3093296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2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7" name="สี่เหลี่ยมผืนผ้า 16"/>
            <p:cNvSpPr/>
            <p:nvPr/>
          </p:nvSpPr>
          <p:spPr>
            <a:xfrm>
              <a:off x="9497615" y="3102305"/>
              <a:ext cx="8980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thaiDist"/>
              <a:r>
                <a:rPr lang="th-TH" sz="3200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แก้วน้ำ</a:t>
              </a:r>
              <a:endParaRPr lang="en-US" sz="3200" dirty="0"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grpSp>
        <p:nvGrpSpPr>
          <p:cNvPr id="26" name="กลุ่ม 25"/>
          <p:cNvGrpSpPr/>
          <p:nvPr/>
        </p:nvGrpSpPr>
        <p:grpSpPr>
          <a:xfrm>
            <a:off x="9293690" y="4075973"/>
            <a:ext cx="2101941" cy="616851"/>
            <a:chOff x="8872779" y="3800203"/>
            <a:chExt cx="2101941" cy="616851"/>
          </a:xfrm>
        </p:grpSpPr>
        <p:sp>
          <p:nvSpPr>
            <p:cNvPr id="18" name="วงรี 17"/>
            <p:cNvSpPr/>
            <p:nvPr/>
          </p:nvSpPr>
          <p:spPr>
            <a:xfrm>
              <a:off x="8872779" y="3817760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3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9613450" y="3800203"/>
              <a:ext cx="13612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แก้วไวน์ขาว</a:t>
              </a:r>
            </a:p>
          </p:txBody>
        </p:sp>
      </p:grpSp>
      <p:grpSp>
        <p:nvGrpSpPr>
          <p:cNvPr id="27" name="กลุ่ม 26"/>
          <p:cNvGrpSpPr/>
          <p:nvPr/>
        </p:nvGrpSpPr>
        <p:grpSpPr>
          <a:xfrm>
            <a:off x="9293690" y="4954004"/>
            <a:ext cx="2145486" cy="616851"/>
            <a:chOff x="8872779" y="4489548"/>
            <a:chExt cx="2145486" cy="616851"/>
          </a:xfrm>
        </p:grpSpPr>
        <p:sp>
          <p:nvSpPr>
            <p:cNvPr id="20" name="วงรี 19"/>
            <p:cNvSpPr/>
            <p:nvPr/>
          </p:nvSpPr>
          <p:spPr>
            <a:xfrm>
              <a:off x="8872779" y="4507105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4</a:t>
              </a:r>
              <a:endParaRPr lang="en-US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21" name="สี่เหลี่ยมผืนผ้า 20"/>
            <p:cNvSpPr/>
            <p:nvPr/>
          </p:nvSpPr>
          <p:spPr>
            <a:xfrm>
              <a:off x="9656995" y="4489548"/>
              <a:ext cx="136127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thaiDist"/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แก้วไวน์ขาว</a:t>
              </a:r>
            </a:p>
          </p:txBody>
        </p:sp>
      </p:grpSp>
      <p:grpSp>
        <p:nvGrpSpPr>
          <p:cNvPr id="31" name="กลุ่ม 30"/>
          <p:cNvGrpSpPr/>
          <p:nvPr/>
        </p:nvGrpSpPr>
        <p:grpSpPr>
          <a:xfrm>
            <a:off x="256185" y="1292963"/>
            <a:ext cx="1707600" cy="612907"/>
            <a:chOff x="256185" y="1931583"/>
            <a:chExt cx="1707600" cy="612907"/>
          </a:xfrm>
        </p:grpSpPr>
        <p:sp>
          <p:nvSpPr>
            <p:cNvPr id="29" name="วงรี 28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A</a:t>
              </a:r>
            </a:p>
          </p:txBody>
        </p:sp>
        <p:sp>
          <p:nvSpPr>
            <p:cNvPr id="30" name="สี่เหลี่ยมผืนผ้า 29"/>
            <p:cNvSpPr/>
            <p:nvPr/>
          </p:nvSpPr>
          <p:spPr>
            <a:xfrm>
              <a:off x="865407" y="1959715"/>
              <a:ext cx="10983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ผ้าเช็ดมือ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32" name="กลุ่ม 31"/>
          <p:cNvGrpSpPr/>
          <p:nvPr/>
        </p:nvGrpSpPr>
        <p:grpSpPr>
          <a:xfrm>
            <a:off x="263404" y="1987274"/>
            <a:ext cx="1661113" cy="612907"/>
            <a:chOff x="256185" y="1931583"/>
            <a:chExt cx="1661113" cy="612907"/>
          </a:xfrm>
        </p:grpSpPr>
        <p:sp>
          <p:nvSpPr>
            <p:cNvPr id="33" name="วงรี 32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B</a:t>
              </a:r>
            </a:p>
          </p:txBody>
        </p:sp>
        <p:sp>
          <p:nvSpPr>
            <p:cNvPr id="34" name="สี่เหลี่ยมผืนผ้า 33"/>
            <p:cNvSpPr/>
            <p:nvPr/>
          </p:nvSpPr>
          <p:spPr>
            <a:xfrm>
              <a:off x="865407" y="1959715"/>
              <a:ext cx="10518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ส้อมคาว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35" name="กลุ่ม 34"/>
          <p:cNvGrpSpPr/>
          <p:nvPr/>
        </p:nvGrpSpPr>
        <p:grpSpPr>
          <a:xfrm>
            <a:off x="250754" y="2677379"/>
            <a:ext cx="3139082" cy="612907"/>
            <a:chOff x="256185" y="1931583"/>
            <a:chExt cx="3139082" cy="612907"/>
          </a:xfrm>
        </p:grpSpPr>
        <p:sp>
          <p:nvSpPr>
            <p:cNvPr id="36" name="วงรี 35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C</a:t>
              </a:r>
            </a:p>
          </p:txBody>
        </p:sp>
        <p:sp>
          <p:nvSpPr>
            <p:cNvPr id="37" name="สี่เหลี่ยมผืนผ้า 36"/>
            <p:cNvSpPr/>
            <p:nvPr/>
          </p:nvSpPr>
          <p:spPr>
            <a:xfrm>
              <a:off x="865407" y="1959715"/>
              <a:ext cx="25298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ส้อม </a:t>
              </a:r>
              <a:r>
                <a:rPr lang="en-US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MAIN COURSE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38" name="กลุ่ม 37"/>
          <p:cNvGrpSpPr/>
          <p:nvPr/>
        </p:nvGrpSpPr>
        <p:grpSpPr>
          <a:xfrm>
            <a:off x="257973" y="3371690"/>
            <a:ext cx="1762102" cy="612907"/>
            <a:chOff x="256185" y="1931583"/>
            <a:chExt cx="1762102" cy="612907"/>
          </a:xfrm>
        </p:grpSpPr>
        <p:sp>
          <p:nvSpPr>
            <p:cNvPr id="39" name="วงรี 38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D</a:t>
              </a:r>
            </a:p>
          </p:txBody>
        </p:sp>
        <p:sp>
          <p:nvSpPr>
            <p:cNvPr id="40" name="สี่เหลี่ยมผืนผ้า 39"/>
            <p:cNvSpPr/>
            <p:nvPr/>
          </p:nvSpPr>
          <p:spPr>
            <a:xfrm>
              <a:off x="865407" y="1959715"/>
              <a:ext cx="115288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ส้อมสลัด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41" name="กลุ่ม 40"/>
          <p:cNvGrpSpPr/>
          <p:nvPr/>
        </p:nvGrpSpPr>
        <p:grpSpPr>
          <a:xfrm>
            <a:off x="244148" y="4064773"/>
            <a:ext cx="2981987" cy="612907"/>
            <a:chOff x="256185" y="1931583"/>
            <a:chExt cx="2981987" cy="612907"/>
          </a:xfrm>
        </p:grpSpPr>
        <p:sp>
          <p:nvSpPr>
            <p:cNvPr id="42" name="วงรี 41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E</a:t>
              </a:r>
            </a:p>
          </p:txBody>
        </p:sp>
        <p:sp>
          <p:nvSpPr>
            <p:cNvPr id="43" name="สี่เหลี่ยมผืนผ้า 42"/>
            <p:cNvSpPr/>
            <p:nvPr/>
          </p:nvSpPr>
          <p:spPr>
            <a:xfrm>
              <a:off x="865407" y="1959715"/>
              <a:ext cx="23727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มีด </a:t>
              </a:r>
              <a:r>
                <a:rPr lang="en-US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MAIN COURSE</a:t>
              </a:r>
            </a:p>
          </p:txBody>
        </p:sp>
      </p:grpSp>
      <p:grpSp>
        <p:nvGrpSpPr>
          <p:cNvPr id="44" name="กลุ่ม 43"/>
          <p:cNvGrpSpPr/>
          <p:nvPr/>
        </p:nvGrpSpPr>
        <p:grpSpPr>
          <a:xfrm>
            <a:off x="251367" y="4759084"/>
            <a:ext cx="3241674" cy="612907"/>
            <a:chOff x="256185" y="1931583"/>
            <a:chExt cx="3241674" cy="612907"/>
          </a:xfrm>
        </p:grpSpPr>
        <p:sp>
          <p:nvSpPr>
            <p:cNvPr id="45" name="วงรี 44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F</a:t>
              </a:r>
            </a:p>
          </p:txBody>
        </p:sp>
        <p:sp>
          <p:nvSpPr>
            <p:cNvPr id="46" name="สี่เหลี่ยมผืนผ้า 45"/>
            <p:cNvSpPr/>
            <p:nvPr/>
          </p:nvSpPr>
          <p:spPr>
            <a:xfrm>
              <a:off x="865407" y="1959715"/>
              <a:ext cx="26324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มีดใช้กับอาหารจานแรก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47" name="กลุ่ม 46"/>
          <p:cNvGrpSpPr/>
          <p:nvPr/>
        </p:nvGrpSpPr>
        <p:grpSpPr>
          <a:xfrm>
            <a:off x="238717" y="5449189"/>
            <a:ext cx="1563329" cy="612907"/>
            <a:chOff x="256185" y="1931583"/>
            <a:chExt cx="1563329" cy="612907"/>
          </a:xfrm>
        </p:grpSpPr>
        <p:sp>
          <p:nvSpPr>
            <p:cNvPr id="48" name="วงรี 47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G</a:t>
              </a:r>
            </a:p>
          </p:txBody>
        </p:sp>
        <p:sp>
          <p:nvSpPr>
            <p:cNvPr id="49" name="สี่เหลี่ยมผืนผ้า 48"/>
            <p:cNvSpPr/>
            <p:nvPr/>
          </p:nvSpPr>
          <p:spPr>
            <a:xfrm>
              <a:off x="865407" y="1959715"/>
              <a:ext cx="95410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ช้อนซุป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280276" y="6127429"/>
            <a:ext cx="5743152" cy="612907"/>
            <a:chOff x="256185" y="1931583"/>
            <a:chExt cx="5743152" cy="612907"/>
          </a:xfrm>
        </p:grpSpPr>
        <p:sp>
          <p:nvSpPr>
            <p:cNvPr id="54" name="วงรี 53"/>
            <p:cNvSpPr/>
            <p:nvPr/>
          </p:nvSpPr>
          <p:spPr>
            <a:xfrm>
              <a:off x="256185" y="1931583"/>
              <a:ext cx="599294" cy="599294"/>
            </a:xfrm>
            <a:prstGeom prst="ellipse">
              <a:avLst/>
            </a:prstGeom>
            <a:solidFill>
              <a:srgbClr val="EF8B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H</a:t>
              </a:r>
            </a:p>
          </p:txBody>
        </p:sp>
        <p:sp>
          <p:nvSpPr>
            <p:cNvPr id="55" name="สี่เหลี่ยมผืนผ้า 54"/>
            <p:cNvSpPr/>
            <p:nvPr/>
          </p:nvSpPr>
          <p:spPr>
            <a:xfrm>
              <a:off x="865406" y="1959715"/>
              <a:ext cx="513393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ส้อมค็อกเทลและช้อน </a:t>
              </a:r>
              <a:r>
                <a:rPr lang="en-US" sz="3200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SEA FOOD</a:t>
              </a:r>
              <a:endParaRPr lang="en-US" dirty="0">
                <a:latin typeface="TH Mali Grade 6" panose="02000506000000020004" pitchFamily="2" charset="-34"/>
              </a:endParaRPr>
            </a:p>
          </p:txBody>
        </p:sp>
      </p:grpSp>
      <p:pic>
        <p:nvPicPr>
          <p:cNvPr id="56" name="รูปภาพ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681" y="2312064"/>
            <a:ext cx="5293514" cy="3620307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62863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D5D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2343521" y="5716425"/>
            <a:ext cx="7570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0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มารยาทในการเสิร์ฟอาหาร</a:t>
            </a:r>
            <a:endParaRPr kumimoji="0" lang="th-TH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-1" y="4668252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4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080" y="116116"/>
            <a:ext cx="6626983" cy="44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0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รูปภาพ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13143"/>
          <a:stretch/>
        </p:blipFill>
        <p:spPr>
          <a:xfrm>
            <a:off x="356147" y="2280787"/>
            <a:ext cx="3231402" cy="2926789"/>
          </a:xfrm>
          <a:prstGeom prst="ellipse">
            <a:avLst/>
          </a:prstGeom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-1" y="211570"/>
            <a:ext cx="7271657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100000">
                <a:srgbClr val="FF4F4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     ผู้ให้บริการที่มีมารยาทดีมีข้อควรปฏิบัติ ดังนี้</a:t>
            </a:r>
            <a:endParaRPr lang="en-US" sz="54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152061" y="1787955"/>
            <a:ext cx="7619026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การเสิร์ฟอาหาร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เช่น ข้าว ซุป กับข้าวต่าง ๆ ให้เข้าเสิร์ฟทางด้านซ้ายมือของแขก ไม่ควรตักให้ล้นทัพพี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22482" y="3999065"/>
            <a:ext cx="7809862" cy="260584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การเสิร์ฟ</a:t>
            </a:r>
            <a:r>
              <a:rPr lang="th-TH" sz="3200" b="1" dirty="0" err="1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ให้เข้าทางด้านขวามือของแขก ควรใช้ผ้าพันรอบเหยือกหรือรอบขวด</a:t>
            </a:r>
            <a:r>
              <a:rPr lang="th-TH" sz="3200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เพื่อป้องกันไม่ให้</a:t>
            </a:r>
            <a:r>
              <a:rPr lang="th-TH" sz="3200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หยดลงใส่แขก ใช้มือขวาถือเหยือก</a:t>
            </a:r>
            <a:r>
              <a:rPr lang="th-TH" sz="3200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นํ้า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แล้วรินใส่แก้ว อย่าให้เต็มแก้วให้เว้นจากปากแก้วลงมาประมาณ 1 นิ้ว คอยเสิร์ฟจนกว่าแขกจะอิ่ม และควรเริ่มเสิร์ฟจากผู้อาวุโสก่อน (ผู้เป็นประธานมักจะนั่งด้านหัวโต๊ะ)</a:t>
            </a:r>
            <a:endParaRPr kumimoji="0" lang="th-TH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3762000" y="183488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431576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2.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442797" y="5647213"/>
            <a:ext cx="3240186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วิธีการเสิร์ฟอาหารที่ถูกต้อง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52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-1" y="211570"/>
            <a:ext cx="7271657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100000">
                <a:srgbClr val="FF4F4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     ผู้ให้บริการที่มีมารยาทดีมีข้อควรปฏิบัติ ดังนี้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742904" y="1112701"/>
            <a:ext cx="7289440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ถ้าแกงหรืออาหารหมด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ให้นำอาหารจานใหม่มาเปลี่ยนแทนที่แล้วนำอาหารจานที่หมดออกไป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86943" y="3156991"/>
            <a:ext cx="7809862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ขณะปฏิบัติหน้าที่อย่าให้ภาชนะไปกระทบร่างกายของแขก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352843" y="1159629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3.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306773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4.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304888" y="5647213"/>
            <a:ext cx="3378095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คอยดูเสิร์ฟอาหารเมื่อแขกต้องการเพิ่ม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817399" y="4531802"/>
            <a:ext cx="7289440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คอยดูแลเสิร์ฟอาหารเมื่อแขกต้องการอาหารเพิ่ม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ถ้าแขกอิ่ม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จะแสดงให้เห็นโดยการรวบช้อน ไม่ต้องเติมอาหารอีก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427338" y="4578730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5.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2423" r="31916" b="25069"/>
          <a:stretch/>
        </p:blipFill>
        <p:spPr>
          <a:xfrm>
            <a:off x="373128" y="2241215"/>
            <a:ext cx="2955013" cy="2917608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72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 animBg="1"/>
      <p:bldP spid="24" grpId="0" animBg="1"/>
      <p:bldP spid="25" grpId="0" animBg="1"/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-1" y="211570"/>
            <a:ext cx="7271657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100000">
                <a:srgbClr val="FF4F4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     ผู้ให้บริการที่มีมารยาทดีมีข้อควรปฏิบัติ ดังนี้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742904" y="866480"/>
            <a:ext cx="7289440" cy="162095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การถอนจานอาหารออกจากโต๊ะ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ควรกระทำเมื่อแขกรวบช้อนแล้ว และถอนออกทางด้านซ้ายมือของแขก โดยระมัดระวังไม่ให้ข้ามแขนหรือข้ามภาชนะของแขก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86942" y="2784086"/>
            <a:ext cx="7643987" cy="2113399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การเปลี่ยนจานให้แขก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ไม่ควรถือจานให้นิ้วเข้าไปอยู่ในจาน ควรใช้ปลายนิ้วสัมผัสที่ก้นจานและใช้หัวแม่มือประคองขอบจาน และค่อย ๆ วางจานลงกับโต๊ะ ถ้ามีตราสัญลักษณ์ที่ขอบจาน ให้หันตราสัญลักษณ์ไว้ส่วนบน 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352843" y="1159629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6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2884849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7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304888" y="5647213"/>
            <a:ext cx="3378095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วิธีการเสิร์ฟน้ำที่ถูกต้อง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817399" y="5425136"/>
            <a:ext cx="7289440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ไม่ควรเก็บภาชนะให้กระทบกันจนเกิดเสียงดัง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427338" y="522584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8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86"/>
          <a:stretch/>
        </p:blipFill>
        <p:spPr>
          <a:xfrm>
            <a:off x="234547" y="2051437"/>
            <a:ext cx="3378095" cy="325378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813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 animBg="1"/>
      <p:bldP spid="24" grpId="0" animBg="1"/>
      <p:bldP spid="25" grpId="0" animBg="1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-1" y="211570"/>
            <a:ext cx="7271657" cy="64633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100000">
                <a:srgbClr val="FF4F4F"/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     ผู้ให้บริการที่มีมารยาทดีมีข้อควรปฏิบัติ ดังนี้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742904" y="1358922"/>
            <a:ext cx="7289440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อย่าเก็บภาชนะซ้อนกันในโต๊ะต่อหน้าแขก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86942" y="2777154"/>
            <a:ext cx="7643987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ไม่ควรหัวเราะ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เมื่อมีเรื่องขบขันในขณะที่แขกผู้ใดผู้หนึ่งทำผิดพลาด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352843" y="1159629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9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41039" y="2547226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10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25" name="สี่เหลี่ยมผืนผ้ามุมมน 24"/>
          <p:cNvSpPr/>
          <p:nvPr/>
        </p:nvSpPr>
        <p:spPr>
          <a:xfrm>
            <a:off x="458438" y="5647213"/>
            <a:ext cx="3070995" cy="746751"/>
          </a:xfrm>
          <a:prstGeom prst="round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ลักษณะของผู้ให้บริการที่ดี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4817399" y="4215312"/>
            <a:ext cx="7289440" cy="636072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อย่าหยิบอาหารที่ทำไว้สำหรับงานเลี้ยงรับประทาน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427338" y="4016019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11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142954" y="5149153"/>
            <a:ext cx="764398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ไม่ควรล้วง แคะ แกะ เการ่างกาย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หรือเสยผมในโต๊ะอาหารหรือขณะให้บริการเสิร์ฟอาหารเพราะเป็นภาพที่ไม่น่ามอง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697051" y="5165446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12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r="14668"/>
          <a:stretch/>
        </p:blipFill>
        <p:spPr>
          <a:xfrm>
            <a:off x="249564" y="2110153"/>
            <a:ext cx="3422101" cy="3325008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5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2" grpId="0"/>
      <p:bldP spid="23" grpId="0" animBg="1"/>
      <p:bldP spid="24" grpId="0" animBg="1"/>
      <p:bldP spid="25" grpId="0" animBg="1"/>
      <p:bldP spid="9" grpId="0"/>
      <p:bldP spid="10" grpId="0" animBg="1"/>
      <p:bldP spid="11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/>
          <p:cNvGrpSpPr/>
          <p:nvPr/>
        </p:nvGrpSpPr>
        <p:grpSpPr>
          <a:xfrm>
            <a:off x="1360608" y="714254"/>
            <a:ext cx="9638950" cy="5767822"/>
            <a:chOff x="1360608" y="714254"/>
            <a:chExt cx="9638950" cy="5767822"/>
          </a:xfrm>
        </p:grpSpPr>
        <p:sp>
          <p:nvSpPr>
            <p:cNvPr id="3" name="สี่เหลี่ยมผืนผ้า 2"/>
            <p:cNvSpPr/>
            <p:nvPr/>
          </p:nvSpPr>
          <p:spPr>
            <a:xfrm rot="165507">
              <a:off x="1470966" y="863154"/>
              <a:ext cx="9528592" cy="561892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endParaRPr>
            </a:p>
          </p:txBody>
        </p:sp>
        <p:grpSp>
          <p:nvGrpSpPr>
            <p:cNvPr id="10" name="กลุ่ม 9"/>
            <p:cNvGrpSpPr/>
            <p:nvPr/>
          </p:nvGrpSpPr>
          <p:grpSpPr>
            <a:xfrm>
              <a:off x="1360608" y="714254"/>
              <a:ext cx="9528592" cy="5649580"/>
              <a:chOff x="1360608" y="714254"/>
              <a:chExt cx="9528592" cy="5649580"/>
            </a:xfrm>
          </p:grpSpPr>
          <p:sp>
            <p:nvSpPr>
              <p:cNvPr id="34" name="สี่เหลี่ยมผืนผ้า 33"/>
              <p:cNvSpPr/>
              <p:nvPr/>
            </p:nvSpPr>
            <p:spPr>
              <a:xfrm rot="165507">
                <a:off x="1360608" y="744912"/>
                <a:ext cx="9528592" cy="5618922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  <p:cxnSp>
            <p:nvCxnSpPr>
              <p:cNvPr id="7" name="ตัวเชื่อมต่อตรง 6"/>
              <p:cNvCxnSpPr/>
              <p:nvPr/>
            </p:nvCxnSpPr>
            <p:spPr>
              <a:xfrm>
                <a:off x="2648608" y="2125336"/>
                <a:ext cx="7062952" cy="0"/>
              </a:xfrm>
              <a:prstGeom prst="line">
                <a:avLst/>
              </a:prstGeom>
              <a:ln w="19050">
                <a:solidFill>
                  <a:srgbClr val="FFC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มนมุมสี่เหลี่ยมผืนผ้าด้านทแยงมุม 1"/>
              <p:cNvSpPr/>
              <p:nvPr/>
            </p:nvSpPr>
            <p:spPr>
              <a:xfrm>
                <a:off x="5108029" y="714254"/>
                <a:ext cx="2043886" cy="1269199"/>
              </a:xfrm>
              <a:prstGeom prst="round2DiagRect">
                <a:avLst/>
              </a:prstGeom>
              <a:solidFill>
                <a:srgbClr val="FF5D5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9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สรุป</a:t>
                </a:r>
              </a:p>
            </p:txBody>
          </p:sp>
        </p:grpSp>
      </p:grpSp>
      <p:sp>
        <p:nvSpPr>
          <p:cNvPr id="6" name="สี่เหลี่ยมผืนผ้า 5"/>
          <p:cNvSpPr/>
          <p:nvPr/>
        </p:nvSpPr>
        <p:spPr>
          <a:xfrm>
            <a:off x="1722291" y="2267220"/>
            <a:ext cx="8505371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thaiDist">
              <a:lnSpc>
                <a:spcPct val="107000"/>
              </a:lnSpc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Mali Grade 6" panose="02000506000000020004" pitchFamily="2" charset="-34"/>
                <a:ea typeface="Calibri" panose="020F0502020204030204" pitchFamily="34" charset="0"/>
                <a:cs typeface="TH Mali Grade 6" panose="02000506000000020004" pitchFamily="2" charset="-34"/>
              </a:rPr>
              <a:t>	</a:t>
            </a:r>
            <a:r>
              <a:rPr lang="th-TH" sz="3600" dirty="0">
                <a:solidFill>
                  <a:prstClr val="white"/>
                </a:solidFill>
                <a:latin typeface="TH Mali Grade 6" panose="02000506000000020004" pitchFamily="2" charset="-34"/>
                <a:ea typeface="Calibri" panose="020F0502020204030204" pitchFamily="34" charset="0"/>
                <a:cs typeface="TH Mali Grade 6" panose="02000506000000020004" pitchFamily="2" charset="-34"/>
              </a:rPr>
              <a:t>การฝึกมารยาทในการรับประทานอาหาร ควรเริ่มจากการฝึกมารยาทการรับประทานอาหารในครอบครัว โดยมีพ่อแม่ หรือผู้ใหญ่ในบ้านเป็นผู้ให้คำแนะนำ มีการศึกษาเพิ่มเติมจากการเรียนรู้จากตำรา การสังเกตเมื่ออยู่ในสถานการณ์จริง แล้วนำมาพัฒนาปรับปรุงตนเองเพื่อให้สามารถปฏิบัติตนในสังคมได้อย่างถูกต้องตามแบบแผนในฐานะผู้ให้บริการและผู้รับบริกา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Mali Grade 6" panose="02000506000000020004" pitchFamily="2" charset="-34"/>
              <a:ea typeface="Calibri" panose="020F0502020204030204" pitchFamily="34" charset="0"/>
              <a:cs typeface="TH Mali Grade 6" panose="02000506000000020004" pitchFamily="2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506" y="4192650"/>
            <a:ext cx="2646761" cy="278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914397" y="5651111"/>
            <a:ext cx="10804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มารยาทในการรับประทานอาหาร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-1" y="4668252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1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65" y="130628"/>
            <a:ext cx="6584713" cy="43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/>
          <p:cNvGrpSpPr/>
          <p:nvPr/>
        </p:nvGrpSpPr>
        <p:grpSpPr>
          <a:xfrm>
            <a:off x="6875967" y="1305206"/>
            <a:ext cx="5316033" cy="4364181"/>
            <a:chOff x="6875967" y="1305206"/>
            <a:chExt cx="5316033" cy="436418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" name="สี่เหลี่ยมผืนผ้า 3"/>
            <p:cNvSpPr/>
            <p:nvPr/>
          </p:nvSpPr>
          <p:spPr>
            <a:xfrm>
              <a:off x="6875967" y="1305206"/>
              <a:ext cx="5316033" cy="4364181"/>
            </a:xfrm>
            <a:prstGeom prst="rect">
              <a:avLst/>
            </a:prstGeom>
            <a:solidFill>
              <a:srgbClr val="A7FF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Mali Grade 6" panose="02000506000000020004" pitchFamily="2" charset="-34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829256DD-98A1-4C25-AB8A-D61248395D94}"/>
                </a:ext>
              </a:extLst>
            </p:cNvPr>
            <p:cNvSpPr txBox="1"/>
            <p:nvPr/>
          </p:nvSpPr>
          <p:spPr>
            <a:xfrm>
              <a:off x="7110338" y="1502662"/>
              <a:ext cx="4686000" cy="40318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thaiDist"/>
              <a:r>
                <a:rPr lang="th-TH" sz="3200" dirty="0">
                  <a:latin typeface="TH Mali Grade 6" panose="02000506000000020004" pitchFamily="2" charset="-34"/>
                  <a:cs typeface="TH Mali Grade 6" panose="02000506000000020004" pitchFamily="2" charset="-34"/>
                </a:rPr>
                <a:t>	การฝึกมารยาทในการรับประทานอาหารนับว่าเป็นเรื่องจำเป็นอย่างยิ่ง เพราะชีวิตคนเรา หลีกเลี่ยงการเข้าสังคมไม่ได้ เราควรศึกษาและปฏิบัติตนให้เป็นผู้มีมารยาท เมื่ออยู่ในสถานการณ์จริง สามารถปฏิบัติตนได้โดยอัตโนมัติ จะช่วยให้เป็นที่ยอมรับของสังคม เป็นบุคคลที่มีเสน่ห์และน่าชมเชย</a:t>
              </a: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328901"/>
            <a:ext cx="6351819" cy="434048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01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040967"/>
            <a:ext cx="668182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ควรรักษาเวลา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ถ้าเป็นเด็กต้องเข้านั่งโต๊ะก่อนผู้ใหญ่ 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ไม่ควรให้ผู้อื่นรอ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47303" y="2384168"/>
            <a:ext cx="8367609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ล้างมือให้สะอาด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ก่อนรับประทานอาหารทุกครั้ง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538261"/>
            <a:ext cx="7512672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ไม่นั่งเท้าศอกลงบนโต๊ะ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ไม่เลื่อนเก้าอี้นั่งจนชิดโต๊ะเกินไป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6" y="4744710"/>
            <a:ext cx="8429157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ไม่ส่งเสียงดัง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หรือพูดคุยในขณะที่เคี้ยวอาหาร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8DAA516-43A8-4E30-9D80-1FCC509FC9E7}"/>
              </a:ext>
            </a:extLst>
          </p:cNvPr>
          <p:cNvSpPr/>
          <p:nvPr/>
        </p:nvSpPr>
        <p:spPr>
          <a:xfrm>
            <a:off x="5069502" y="5999829"/>
            <a:ext cx="7545412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ใช้ช้อนกลางทุกครั้ง </a:t>
            </a:r>
            <a:r>
              <a:rPr lang="th-TH" sz="32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ที่รับประทานอาหารร่วมกับผู้อื่น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14745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2.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31758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450294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4.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xmlns="" id="{7A554C74-BAA8-41DF-BBC8-08CB30A57952}"/>
              </a:ext>
            </a:extLst>
          </p:cNvPr>
          <p:cNvSpPr txBox="1"/>
          <p:nvPr/>
        </p:nvSpPr>
        <p:spPr>
          <a:xfrm>
            <a:off x="4657138" y="576831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algn="ctr"/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5.</a:t>
            </a:r>
            <a:endParaRPr lang="en-US" sz="5400" b="1" dirty="0">
              <a:solidFill>
                <a:srgbClr val="A40000"/>
              </a:solidFill>
              <a:latin typeface="TH Mali Grade 6" panose="02000506000000020004" pitchFamily="2" charset="-34"/>
              <a:cs typeface="+mj-cs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lvl="0" algn="ctr"/>
                <a:r>
                  <a:rPr lang="th-TH" sz="5400" b="1" kern="0" dirty="0">
                    <a:solidFill>
                      <a:prstClr val="white"/>
                    </a:solidFill>
                    <a:latin typeface="TH Mali Grade 6" panose="02000506000000020004" pitchFamily="2" charset="-34"/>
                    <a:cs typeface="TH Mali Grade 6" panose="02000506000000020004" pitchFamily="2" charset="-34"/>
                  </a:rPr>
                  <a:t>มารยาททั่วไปในการรับประทานอาหาร</a:t>
                </a:r>
                <a:endParaRPr kumimoji="0" lang="th-TH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00222" y="1979703"/>
            <a:ext cx="4521405" cy="414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4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51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040967"/>
            <a:ext cx="668182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การตักอาหารเข้าปาก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ควรตักคำเล็ก ๆ ไม่อ้าปาก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ให้กว้างเกินไป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47303" y="2384168"/>
            <a:ext cx="8367609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ไม่รับประทานอาหารมูมมาม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หรือทำหกเลอะเทอะ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316662"/>
            <a:ext cx="6812254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ควรรับประทานอาหารทุกชนิดที่อยู่บนโต๊ะ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ไม่เลือกตักเฉพาะอาหารที่ชอบ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6" y="4744710"/>
            <a:ext cx="8429157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นั่งตัวตรง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ไม่วางแขนไว้บนโต๊ะอาหาร และไม่ก้มหน้ามากเกินไป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8DAA516-43A8-4E30-9D80-1FCC509FC9E7}"/>
              </a:ext>
            </a:extLst>
          </p:cNvPr>
          <p:cNvSpPr/>
          <p:nvPr/>
        </p:nvSpPr>
        <p:spPr>
          <a:xfrm>
            <a:off x="5069502" y="5735141"/>
            <a:ext cx="7545412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ไม่ควรพูดคุยถึงเรื่องที่ไม่เป็นมงคล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หรือสิ่งที่น่ารังเกียจ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ในขณะรับประทานอาหาร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6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14745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7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31758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8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450294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9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xmlns="" id="{7A554C74-BAA8-41DF-BBC8-08CB30A57952}"/>
              </a:ext>
            </a:extLst>
          </p:cNvPr>
          <p:cNvSpPr txBox="1"/>
          <p:nvPr/>
        </p:nvSpPr>
        <p:spPr>
          <a:xfrm>
            <a:off x="4657138" y="576831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10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มารยาททั่วไปในการรับประทานอาหาร</a:t>
                </a: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00222" y="1979703"/>
            <a:ext cx="4521405" cy="414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7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51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1040967"/>
            <a:ext cx="668182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ไม่ตำหนิรสชาติหรือลักษณะของอาหาร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แต่ควรเลือกหาข้อดีของอาหารเพื่อกล่าวชมให้ผู้ประกอบอาหาร 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47303" y="2384168"/>
            <a:ext cx="8367609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ไม่ควรสูบบุหรี่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ในขณะร่วมรับประทานอาหาร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273574"/>
            <a:ext cx="7512672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ถ้าไม่มีบริกร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สมาชิกในโต๊ะอาหารควรให้ความช่วยเหลือ 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อำนวยความสะดวกซึ่งกันและกัน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6" y="4744710"/>
            <a:ext cx="8429157" cy="599138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รับประทานอาหารในจานให้หมด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D8DAA516-43A8-4E30-9D80-1FCC509FC9E7}"/>
              </a:ext>
            </a:extLst>
          </p:cNvPr>
          <p:cNvSpPr/>
          <p:nvPr/>
        </p:nvSpPr>
        <p:spPr>
          <a:xfrm>
            <a:off x="5069502" y="5735141"/>
            <a:ext cx="7545412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 </a:t>
            </a: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ไม่ทิ้งเศษอาหารไว้ในจานข้าว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ควรห่อเศษอาหารใส่</a:t>
            </a:r>
          </a:p>
          <a:p>
            <a:pPr lvl="0" algn="thaiDist" defTabSz="1244600">
              <a:spcBef>
                <a:spcPct val="0"/>
              </a:spcBef>
            </a:pP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กระดาษเช็ดมือ เพื่อไม่ให้เกิดภาพที่ไม่น่าดู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11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147458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12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31758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13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4502943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14</a:t>
            </a: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xmlns="" id="{7A554C74-BAA8-41DF-BBC8-08CB30A57952}"/>
              </a:ext>
            </a:extLst>
          </p:cNvPr>
          <p:cNvSpPr txBox="1"/>
          <p:nvPr/>
        </p:nvSpPr>
        <p:spPr>
          <a:xfrm>
            <a:off x="4657138" y="576831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15.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มารยาททั่วไปในการรับประทานอาหาร</a:t>
                </a: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00222" y="1979703"/>
            <a:ext cx="4521405" cy="414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31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51" grpId="0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A94617E-C52C-4588-94FD-BD4B4058E9E4}"/>
              </a:ext>
            </a:extLst>
          </p:cNvPr>
          <p:cNvSpPr/>
          <p:nvPr/>
        </p:nvSpPr>
        <p:spPr>
          <a:xfrm>
            <a:off x="5102242" y="997943"/>
            <a:ext cx="6681827" cy="162095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ไม่ตักอาหารข้ามหน้าหรือไขว้ข้ามมือผู้อื่น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ถ้าต้องการตักอาหารที่วางอยู่ไกล ควรขอให้ผู้อื่นเลื่อนอาหารมาวางไว้ใกล้จานข้าวก่อน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6753879-555E-4DB1-8761-71B97221B172}"/>
              </a:ext>
            </a:extLst>
          </p:cNvPr>
          <p:cNvSpPr/>
          <p:nvPr/>
        </p:nvSpPr>
        <p:spPr>
          <a:xfrm>
            <a:off x="4247303" y="2612503"/>
            <a:ext cx="7015783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เมื่อรับประทานอาหารเรียบร้อยแล้ว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ควรรวบช้อนส้อมไว้บนจานข้าวให้เรียบร้อย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D89EF2B-1DB3-4DE8-89C3-7AD435987DA5}"/>
              </a:ext>
            </a:extLst>
          </p:cNvPr>
          <p:cNvSpPr/>
          <p:nvPr/>
        </p:nvSpPr>
        <p:spPr>
          <a:xfrm>
            <a:off x="5102242" y="3955742"/>
            <a:ext cx="6681827" cy="1128514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algn="thaiDist" defTabSz="1244600">
              <a:spcBef>
                <a:spcPct val="0"/>
              </a:spcBef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ควรลุกจากโต๊ะอาหารพร้อม ๆ กัน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ช่วยกันเก็บล้างภาชนะและเช็ดโต๊ะอาหาร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786F788-5616-4E27-8E30-583A608C1CD9}"/>
              </a:ext>
            </a:extLst>
          </p:cNvPr>
          <p:cNvSpPr/>
          <p:nvPr/>
        </p:nvSpPr>
        <p:spPr>
          <a:xfrm>
            <a:off x="4185757" y="5321394"/>
            <a:ext cx="8006244" cy="1042337"/>
          </a:xfrm>
          <a:prstGeom prst="rect">
            <a:avLst/>
          </a:prstGeom>
          <a:noFill/>
          <a:ln w="63500">
            <a:noFill/>
            <a:prstDash val="sysDot"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605" tIns="71120" rIns="71120" bIns="71120" numCol="1" spcCol="1270" anchor="ctr" anchorCtr="0">
            <a:spAutoFit/>
          </a:bodyPr>
          <a:lstStyle/>
          <a:p>
            <a:pPr lvl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h-TH" sz="3200" b="1" dirty="0">
                <a:solidFill>
                  <a:srgbClr val="A4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ถ้ามีการกำหนดให้นำจานที่ใช้แล้วไปเก็บไว้ที่ใด </a:t>
            </a:r>
            <a:r>
              <a:rPr lang="th-TH" sz="3200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เมื่อรับประทานอาหารเสร็จแล้วควรนำจานไปวางตามที่กำหนดไว้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xmlns="" id="{30A3D8EB-5031-4C30-B7D5-3303E45ACFBE}"/>
              </a:ext>
            </a:extLst>
          </p:cNvPr>
          <p:cNvSpPr txBox="1"/>
          <p:nvPr/>
        </p:nvSpPr>
        <p:spPr>
          <a:xfrm>
            <a:off x="4712181" y="1087895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16.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xmlns="" id="{A80D9742-AF0E-4A27-B204-9EEB61E0F31A}"/>
              </a:ext>
            </a:extLst>
          </p:cNvPr>
          <p:cNvSpPr txBox="1"/>
          <p:nvPr/>
        </p:nvSpPr>
        <p:spPr>
          <a:xfrm>
            <a:off x="3765861" y="2597392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17.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xmlns="" id="{3961CD58-5C2A-4D28-B03C-613CDA3565C3}"/>
              </a:ext>
            </a:extLst>
          </p:cNvPr>
          <p:cNvSpPr txBox="1"/>
          <p:nvPr/>
        </p:nvSpPr>
        <p:spPr>
          <a:xfrm>
            <a:off x="4691007" y="3999753"/>
            <a:ext cx="891808" cy="891808"/>
          </a:xfrm>
          <a:prstGeom prst="ellipse">
            <a:avLst/>
          </a:prstGeom>
          <a:solidFill>
            <a:srgbClr val="FFB3B3"/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18.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xmlns="" id="{A7D67A86-9772-44C7-AAD9-83146CD32B2B}"/>
              </a:ext>
            </a:extLst>
          </p:cNvPr>
          <p:cNvSpPr txBox="1"/>
          <p:nvPr/>
        </p:nvSpPr>
        <p:spPr>
          <a:xfrm>
            <a:off x="3755553" y="5301227"/>
            <a:ext cx="891808" cy="89180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>
                  <a:noFill/>
                </a:ln>
                <a:solidFill>
                  <a:srgbClr val="A40000"/>
                </a:solidFill>
                <a:effectLst/>
                <a:uLnTx/>
                <a:uFillTx/>
                <a:latin typeface="TH Mali Grade 6" panose="02000506000000020004" pitchFamily="2" charset="-34"/>
                <a:ea typeface="+mn-ea"/>
                <a:cs typeface="TH Mali Grade 6" panose="02000506000000020004" pitchFamily="2" charset="-34"/>
              </a:rPr>
              <a:t>19.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A4000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+mn-cs"/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-40365" y="-118241"/>
            <a:ext cx="12232365" cy="1411202"/>
            <a:chOff x="-40365" y="-118241"/>
            <a:chExt cx="12232365" cy="1411202"/>
          </a:xfrm>
        </p:grpSpPr>
        <p:grpSp>
          <p:nvGrpSpPr>
            <p:cNvPr id="17" name="Group 7"/>
            <p:cNvGrpSpPr/>
            <p:nvPr/>
          </p:nvGrpSpPr>
          <p:grpSpPr>
            <a:xfrm>
              <a:off x="-1" y="-118241"/>
              <a:ext cx="12192001" cy="1166648"/>
              <a:chOff x="-1" y="-118241"/>
              <a:chExt cx="12192001" cy="1166648"/>
            </a:xfrm>
          </p:grpSpPr>
          <p:sp>
            <p:nvSpPr>
              <p:cNvPr id="19" name="สี่เหลี่ยมผืนผ้า 17"/>
              <p:cNvSpPr/>
              <p:nvPr/>
            </p:nvSpPr>
            <p:spPr>
              <a:xfrm>
                <a:off x="1379117" y="0"/>
                <a:ext cx="10812883" cy="930166"/>
              </a:xfrm>
              <a:prstGeom prst="rect">
                <a:avLst/>
              </a:prstGeom>
              <a:solidFill>
                <a:srgbClr val="00B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Mali Grade 6" panose="02000506000000020004" pitchFamily="2" charset="-34"/>
                    <a:ea typeface="+mn-ea"/>
                    <a:cs typeface="TH Mali Grade 6" panose="02000506000000020004" pitchFamily="2" charset="-34"/>
                  </a:rPr>
                  <a:t>มารยาททั่วไปในการรับประทานอาหาร</a:t>
                </a:r>
              </a:p>
            </p:txBody>
          </p:sp>
          <p:sp>
            <p:nvSpPr>
              <p:cNvPr id="20" name="มนมุมสี่เหลี่ยมผืนผ้าด้านเดียวกัน 16"/>
              <p:cNvSpPr/>
              <p:nvPr/>
            </p:nvSpPr>
            <p:spPr>
              <a:xfrm rot="10800000">
                <a:off x="-1" y="-118241"/>
                <a:ext cx="1379118" cy="1166648"/>
              </a:xfrm>
              <a:prstGeom prst="round2SameRect">
                <a:avLst/>
              </a:prstGeom>
              <a:solidFill>
                <a:srgbClr val="604878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endParaRPr>
              </a:p>
            </p:txBody>
          </p:sp>
        </p:grpSp>
        <p:pic>
          <p:nvPicPr>
            <p:cNvPr id="5" name="รูปภาพ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0365" y="-100468"/>
              <a:ext cx="1389185" cy="1393429"/>
            </a:xfrm>
            <a:prstGeom prst="rect">
              <a:avLst/>
            </a:prstGeom>
          </p:spPr>
        </p:pic>
      </p:grp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00222" y="1979703"/>
            <a:ext cx="4521405" cy="414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34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AF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/>
          <p:cNvSpPr txBox="1"/>
          <p:nvPr/>
        </p:nvSpPr>
        <p:spPr>
          <a:xfrm>
            <a:off x="566057" y="5651111"/>
            <a:ext cx="11166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6600" b="1" dirty="0">
                <a:solidFill>
                  <a:srgbClr val="00206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มารยาทในการรับประทานอาหารแบบบุฟเฟต์</a:t>
            </a:r>
            <a:endParaRPr kumimoji="0" lang="th-TH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Mali Grade 6" panose="02000506000000020004" pitchFamily="2" charset="-34"/>
              <a:ea typeface="+mn-ea"/>
              <a:cs typeface="TH Mali Grade 6" panose="02000506000000020004" pitchFamily="2" charset="-34"/>
            </a:endParaRPr>
          </a:p>
        </p:txBody>
      </p:sp>
      <p:grpSp>
        <p:nvGrpSpPr>
          <p:cNvPr id="15" name="กลุ่ม 14"/>
          <p:cNvGrpSpPr/>
          <p:nvPr/>
        </p:nvGrpSpPr>
        <p:grpSpPr>
          <a:xfrm>
            <a:off x="-1" y="4668252"/>
            <a:ext cx="5799221" cy="965671"/>
            <a:chOff x="-1" y="4668252"/>
            <a:chExt cx="5799221" cy="965671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-1" y="4689177"/>
              <a:ext cx="5799221" cy="944746"/>
            </a:xfrm>
            <a:prstGeom prst="roundRect">
              <a:avLst>
                <a:gd name="adj" fmla="val 50000"/>
              </a:avLst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2</a:t>
              </a:r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0" y="4668252"/>
              <a:ext cx="4547937" cy="965671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Mali Grade 6" panose="02000506000000020004" pitchFamily="2" charset="-34"/>
                  <a:ea typeface="+mn-ea"/>
                  <a:cs typeface="TH Mali Grade 6" panose="02000506000000020004" pitchFamily="2" charset="-34"/>
                </a:rPr>
                <a:t>สาระการเรียนรู้เรื่องที่</a:t>
              </a:r>
            </a:p>
          </p:txBody>
        </p:sp>
      </p:grp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87" y="163268"/>
            <a:ext cx="6612140" cy="44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 PPT-BALLOON DOLLAR">
      <a:dk1>
        <a:sysClr val="windowText" lastClr="000000"/>
      </a:dk1>
      <a:lt1>
        <a:sysClr val="window" lastClr="FFFFFF"/>
      </a:lt1>
      <a:dk2>
        <a:srgbClr val="44546A"/>
      </a:dk2>
      <a:lt2>
        <a:srgbClr val="CBCBCB"/>
      </a:lt2>
      <a:accent1>
        <a:srgbClr val="B1D9C7"/>
      </a:accent1>
      <a:accent2>
        <a:srgbClr val="62C1C5"/>
      </a:accent2>
      <a:accent3>
        <a:srgbClr val="FDD247"/>
      </a:accent3>
      <a:accent4>
        <a:srgbClr val="F7A60B"/>
      </a:accent4>
      <a:accent5>
        <a:srgbClr val="576868"/>
      </a:accent5>
      <a:accent6>
        <a:srgbClr val="CBCBCB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2784</TotalTime>
  <Words>2123</Words>
  <Application>Microsoft Office PowerPoint</Application>
  <PresentationFormat>Custom</PresentationFormat>
  <Paragraphs>265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Angsana New</vt:lpstr>
      <vt:lpstr>Times New Roman</vt:lpstr>
      <vt:lpstr>Arial Unicode MS</vt:lpstr>
      <vt:lpstr>Calibri</vt:lpstr>
      <vt:lpstr>TH Mali Grade 6</vt:lpstr>
      <vt:lpstr>ธีมของ Office</vt:lpstr>
      <vt:lpstr>Contents Slide Master</vt:lpstr>
      <vt:lpstr>1_Contents Slide Master</vt:lpstr>
      <vt:lpstr>1_ธีมของ Office</vt:lpstr>
      <vt:lpstr>2_ธีมของ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SDSSRU</cp:lastModifiedBy>
  <cp:revision>318</cp:revision>
  <dcterms:created xsi:type="dcterms:W3CDTF">2020-01-14T14:07:34Z</dcterms:created>
  <dcterms:modified xsi:type="dcterms:W3CDTF">2022-10-24T08:25:34Z</dcterms:modified>
</cp:coreProperties>
</file>