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CAEE65-6E90-4662-815C-5339095D8B66}" type="datetimeFigureOut">
              <a:rPr lang="th-TH" smtClean="0"/>
              <a:t>30/07/63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288163-9D42-4041-B0E6-DF7552F0ABC5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982" y="2521059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ความหมาย ประโยชน์และหลักการของการลบรอยเปื้อนบนเสื้อผ้า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สารกำจัดรอยเปื้อน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วิธีการลบรอยเปื้อนต่างๆ บนเสื้อผ้า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82" y="4766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2 </a:t>
            </a:r>
          </a:p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การลบรอยเปื้อนบนเสื้อผ้า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ขจัดรอยเปื้อน จากคราบเมกอัพ…ไม่ยากสักนิด - Lisaguru เพื่อนสาวที่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82" y="4541749"/>
            <a:ext cx="3143672" cy="2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26459" r="7702" b="9167"/>
          <a:stretch/>
        </p:blipFill>
        <p:spPr bwMode="auto">
          <a:xfrm>
            <a:off x="697459" y="332656"/>
            <a:ext cx="7725152" cy="33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8125" r="7936" b="15834"/>
          <a:stretch/>
        </p:blipFill>
        <p:spPr bwMode="auto">
          <a:xfrm>
            <a:off x="697459" y="3723383"/>
            <a:ext cx="7725152" cy="2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9255" r="12821" b="7157"/>
          <a:stretch/>
        </p:blipFill>
        <p:spPr bwMode="auto">
          <a:xfrm>
            <a:off x="325282" y="1196752"/>
            <a:ext cx="84330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6109" r="12368" b="16834"/>
          <a:stretch/>
        </p:blipFill>
        <p:spPr bwMode="auto">
          <a:xfrm>
            <a:off x="611560" y="260648"/>
            <a:ext cx="7816252" cy="34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39017" r="12574" b="11386"/>
          <a:stretch/>
        </p:blipFill>
        <p:spPr bwMode="auto">
          <a:xfrm>
            <a:off x="611560" y="3706130"/>
            <a:ext cx="7816252" cy="29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9375" r="12503" b="6250"/>
          <a:stretch/>
        </p:blipFill>
        <p:spPr bwMode="auto">
          <a:xfrm>
            <a:off x="467544" y="1124744"/>
            <a:ext cx="81548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343" y="321297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แบบฝึกหัดท้ายบทที่ 2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 ประโยชน์</a:t>
            </a:r>
          </a:p>
          <a:p>
            <a:pPr algn="ctr"/>
            <a:r>
              <a:rPr lang="th-TH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และหลักการของการลบรอยเปื้อนบนเสื้อผ้า</a:t>
            </a:r>
            <a:endParaRPr lang="th-TH" sz="4000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20486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ความหมายของการลบรอยเปื้อนบนเสื้อผ้า</a:t>
            </a: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ลบรอยเปื้อน หมายถึง การขจัดรอยเปื้อนต่างๆ 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เกิดขึ้นเฉพาะที่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บนเสื้อผ้า ออกจากเส้นใยของเสื้อผ้าก่อนนำไปซัก โดย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ที่ไม่ทำลายเนื้อผ้า เพื่อให้เนื้อผ้ากลับมามีสภาพ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คล้ายเนื้อผ้า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เดิมมาก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00" y="4293096"/>
            <a:ext cx="3838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จะกำจัดรอยเปื้อนบนเสื้อยังไงด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1560" y="797511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ประโยชน์ของการลบรอยเปื้อนบนเสื้อผ้า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ช่วยให้เสื้อผ้ากลับมามีสภาพน่าสวมใส่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ช่วยยืดอายุการใช้งานของเสื้อผ้าให้นานวันขึ้น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 ประหยัดรายจ่ายในการจัดซื้อเสื้อผ้าชุดใหม่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เป็นการใช้ทรัพยากรในครอบครัวอย่างคุ้มค่า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เป็นแบบอย่างที่ดีในการใช้ทรัพยากรอย่างคุ้มค่า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ช่วยเสริมสร้างลักษณะนิสัยที่ดีให้แก่ผู้ปฏิบัติ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7. ฝึกทักษะการแสวงหาความรู้เพื่อขจัดรอยเปื้อนออกจากเสื้อผ้า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806" y="404664"/>
            <a:ext cx="5588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หลักการของการลบรอยเปื้อนบนเสื้อผ้า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ทำความสะอาดคราบสกปรกทันที เพื่อให้คราบ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สกปรกต่างๆ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หลุดออกได้ง่ายขึ้น ไม่ควรปล่อยทิ้งไว้จนคราบ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สกปรกฝัง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แน่นในเส้นใยผ้า เพราะจะทำให้ซักคราบสกปรกออกได้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ยากหรือ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ซักออกไม่หมด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ลบรอยเปื้อนบนเสื้อผ้าให้สะอาดก่อนนำไปซัก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รีดเพราะ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รอยเปื้อนจะฝังแน่นในใยผ้า ทำให้ขจัดออกยาก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ยิ่งขึ้น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ควรพิจารณารอยเปื้อนว่าเป็นเกิดจากอะไร แล้ว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เลือกใช้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สารสำหรับลบรอยเปื้อนให้ถูกต้องเหมาะสมกับชนิด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ของรอย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เปื้อนนั้น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 คำนึงถึงชนิดของผ้า ก่อนใช้สารลบรอยเปื้อนชนิดต่างๆ ควรทดสอบสารกำจัดรอยเปื้อนกับผ้าส่วนที่อยู่ด้านในก่อน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 ใช้สารอย่างเจือจางหลายครั้งดีกว่าการลบรอยเปื้อนด้วยสารเข้มข้นเพียงครั้งเดียว และควรทำอย่างระมัดระวังเพื่อป้องกันไม่ให้เนื้อผ้ามีตำหนิหลังการลบรอยเปื้อน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6. ควรลบรอยเปื้อนอย่างเบามือ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22" y="3833980"/>
            <a:ext cx="5791547" cy="27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827" y="54868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สารกำจัดรอยเปื้อน</a:t>
            </a:r>
          </a:p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Stain Remover)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872119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สารที่มีความเป็นกรดหรือด่าง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Acids or Bases)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8" y="2358260"/>
            <a:ext cx="3749189" cy="249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0945"/>
            <a:ext cx="2277051" cy="17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3" y="242699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สารฟอกขาว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Bleach)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51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/>
        </p:blipFill>
        <p:spPr bwMode="auto">
          <a:xfrm>
            <a:off x="3662523" y="1322733"/>
            <a:ext cx="2549347" cy="22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84" y="1556792"/>
            <a:ext cx="1377407" cy="312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75102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สารละลาย สารกำจัดรอยเปื้อนประเภทสารละลาย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8" y="2276872"/>
            <a:ext cx="3083074" cy="308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3"/>
            <a:ext cx="3083074" cy="308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5750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วิธีการลบรอยเปื้อนต่างๆ บนเสื้อผ้า</a:t>
            </a:r>
            <a:endParaRPr lang="th-TH" sz="4000" b="1" dirty="0">
              <a:solidFill>
                <a:schemeClr val="accent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264" y="162880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ในชีวิตประจำวันอาจมีเหตุให้เกิดรอยเปื้อนซึ่งเมื่อเกิดรอยเปื้อนผู้สวมใส่ควรรีบทำความสะอาดทันที เพื่อป้องกันรอยเปื้อนซึมลึกลงไปในเส้นใยผ้า แต่รอยเปื้อนบางชนิดไม่สามารถขจัดออกได้ด้วยวิธีการซักแบบปกติ ต้องใช้สารเคมีต่างๆ ช่วยในการขจัดรอยเปื้อนออก ดังนั้นผู้สวมใส่เสื้อผ้าควรมีความรู้เรื่องการลบรอยเปื้อน เพื่อให้เสื้อผ้าสะอาดน่าสวมใส่อยู่เสมอ วิธีการลบรอยเปื้อนที่มักเกิดขึ้นในชีวิตประจำวันมีดังนี้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101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SDSSRU</dc:creator>
  <cp:lastModifiedBy>SDSSRU</cp:lastModifiedBy>
  <cp:revision>5</cp:revision>
  <dcterms:created xsi:type="dcterms:W3CDTF">2020-07-30T04:59:59Z</dcterms:created>
  <dcterms:modified xsi:type="dcterms:W3CDTF">2020-07-30T05:40:54Z</dcterms:modified>
</cp:coreProperties>
</file>