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65637F-BADC-4BBC-93DF-C9848E4A60CA}">
          <p14:sldIdLst>
            <p14:sldId id="256"/>
            <p14:sldId id="29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Untitled Section" id="{EF85CDEF-82C7-42D3-9BDE-544CAC99041A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111F-F52C-406F-A412-C6BD22C27F58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F37B-C59B-4FC3-8FC4-BF2E1716F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46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F37B-C59B-4FC3-8FC4-BF2E1716FF00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9E4722-AEB1-4144-8C44-18FDA1A5B91F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D5F901-BF7C-491B-9FBC-DCED30FC65EC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68134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1 </a:t>
            </a:r>
          </a:p>
          <a:p>
            <a:pPr algn="ctr"/>
            <a:r>
              <a:rPr lang="th-TH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การใช้เสื้อผ้าในชีวิตประจำวัน </a:t>
            </a:r>
            <a:endParaRPr lang="th-TH" sz="44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13285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ความหมายและประโยชน์ของการ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ดูแลเสื้อผ้า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ในชีวิตประจำวัน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ลำดับขั้นตอนในการดูแลเสื้อผ้า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การซักผ้า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การตากผ้า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การพับผ้า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7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การจัดเก็บเสื้อผ้า</a:t>
            </a:r>
          </a:p>
        </p:txBody>
      </p:sp>
    </p:spTree>
    <p:extLst>
      <p:ext uri="{BB962C8B-B14F-4D97-AF65-F5344CB8AC3E}">
        <p14:creationId xmlns:p14="http://schemas.microsoft.com/office/powerpoint/2010/main" val="9770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2211" y="476672"/>
            <a:ext cx="173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วิธีการซักผ้า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0226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การซักผ้ามี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 คือ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ซักผ้าด้วยมือ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การซักผ้าด้วย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รู้ยัง!!? ของใช้ 10 อย่าง ที่ซักกับ เครื่องซักผ้า ได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8" y="2924944"/>
            <a:ext cx="3099767" cy="30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1111111111 | Samsung Thai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22692"/>
            <a:ext cx="3379439" cy="1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ผงซักฟอกไบรท์ สูตรซักมือ ขนาด 1500 g น้ำยาซักชุดชั้นใน สูตรดูแลและ ..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ผงซักฟอกไบรท์ สูตรซักมือ ขนาด 1500 g น้ำยาซักชุดชั้นใน สูตรดูแลและ ...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4420"/>
            <a:ext cx="4149080" cy="276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260" y="404664"/>
            <a:ext cx="3831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การตากผ้า (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Cloths Drying)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5" y="105099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จุดประสงค์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ของการตากผ้า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ต้องการ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ทำให้ผ้าแห้งก่อน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 รีด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พับ และจัดเก็บ การตาก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 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ที่มีแสงแดดแรงๆ 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ประโยชน์คือ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แสงแดดจะช่วยฆ่าเชื้อโรค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ได้ระดับ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 แต่ส่งผลเสียต่อเนื้อผ้าคือ ทำให้ผ้าสีซีดเร็ว ถ้า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ตากนาน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เกินไปจะทำให้เส้นใยแห้ง สูญเสียความยืดหยุ่น ดังนั้นถ้า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เนื้อผ้า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ไม่หนามากนักควรตากในที่มีแสงแดดรำไร ไอของ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แสงแดดและ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ลมจะช่วยให้ผ้าแห้งเร็วโดยไม่ต้องผึ่งแสงแดดแรงๆ</a:t>
            </a:r>
          </a:p>
        </p:txBody>
      </p:sp>
      <p:pic>
        <p:nvPicPr>
          <p:cNvPr id="6146" name="Picture 2" descr="เว็บบอร์ดโรงพยาบาลพนมสารคาม • แสดงกระทู้ - เคล็บลับการตากผ้าตาม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13" y="4097983"/>
            <a:ext cx="4775176" cy="26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วิธีการตากผ้า (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Clothes Drying Steps)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87472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ซักผ้านํ้าสุดท้ายแล้ว ให้บีบหรือบิดผ้าพอหมาด ไม่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ควรบิด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ผ้าแรง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เกินไปพราะ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จะทำให้เสื้อผ้าเสียรูปทรง เนื้อผ้ายับ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มากเส้น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ใยเสื่อมสภาพเร็ว หรือตะเข็บผ้าอาจจะขาดชำรุดได้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ง่ายเมื่อ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บีบนํ้าออกแล้วให้นำไปตาก</a:t>
            </a:r>
          </a:p>
        </p:txBody>
      </p:sp>
      <p:pic>
        <p:nvPicPr>
          <p:cNvPr id="7170" name="Picture 2" descr="วิธีตากผ้า ให้แห้งไว รับรองไม่มีกลิ่นอับชื้น เสื้อผ้าไม่เหม็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842482" cy="30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107" y="1052736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การรีดผ้า (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Ironing)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จุดประสงค์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ของการรีดผ้าคือต้องการให้ผ้าเรียบน่าสวมใส่ ช่วย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บุคลิกภาพให้ดูดี แสดงถึงความเรียบร้อย ความเอาใจใส่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ตนเองของ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แต่ละบุคคล</a:t>
            </a:r>
          </a:p>
        </p:txBody>
      </p:sp>
      <p:pic>
        <p:nvPicPr>
          <p:cNvPr id="8194" name="Picture 2" descr="เครื่องซักผ้าฝาหน้า ELECTROLUX ลดกลิ่นอับและรอยยับอย่างอยู่หมั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 bwMode="auto">
          <a:xfrm>
            <a:off x="1835695" y="3414484"/>
            <a:ext cx="5472609" cy="27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9923" y="332656"/>
            <a:ext cx="2669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อุปกรณ์ในการรีดผ้า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9675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เตารีด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Iron)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โต๊ะรองรีด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Ironing Board)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กระบอก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ฉีดนํ้า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Spray Bottle)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หมอน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รองรีด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Tailor’s Ham)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22" name="Picture 6" descr="PHILIPS เตารีดแห้ง รุ่น GC183/80 เคลือบเลเยอร์ป้องกันการติด กำลัง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3" y="1196752"/>
            <a:ext cx="3677206" cy="22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erfectCare 9000 Series เตารีดแรงดันไอน้ำ PSG9055/80 | Phil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" y="3330612"/>
            <a:ext cx="27651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edia เครื่องรีดผ้าไอน้ำ แบบกดทับ รุ่น KB-810A ขนาด 26 นิ้ว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95" y="411641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เตารีดไอน้ำแบบยืน TEFAL | Shopee Thai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58" y="3306947"/>
            <a:ext cx="3359696" cy="33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view Produ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3" y="400506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.I.T. โต๊ะรีดผ้านั่งรีดเคลือบสารสะท้อน | ShopAt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0450"/>
            <a:ext cx="2643187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โต๊ะรีดผ้าแบบยืน 7 ระดับ ไอน้ำ PL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4800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377" y="801578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การรีดผ้าอย่างประหยัดทรัพยากรและพลังงาน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060" y="198884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อุปกรณ์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สำคัญในการรีดผ้าคือเตารีด เป็นเครื่องใช้ไฟ ที่ให้ความร้อนสูงและกินไฟ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มากถ้า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ใช้เวลารีดนานจะทำให้เสียค่าไฟฟ้าแพงขึ้น แต่ถ้าใช้อย่างถูกวิธีจะช่วยลดค่าใช้จ่าย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ได้วิธี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รีดผ้าที่ช่วยประหยัดทรัพยากรและพลังงาน มีดังนี้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เตรียมอุปกรณ์ในการรีดผ้าให้พร้อม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ควรตรวจดูหน้าสัมผัสของเตารีด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ไม่ควรบิดผ้าจนเป็นเกลียวเพราะจะทำให้ผ้ายับมาก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การรีดแต่ละครั้งควรรีดผ้าในจำนวนที่มากพอสมควรไม่ควรรีดทีละชุด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ถ้าใช้เตารีดธรรมดาให้พรมน้ำให้ทั่วผืน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44" y="1391433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แบ่งผ้าชนิดเดียวกันหรือผ้าที่ใช้ความร้อนระดับเดียวกัน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ก่อนรีดควรแยกประเภทของผ้าหน้าผ้าบาง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ปรับระดับความร้อนที่เหมาะสม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ไม่ควรรีดผ้าในห้องปรับอากาศเพราะจะทำให้เตารีดทำงานหนัก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ควรถอดปลั๊กก่อนการรีดผ้าเสร็จประมาณ 2-3 นาที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รีดผ้าเท่าไรก็ไม่เรียบ เพราะเผลอทำ 9 พฤติกรรมไม่แนะน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37" y="3861048"/>
            <a:ext cx="4181934" cy="27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980728"/>
            <a:ext cx="3631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การพับผ้า (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Shirt Folding)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09017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เสื้อผ้าที่ไม่ต้องรีด เช่น เสื้อยืด กางเกงชั้นใน และยกทรงเมื่อซักและตากจนแห้งสนิทแล้วควรนำมาพับเก็บให้เรียบร้อยสวยงามก่อนจัดเก็บเข้าที่ ซึ่งการพับผ้าแต่ละชนิดมีหลายวิธี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สุดยอด! วิธีพับผ้า รวดเร็วทันใจ ดูแทบไม่ทั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21" y="3811364"/>
            <a:ext cx="3111705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98255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วิธีพับเสื้อแขนยาว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 descr="https://www.parentsone.com/wp-content/uploads/2020/06/how-to-Konmar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" y="141277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870841"/>
            <a:ext cx="4151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นำด้านหลังของเสื้อออกเวลาพับ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พับบริเวณทั้งสองด้านของลำตัวเสื้อเข้าหาเส้นปะตามภาพ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พับส่วนข้างล่างเสื้อขึ้นประมาณครึ่งหนึ่งของความยาวเสื้อ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พับทบอีกครั้งเหมือนข้อ 3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ได้เสื้อที่พับขนาดเล็กลง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เป็นอันเสร็จเรียบร้อยพร้อมเก็บเข้าตู้เสื้อผ้า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</a:t>
            </a:r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</a:t>
            </a:r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การดูแลเสื้อผ้าในชีวิตประจำวัน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41277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ดูแลเสื้อผ้าในชีวิตประจำวัน หมายถึง การทำให้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เสื้อผ้าสะอาด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มีสภาพดี น่าสวมใส่อยู่เสมอ</a:t>
            </a:r>
          </a:p>
        </p:txBody>
      </p:sp>
      <p:pic>
        <p:nvPicPr>
          <p:cNvPr id="1026" name="Picture 2" descr="เครื่องซักผ้า ยี่ห้อไหนดี ในปี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14" y="2885996"/>
            <a:ext cx="5587380" cy="37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237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วิธีพับเสื้อแขนสั้น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 descr="https://www.parentsone.com/wp-content/uploads/2020/06/how-to-Konma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" y="1674878"/>
            <a:ext cx="4346410" cy="43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7984" y="260648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นำด้านหลังของเสื้อออกเวลาพับ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พับบริเวณด้านข้างของเสื้อทบเข้าหากันตามเส้นปะดังภาพทั้งสองข้าง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ได้เสื้อที่พับตามเส้นปะแล้ว จากนั้นแบ่งเสื้อที่จะพับออกเป็นสองส่วนดังภาพ และพับเสื้อตามเส้นปะ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พับทบอีกครั้งให้ได้เสื้อขนาดที่เล็กลง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พับเช่นเดียวกันอีกทั้ง ขั้นตอนนี้อาจจะเป็นการม้วนก็ว่าได้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ได้เสื้อขนาดเล็กตามต้องการ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เป็นอันเสร็จเรียบร้อย เก็บเข้าตู้เสื้อผ้าได้เลย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วิธีพับกางเกงขายาว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https://www.parentsone.com/wp-content/uploads/2020/06/how-to-Konmar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7" y="1197377"/>
            <a:ext cx="4247847" cy="42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1200577"/>
            <a:ext cx="4070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วางกางเกงบนพื้นราบดังภาพ และพับขากางเกงทั้งสองข้างเข้าหากัน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พับบริเวณขากางเกงส่วนที่แบ่งไว้ตามภาพขึ้น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พับครึ่งอีกครั้ง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พับให้กางเกงมีขนาดเล็กลงอีกครั้งตามภาพ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ได้กางเกงขนาดเล็กกระทัดรัด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พร้อมจัดใส่ตู้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วิธีพับชุดชั้นใน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386" name="Picture 2" descr="https://www.parentsone.com/wp-content/uploads/2020/06/how-to-Konmar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0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กางเกงชั้นใน –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นำกางเกงชั้นในมาวางไว้บนพื้นราบ จากนั้นพบส่วนล่างของกางเกงขึ้นไปทบกับขอบกางเกงชั้นในดังภาพ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แบ่งพื้นที่กางเกงชั้นในเป็นสามส่วนดังภาพ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พับบริเวณเส้นปะทั้งด้านซ้ายและขวา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ได้กางเกงชั้นในเป็นสี่เหลี่ยมแล้ว ให้พับครึ่งอีกครั้ง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พับเช่นเดียวกันกับข้อ 4 เพื่อให้เล็กลงเข้าไป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ได้กางเกงชั้นในที่เล็กพร้อมเก็บเข้าตู้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</a:t>
            </a:r>
          </a:p>
          <a:p>
            <a:pPr fontAlgn="base"/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ชุดชั้นใน –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วางชุดชั้นในโดยหันด้านหน้าออกเพื่อจัดรูปทรง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จากนั้นกลับด้านเอาส่วนของด้านหลังขึ้นมาแทน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นำสายชุดชั้นในเก็บเข้าบริเวณฟองนำให้เรียบร้อย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เข้าตู้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วิธีพับถุงเท้า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410" name="Picture 2" descr="https://www.parentsone.com/wp-content/uploads/2020/06/how-to-Konmar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0" y="1945189"/>
            <a:ext cx="4383980" cy="43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1628800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นำถุงเท้าทั้งสองข้างวางให้ได้รูปทรง และนำมารวมกันให้เป็นคู่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แบ่งพื้นที่ถุงเท้าเป็นสามส่วน จากนั้นพับส่วนแรก โดยเริ่มจากส่วนล่างก่อนดังภาพ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ทำเช่นกันกับข้อ 2 โดยการพับส่วนที่เหลือตามภาพ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พับส่วนที่ 3 ที่เราแบ่งพื้นที่ของถุงเท้าไว้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เป็นอันเสร็จเรียบร้อย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26876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</a:t>
            </a:r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Clothes Managing)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272" y="227687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 เสื้อผ้าที่ต้องรีด  เช่น  เสื้อนักเรียน  กระโปรงนักเรียน  กางเกงนักเรียน  ชุดไปเที่ยว  เป็นต้น เมื่อรีดเสร็จแล้วควรใส่ไม้แขวน  แล้วนำไปแขวนไว้ในตู้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	2.  เสื้อผ้าที่ไม่จำเป็นต้องรีด  เช่น  เสื้อยืด  ผ้าเช็ดตัว  ชุดชั้นใน  ถุงเท้า  เป็นต้น  ให้นำมาพับ และแยกเก็บไว้เป็นประเภทให้เรียบร้อย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	3.  รองเท้า  จัดเรียงไว้เป็นคู่  เก็บไว้ในที่เก็บรองเท้าหรือชั้นวางรองเท้า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	4.  เครื่องประดับต่าง ๆ  เช่น  เข็มขัด  โบผูกผม  กิ๊บติดผม  จัดเก็บไว้ในกล่องหรือใส่ในลิ้นชักให้เป็นระเบียบ  โดยจัดแยกเป็นประเภทให้เรียบร้อย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การจัดเก็บเสื้อผ้าและเครื่องแต่งกายให้เป็น ระเบียบ  นอกจากจะทำให้เราหยิบใช้ได้สะดวกแล้ว  ยังทำให้บ้านของเราเป็นระเบียบเรียบร้อยสะอาดและน่าอยู่อีกด้วย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14096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</a:t>
            </a:r>
            <a:endParaRPr lang="th-TH" sz="4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83671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ออกแบบบรรจุ</a:t>
            </a: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</a:t>
            </a:r>
            <a:endParaRPr lang="th-TH" sz="40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64" y="177281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การออกแบบบรรจุภัณฑ์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บรรจุภัณฑ์กับการรักษาสิ่งแวดล้อม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550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การออกแบบบรรจุภัณฑ์</a:t>
            </a:r>
            <a:endParaRPr lang="th-TH" sz="40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0608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บรรจุ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Package)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สิ่งห่อหุ้ม รวมทั้งภาชนะที่ใช้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ขนส่งผลิตภัณฑ์จากแหล่งผู้ผลิตไปยังแหล่งผู้บริโภค (ร้านค้า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แหล่งใช้ประโยชน์ให้คงสภาพและคุณภาพดีที่สุดจนถึง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มือผู้บริโภค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นอกจากนั้นบรรจุภัณฑ์ยังมีส่วนในการกระตุ้นการ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รูปลักษณ์ของบรรจุภัณฑ์นั้น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ด้วยคุณสมบัติ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ของบรรจุภัณฑ์ ทำให้บรรจุภัณฑ์มี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จำเป็นต่อผลิตภัณฑ์อย่างมากการเลือกใช้บรรจุภัณฑ์จึง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มากด้วย หลักการเลือกใช้บรรจุภัณฑ์ควร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พิจารณาดังต่อไปนี้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666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การออกแบบโครงสร้าง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Structure Design)</a:t>
            </a: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โรงพิมพ์ PrintNect | การออกแบบกล่องบรรจุภัณฑ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340768"/>
            <a:ext cx="5470203" cy="49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keting: What is Produc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688632" cy="41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055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การออกแบบกราฟฟิค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(Graphic Design)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909" y="476672"/>
            <a:ext cx="7881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ประโยชน์ของการดูแลเสื้อผ้าในชีวิตประจำวัน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909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ทำให้เสื้อผ้าสะอาดเรียบร้อย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ช่วยส่งเสริมบุคลิกภาพที่ดีให้แก่ผู้สวมใส่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เนื้อผ้าไม่สกปรก ไม่หมอง ไม่เก่าง่าย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เนื้อผ้าที่ได้รับการดูแลอย่างถูกวิธีจะไม่เปื่อยง่าย ทำให้เสื้อผ้ามีอายุการใช้งานนานขึ้น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ช่วยรักษาสิ่งแวดล้อมหรือลดภาวะโลกร้อน เนื่องจากการใช้เสื้อผ้าอย่างคุ้มค่าช่วยลดการซื้อเสื้อผ้าใหม่หรือลดการใช้ทรัพยากรและพลังงานในการผลิตเสื้อผ้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61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980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วัสดุที่ใช้ในการผลิตบรรจุ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Gift set box กล่องกระดาษแข็ง กระดาษคราฟ เปิดช่องหน้าต่าง - Packing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5" y="1628800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ขายลักษณะบรรจุภัณฑ์ กล่องผ้าไหม รูปแบบต่าง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91" y="5151865"/>
            <a:ext cx="2052129" cy="1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บรรจุภัณฑ์พลาสติกคุณสมบัติ คืออะไร | AbSoLuTjAcK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0" y="4451472"/>
            <a:ext cx="2450704" cy="14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กระบวนการผลิตบรรจุภัณฑ์แก้ว (Glass Containers Manufacturing Proces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06553"/>
            <a:ext cx="3297137" cy="17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ชะลอมฝาครอบไม้ไผ่ ขนาด 2 นิ้ว ( จำนวน 5 ใบ ) ขนาด 5 x 7 cm จักสาน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21" y="4653136"/>
            <a:ext cx="3683936" cy="20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โอ.เอ็ม.แคน แอนด์ พริ้นติ้ง | รับผลิตบรรจุภัณฑ์โลหะสำหรับการบรรจุ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48" y="2492896"/>
            <a:ext cx="3059832" cy="20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10411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ประโยชน์ของบรรจุ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ช่วยให้หยิบ พกพาหรือเคลื่อนย้ายได้สะดวก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ทำให้ผลิตภัณฑ์สวยงามมากยิ่งขึ้น ณ จุดจำหน่าย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กระตุ้นให้ผู้พบเห็นเกิดความต้องการซื้อผลิตภัณฑ์และตัดสินใจซื้อ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บอกรายละเอียดของสินค้าที่บรรจุอยู่ภายใน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90872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บรรจุภัณฑ์กับการรักษาสิ่งแวดล้อม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บรรจุ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ภัณฑ์เมื่อทำหน้าที่ป้องกันสินค้าไม่ว่าจะเป็น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สินค้าอุปโภค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หรือบริโภค จนกระทั่งถึงมือผู้บริโภคแล้ว บรรจุภัณฑ์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ก็จะ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ไม่เป็นที่ต้องการหรือกลายเป็นขยะที่ต้องกำจัดอย่างถูก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วิธีเพื่อ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ป้องกันการเกิดมลพิษต่อสิ่งแวดล้อม การกำจัดบรรจุ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ภัณฑ์บาง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ชนิดอาจต้องใช้เวลาและวิธีการที่ดี วิธีการที่จะป้องกัน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หรือลด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มลพิษซึ่งจะส่งผลกระทบต่อมนุษย์วิธีการหนึ่งคือ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เทคโนโลยีสะอาด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โดยใช้หลัก 3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ใช้น้อย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Reduce)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ใช้ซํ้า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Reuse)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กลับมาใช้ใหม่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Recycle)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1"/>
          <a:stretch/>
        </p:blipFill>
        <p:spPr bwMode="auto">
          <a:xfrm>
            <a:off x="5773309" y="4221088"/>
            <a:ext cx="1373894" cy="205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99" y="476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Reduce)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ลด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ปริมาณการใช้บรรจุ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ภัณฑ์นั้น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จะทำให้ปริมาณขยะที่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ก่อให้เกิด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สารพิษลดลง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CENTRAL LOVE THE EARTH ถุงผ้า แพรวแชริตี้ Bella สีขาว | Central.co.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09" y="1628800"/>
            <a:ext cx="3825892" cy="51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472" y="5486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ใช้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ซํ้า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Reuse)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การนำบรรจุ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ที่ทำจากพลาสติกมาใช้ซํ้าไม่ควรใช้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เพียงครั้ง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เดียวแล้วทิ้ง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GoodsHome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4295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93" y="57274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นำ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กลับมาใช้ใหม่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Recycle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นำบรรจุภัณฑ์ที่ทำจากพลาสติก โฟม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ชนิดต่างๆ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มาสู่กระบวนการผลิตเป็นบรรจุภัณฑ์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หรือผลิตภัณฑ์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ใหม่แล้วเพิ่มสีให้มีความ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สวยงาม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แต่ไม่ควรนำมาบรรจุอาหาร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ทำให้อาหารปนเปื้อน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สารเคมีและบนผลิตภัณฑ์จะต้องมีเครื่องหมาย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นำกลับมาใช้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รีไซเคิล เพื่อแสดง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ให้ผู้บริโภค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ทราบว่าบรรจุภัณฑ์นี้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ทำมาจากพลาสติกที่ใช้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25 Ideas of How to Recycle Plastic Bags on America Recycles Da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idas Recycled Shoes from Ocean Waste | ADIDAS and Parley For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113812" cy="27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7441" y="5661248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 ADIDAS and Parley For The Oceans</a:t>
            </a: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ปัจจุบัน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กระแสอนุรักษ์สิ่งแวดล้อมทำ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องค์กรทั้งภาครัฐและเอกชนหันมาร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ณรงค์ให้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การใช้ความรู้เกี่ยวกับการใช้บรรจุ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ภัณฑ์จาก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 และความรู้เกี่ยวกับการ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กำจัดขยะโฟม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และพลาสติกอย่างถูกวิธีด้วย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วิธีการแยก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ขยะ โดยจัดถังขยะแยกขยะ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ประเภทได้แก่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ถัง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ขยะเปียก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ถัง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ขยะแห้ง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ถัง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ขยะอันตราย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ถังขยะใหญ่ พร้อมล้อเข็น 120 ลิตร ฝา 1 ช่องทิ้ง : Inspired b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65607"/>
            <a:ext cx="5917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876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สวมใส่เสื้อผ้าแล้วควรดูแลทำความสะอาดตามลำดับ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จัดเก็บอย่างถูกวิธีเพื่อให้เนื้อผ้ามีสภาพคงเดิมมากที่สุด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เสื้อผ้าจะ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ความสวยงาม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ทนทาน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หลังจากถอดเสื้อผ้าออก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จากร่างกาย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ถ้ายังไม่ซักทันทีควรแขวน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 ผ้าหรือ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ใส่เสื้อผ้าในตะกร้าที่โปร่งเพื่อป้องกันการ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เกิดเชื้อ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 ถ้าผ้าเปียกชื้นควรแขวนไว้ให้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แห้งก่อน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นำมาใส่ในตะกร้าหรือแยกซักทันที ถ้า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เป็นเสื้อชั้นในหรือกางเกงชั้นในควรแยก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ซักต่างหาก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จากเสื้อผ้าชั้นนอกและควร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เลือกใช้สาร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ซักผ้าที่ช่วยถนอมเนื้อผ้า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4766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ลำดับขั้นตอนในการดูแลเสื้อผ้า</a:t>
            </a: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63915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รวบรวมเสื้อผ้าที่จะซัก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ทั้งหมดสำรวจ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สิ่งของที่ตกค้างตามกระเป๋าเสื้อ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กระเป๋า กางเกง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แยกผ้าสีและผ้าขาวออกจากกัน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สีตก สกปรกมาก หรือผ้าที่ต้องดูแลเป็น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พิเศษควร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แยกออกไว้ซัก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ต่างหาก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ถ้าพบรอย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เปื้อนบน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เสื้อผ้าให้ขจัดออกด้วยวิธีที่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ถูกต้องก่อน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ซ่อมแซมเสื้อผ้า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ที่ชำรุด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เล็กน้อยถ้าเสื้อผ้าชำรุดมาก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จนต้อง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ใช้เวลาซ่อมแซมนานให้แยก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ออกไว้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ซ่อมแซมแล้วจึงนำไปซัก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เตรียมวัสดุอุปกรณ์สำหรับซัก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ผ้าซึ่ง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อุปกรณ์เครื่องใช้เหล่านี้ควรจัดให้เป็นที่ โดยวาง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บริเวณซักล้าง เพื่อช่วยประหยัดเวลาและแรงงาน</a:t>
            </a: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ซักผ้ามี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 คือ การซักผ้าด้วย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การซักผ้าด้วย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ตากเสื้อผ้าแต่ละประเภทอย่างถูกวิธีและควร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แยกตากผ้าขาวและผ้าสีให้ห่างกัน เพื่อป้องกันไม่ให้สีตก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ใส่ผ้า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ขาว เมื่อเสื้อผ้าแห้งควรจัดเก็บเสื้อผ้าให้เรียบร้อย ผ้าที่ไม่ต้อง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รีดให้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นำไปพับเก็บให้เรียบร้อย ส่วนผ้าที่ต้องรีดให้ใส่ไม้แขวน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ไว้ไม่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ควรพับผ้าหรือใส่ตะกร้าให้ผ้าทับซ้อนกัน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เพราะจะ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ทำให้รีดเรียบได้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ยาก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8 รีดผ้าหรือพับผ้าอย่างถูกวิธีเพื่อให้ผ้าเรียบร้อยน่าสวมใส่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9  จัดเก็บเสื้อผ้าเข้าที่ให้เรียบร้อยร้อยเพื่อความเป็น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ระเบียบป้องกันฝุ่นละอองซึ่งอาจปลิวมาติดเสื้อผ้า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และป้องกัน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แมลงที่อาจมากัดแทะเสื้อผ้าให้ชำรุดเสียหาย</a:t>
            </a:r>
          </a:p>
        </p:txBody>
      </p:sp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519" y="24674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การซักผ้า (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Washing)</a:t>
            </a:r>
            <a:endParaRPr lang="th-TH" sz="36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365" y="649883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 คือ การทำให้สิ่งสกปรกหลุด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เนื้อผ้าในสมัยโบราณไม่มีสารช่วยใน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 ต้องขจัดคราบ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สกปรกด้วย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วิธีการฟาดผ้าบนหินหรือใช้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ตี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หรือใช้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วิธีการขยี้แรงๆ ซึ่งทำให้ผ้าขาดเร็ว ปัจจุบัน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สารช่วยทำความสะอาดเสื้อผ้าที่เหมาะสมกับเส้นใยชนิด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นอกจากนี้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ยังมีเครื่องผ่อนแรงในการ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ด้วยมือ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หรือเครื่อง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หลากหลาย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ให้เลือกใช้ เพื่อช่วยให้งานซัก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งานที่ง่ายขึ้น</a:t>
            </a:r>
          </a:p>
        </p:txBody>
      </p:sp>
      <p:pic>
        <p:nvPicPr>
          <p:cNvPr id="2050" name="Picture 2" descr="1.2 วิวัฒนาการของเทคโนโลยี - การงานอาชีพและเทคโนโลยี 6(ง231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03987"/>
            <a:ext cx="3333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ฝนจ๋าข้าคอย - krutoiting - Goto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3639"/>
            <a:ext cx="2577480" cy="34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369530"/>
            <a:ext cx="4992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สารเคมีที่ใช้ในการซักผ้า (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Detergent)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901" y="1268760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สารซักฟอก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Detergent)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นํ้า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ยาปรับผ้านุ่ม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Fabric Softener)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นํ้า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ยาขจัดคราบสกปรก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Stain Remover)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ฟอกผ้าขาว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Bleach)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แป้ง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มันสำปะหลัง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Tapioca Flour)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ผลิตภัณฑ์การทำความสะอาดเสื้อผ้าและเครื่องแต่งกาย | การดูแลรักษ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4151"/>
            <a:ext cx="5322779" cy="31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สารฟอกขาว - การดูแลรักษาเสื้อผ้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158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น้ำยาซักผ้าขาว และผ้าสี ยี่ห้อไหนดีที่สุด ปี 2020 » Best Review A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253225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อุปกรณ์ที่ใช้ในการซักผ้า</a:t>
            </a:r>
            <a:endParaRPr lang="th-TH" sz="36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124744"/>
            <a:ext cx="5742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กะละมัง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Basin)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ตะกร้า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ใส่ผ้า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Basket)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แปรง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ซักผ้า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Clothes Brush)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เครื่อง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Washing Machine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utoShape 2" descr="กะละมังซักผ้า #613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กะละมังซักผ้า #613M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กะละมังซักผ้า #613M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กะละมังซักผ้า #613M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00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783294" y="403352"/>
            <a:ext cx="2162159" cy="5647258"/>
            <a:chOff x="6783294" y="403352"/>
            <a:chExt cx="2162159" cy="5647258"/>
          </a:xfrm>
        </p:grpSpPr>
        <p:pic>
          <p:nvPicPr>
            <p:cNvPr id="4107" name="Picture 11" descr="กะละมังพลาสติก สีฟ้า เกรด A (45 ซม.)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9"/>
            <a:stretch/>
          </p:blipFill>
          <p:spPr bwMode="auto">
            <a:xfrm>
              <a:off x="6783294" y="403352"/>
              <a:ext cx="2138031" cy="218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 descr="แปรงซักผ้าสีเรนโบว์ คละสี ตราสมอ 081103 | OfficeM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57" y="2152766"/>
              <a:ext cx="2160239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28" y="3907485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91869" y="4313006"/>
            <a:ext cx="3944458" cy="2226662"/>
            <a:chOff x="291869" y="4313006"/>
            <a:chExt cx="3944458" cy="2226662"/>
          </a:xfrm>
        </p:grpSpPr>
        <p:pic>
          <p:nvPicPr>
            <p:cNvPr id="4111" name="Picture 15" descr="HAIER รุ่น HWM-T85 OXS เครื่องซักผ้า (8.5kg) - ศูนย์รวมเครื่องใช้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9" y="4313006"/>
              <a:ext cx="2226662" cy="222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Picture 17" descr="เครื่องซักผ้า LG ขนาด 10 กิโลกรัม รุ่น WF-T1080TD – ความรู้ใน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353" y="4313006"/>
              <a:ext cx="2208974" cy="220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5" name="Picture 19" descr="เครื่องซักผ้าฝาหน้า ELECTROLUX EWF9023BEWA 9 กก. อินเวอร์เตอร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6" y="4313006"/>
            <a:ext cx="2208974" cy="22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</TotalTime>
  <Words>709</Words>
  <Application>Microsoft Office PowerPoint</Application>
  <PresentationFormat>On-screen Show (4:3)</PresentationFormat>
  <Paragraphs>142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17</cp:revision>
  <dcterms:created xsi:type="dcterms:W3CDTF">2020-07-09T04:25:54Z</dcterms:created>
  <dcterms:modified xsi:type="dcterms:W3CDTF">2020-07-16T07:06:02Z</dcterms:modified>
</cp:coreProperties>
</file>