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3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พรสิริน หาเรือนทรง" userId="5e763cf0ff654945" providerId="LiveId" clId="{4A2F12FA-469A-4DF1-8889-F5808F99150C}"/>
    <pc:docChg chg="undo custSel modSld">
      <pc:chgData name="พรสิริน หาเรือนทรง" userId="5e763cf0ff654945" providerId="LiveId" clId="{4A2F12FA-469A-4DF1-8889-F5808F99150C}" dt="2020-05-16T08:04:47.913" v="294" actId="255"/>
      <pc:docMkLst>
        <pc:docMk/>
      </pc:docMkLst>
      <pc:sldChg chg="modSp mod">
        <pc:chgData name="พรสิริน หาเรือนทรง" userId="5e763cf0ff654945" providerId="LiveId" clId="{4A2F12FA-469A-4DF1-8889-F5808F99150C}" dt="2020-05-16T07:58:44.770" v="271" actId="207"/>
        <pc:sldMkLst>
          <pc:docMk/>
          <pc:sldMk cId="4113706136" sldId="256"/>
        </pc:sldMkLst>
        <pc:spChg chg="mod">
          <ac:chgData name="พรสิริน หาเรือนทรง" userId="5e763cf0ff654945" providerId="LiveId" clId="{4A2F12FA-469A-4DF1-8889-F5808F99150C}" dt="2020-05-16T07:56:52.064" v="267" actId="27636"/>
          <ac:spMkLst>
            <pc:docMk/>
            <pc:sldMk cId="4113706136" sldId="256"/>
            <ac:spMk id="2" creationId="{6E931F1C-7948-4732-BE1B-409020EA41F6}"/>
          </ac:spMkLst>
        </pc:spChg>
        <pc:spChg chg="mod">
          <ac:chgData name="พรสิริน หาเรือนทรง" userId="5e763cf0ff654945" providerId="LiveId" clId="{4A2F12FA-469A-4DF1-8889-F5808F99150C}" dt="2020-05-16T07:58:44.770" v="271" actId="207"/>
          <ac:spMkLst>
            <pc:docMk/>
            <pc:sldMk cId="4113706136" sldId="256"/>
            <ac:spMk id="5" creationId="{BD3ACDCD-BA27-4981-B1DE-BFFE4F1D57B4}"/>
          </ac:spMkLst>
        </pc:spChg>
        <pc:picChg chg="mod">
          <ac:chgData name="พรสิริน หาเรือนทรง" userId="5e763cf0ff654945" providerId="LiveId" clId="{4A2F12FA-469A-4DF1-8889-F5808F99150C}" dt="2020-05-16T07:58:19.444" v="270" actId="1076"/>
          <ac:picMkLst>
            <pc:docMk/>
            <pc:sldMk cId="4113706136" sldId="256"/>
            <ac:picMk id="14" creationId="{0AACED94-4105-40A5-B90E-E7877A184389}"/>
          </ac:picMkLst>
        </pc:picChg>
      </pc:sldChg>
      <pc:sldChg chg="modSp mod">
        <pc:chgData name="พรสิริน หาเรือนทรง" userId="5e763cf0ff654945" providerId="LiveId" clId="{4A2F12FA-469A-4DF1-8889-F5808F99150C}" dt="2020-05-16T07:05:45.424" v="17" actId="27636"/>
        <pc:sldMkLst>
          <pc:docMk/>
          <pc:sldMk cId="2827210830" sldId="257"/>
        </pc:sldMkLst>
        <pc:spChg chg="mod">
          <ac:chgData name="พรสิริน หาเรือนทรง" userId="5e763cf0ff654945" providerId="LiveId" clId="{4A2F12FA-469A-4DF1-8889-F5808F99150C}" dt="2020-05-16T07:05:45.424" v="17" actId="27636"/>
          <ac:spMkLst>
            <pc:docMk/>
            <pc:sldMk cId="2827210830" sldId="257"/>
            <ac:spMk id="2" creationId="{F8922F0F-5CFB-4D08-97B3-84E176D115F4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05:34.193" v="14" actId="27636"/>
        <pc:sldMkLst>
          <pc:docMk/>
          <pc:sldMk cId="971237882" sldId="258"/>
        </pc:sldMkLst>
        <pc:spChg chg="mod">
          <ac:chgData name="พรสิริน หาเรือนทรง" userId="5e763cf0ff654945" providerId="LiveId" clId="{4A2F12FA-469A-4DF1-8889-F5808F99150C}" dt="2020-05-16T07:05:34.193" v="14" actId="27636"/>
          <ac:spMkLst>
            <pc:docMk/>
            <pc:sldMk cId="971237882" sldId="258"/>
            <ac:spMk id="2" creationId="{ED197747-8114-4910-85AC-A1E8C8CBB2B8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13:20.119" v="110" actId="20577"/>
        <pc:sldMkLst>
          <pc:docMk/>
          <pc:sldMk cId="3011379370" sldId="259"/>
        </pc:sldMkLst>
        <pc:spChg chg="mod">
          <ac:chgData name="พรสิริน หาเรือนทรง" userId="5e763cf0ff654945" providerId="LiveId" clId="{4A2F12FA-469A-4DF1-8889-F5808F99150C}" dt="2020-05-16T07:03:08.654" v="1" actId="27636"/>
          <ac:spMkLst>
            <pc:docMk/>
            <pc:sldMk cId="3011379370" sldId="259"/>
            <ac:spMk id="2" creationId="{0B3B3AF3-7887-4156-922E-F512C4144495}"/>
          </ac:spMkLst>
        </pc:spChg>
        <pc:spChg chg="mod">
          <ac:chgData name="พรสิริน หาเรือนทรง" userId="5e763cf0ff654945" providerId="LiveId" clId="{4A2F12FA-469A-4DF1-8889-F5808F99150C}" dt="2020-05-16T07:13:20.119" v="110" actId="20577"/>
          <ac:spMkLst>
            <pc:docMk/>
            <pc:sldMk cId="3011379370" sldId="259"/>
            <ac:spMk id="3" creationId="{B2DC5DC6-608F-4CC6-98EF-7CF800DB80EF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16:12.882" v="162" actId="20577"/>
        <pc:sldMkLst>
          <pc:docMk/>
          <pc:sldMk cId="2359636719" sldId="260"/>
        </pc:sldMkLst>
        <pc:spChg chg="mod">
          <ac:chgData name="พรสิริน หาเรือนทรง" userId="5e763cf0ff654945" providerId="LiveId" clId="{4A2F12FA-469A-4DF1-8889-F5808F99150C}" dt="2020-05-16T07:05:21.676" v="11" actId="27636"/>
          <ac:spMkLst>
            <pc:docMk/>
            <pc:sldMk cId="2359636719" sldId="260"/>
            <ac:spMk id="2" creationId="{8921C017-3503-49A7-AAB1-DC848A727E04}"/>
          </ac:spMkLst>
        </pc:spChg>
        <pc:spChg chg="mod">
          <ac:chgData name="พรสิริน หาเรือนทรง" userId="5e763cf0ff654945" providerId="LiveId" clId="{4A2F12FA-469A-4DF1-8889-F5808F99150C}" dt="2020-05-16T07:16:12.882" v="162" actId="20577"/>
          <ac:spMkLst>
            <pc:docMk/>
            <pc:sldMk cId="2359636719" sldId="260"/>
            <ac:spMk id="3" creationId="{A888555D-F998-4309-B54B-0C1BD315FF83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19:53.731" v="232" actId="20577"/>
        <pc:sldMkLst>
          <pc:docMk/>
          <pc:sldMk cId="3215466051" sldId="261"/>
        </pc:sldMkLst>
        <pc:spChg chg="mod">
          <ac:chgData name="พรสิริน หาเรือนทรง" userId="5e763cf0ff654945" providerId="LiveId" clId="{4A2F12FA-469A-4DF1-8889-F5808F99150C}" dt="2020-05-16T07:06:05.404" v="20" actId="27636"/>
          <ac:spMkLst>
            <pc:docMk/>
            <pc:sldMk cId="3215466051" sldId="261"/>
            <ac:spMk id="2" creationId="{15A35B28-262D-492F-94B9-3C2A0B013E0B}"/>
          </ac:spMkLst>
        </pc:spChg>
        <pc:spChg chg="mod">
          <ac:chgData name="พรสิริน หาเรือนทรง" userId="5e763cf0ff654945" providerId="LiveId" clId="{4A2F12FA-469A-4DF1-8889-F5808F99150C}" dt="2020-05-16T07:19:53.731" v="232" actId="20577"/>
          <ac:spMkLst>
            <pc:docMk/>
            <pc:sldMk cId="3215466051" sldId="261"/>
            <ac:spMk id="3" creationId="{9F126893-BDA8-474B-8A94-A7731C510397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8:04:47.913" v="294" actId="255"/>
        <pc:sldMkLst>
          <pc:docMk/>
          <pc:sldMk cId="3242098488" sldId="262"/>
        </pc:sldMkLst>
        <pc:spChg chg="mod">
          <ac:chgData name="พรสิริน หาเรือนทรง" userId="5e763cf0ff654945" providerId="LiveId" clId="{4A2F12FA-469A-4DF1-8889-F5808F99150C}" dt="2020-05-16T08:04:47.913" v="294" actId="255"/>
          <ac:spMkLst>
            <pc:docMk/>
            <pc:sldMk cId="3242098488" sldId="262"/>
            <ac:spMk id="2" creationId="{1002D144-1066-47F4-80FB-1C494A368323}"/>
          </ac:spMkLst>
        </pc:spChg>
        <pc:spChg chg="mod">
          <ac:chgData name="พรสิริน หาเรือนทรง" userId="5e763cf0ff654945" providerId="LiveId" clId="{4A2F12FA-469A-4DF1-8889-F5808F99150C}" dt="2020-05-16T07:20:24.652" v="234" actId="255"/>
          <ac:spMkLst>
            <pc:docMk/>
            <pc:sldMk cId="3242098488" sldId="262"/>
            <ac:spMk id="3" creationId="{BF7E8B53-9A9E-42EC-97CD-45C63E4B4486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20:50.230" v="250" actId="20577"/>
        <pc:sldMkLst>
          <pc:docMk/>
          <pc:sldMk cId="2546669250" sldId="263"/>
        </pc:sldMkLst>
        <pc:spChg chg="mod">
          <ac:chgData name="พรสิริน หาเรือนทรง" userId="5e763cf0ff654945" providerId="LiveId" clId="{4A2F12FA-469A-4DF1-8889-F5808F99150C}" dt="2020-05-16T07:06:34.208" v="25" actId="27636"/>
          <ac:spMkLst>
            <pc:docMk/>
            <pc:sldMk cId="2546669250" sldId="263"/>
            <ac:spMk id="2" creationId="{798FA801-3564-4DC8-BA8E-01DAA851B655}"/>
          </ac:spMkLst>
        </pc:spChg>
        <pc:spChg chg="mod">
          <ac:chgData name="พรสิริน หาเรือนทรง" userId="5e763cf0ff654945" providerId="LiveId" clId="{4A2F12FA-469A-4DF1-8889-F5808F99150C}" dt="2020-05-16T07:20:50.230" v="250" actId="20577"/>
          <ac:spMkLst>
            <pc:docMk/>
            <pc:sldMk cId="2546669250" sldId="263"/>
            <ac:spMk id="3" creationId="{5CA30C95-7216-482A-B0A1-60537143BDE1}"/>
          </ac:spMkLst>
        </pc:spChg>
      </pc:sldChg>
      <pc:sldChg chg="modSp mod">
        <pc:chgData name="พรสิริน หาเรือนทรง" userId="5e763cf0ff654945" providerId="LiveId" clId="{4A2F12FA-469A-4DF1-8889-F5808F99150C}" dt="2020-05-16T07:21:10.919" v="251" actId="255"/>
        <pc:sldMkLst>
          <pc:docMk/>
          <pc:sldMk cId="4081211671" sldId="264"/>
        </pc:sldMkLst>
        <pc:spChg chg="mod">
          <ac:chgData name="พรสิริน หาเรือนทรง" userId="5e763cf0ff654945" providerId="LiveId" clId="{4A2F12FA-469A-4DF1-8889-F5808F99150C}" dt="2020-05-16T07:21:10.919" v="251" actId="255"/>
          <ac:spMkLst>
            <pc:docMk/>
            <pc:sldMk cId="4081211671" sldId="264"/>
            <ac:spMk id="3" creationId="{0D14C64E-F759-4030-8270-AED9A4D59A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4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2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8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0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73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80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21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59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6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7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10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00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3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00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123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74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339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61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9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3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8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2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4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0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2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2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0AACED94-4105-40A5-B90E-E7877A1843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8" b="123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931F1C-7948-4732-BE1B-409020EA4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7979" y="2115047"/>
            <a:ext cx="3703188" cy="2773854"/>
          </a:xfrm>
        </p:spPr>
        <p:txBody>
          <a:bodyPr anchor="b">
            <a:normAutofit/>
          </a:bodyPr>
          <a:lstStyle/>
          <a:p>
            <a:pPr algn="ctr"/>
            <a:r>
              <a:rPr lang="th-TH" sz="8900" dirty="0">
                <a:solidFill>
                  <a:srgbClr val="000099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สรุป</a:t>
            </a:r>
            <a:br>
              <a:rPr lang="en-US" sz="6600" dirty="0">
                <a:solidFill>
                  <a:srgbClr val="000099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en-US" sz="6600" dirty="0">
                <a:solidFill>
                  <a:srgbClr val="000099"/>
                </a:solidFill>
                <a:latin typeface="Jokerman" panose="04090605060D06020702" pitchFamily="82" charset="0"/>
              </a:rPr>
              <a:t>TENSES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9F18A-869D-4558-ABBE-BFAEBB61E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r>
              <a:rPr lang="en-US" sz="2000" dirty="0"/>
              <a:t>    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BD3ACDCD-BA27-4981-B1DE-BFFE4F1D57B4}"/>
              </a:ext>
            </a:extLst>
          </p:cNvPr>
          <p:cNvSpPr/>
          <p:nvPr/>
        </p:nvSpPr>
        <p:spPr>
          <a:xfrm rot="2254286" flipH="1" flipV="1">
            <a:off x="5258558" y="2986589"/>
            <a:ext cx="1666293" cy="117160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99"/>
                </a:solidFill>
              </a:rPr>
              <a:t>___________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70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2F0F-5CFB-4D08-97B3-84E176D1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847" y="0"/>
            <a:ext cx="8596668" cy="36512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5902E2-16B0-47F4-97B4-34B3873DD8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94" y="365125"/>
            <a:ext cx="8444284" cy="6127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21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7747-8114-4910-85AC-A1E8C8CB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50" y="-66261"/>
            <a:ext cx="8596668" cy="60695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4E53BC-53EC-4BBF-A976-500E349E74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35" y="739472"/>
            <a:ext cx="10010692" cy="5685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23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3AF3-7887-4156-922E-F512C414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Exercises : TENSES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5DC6-608F-4CC6-98EF-7CF800DB8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185"/>
            <a:ext cx="10515600" cy="4809215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b="1" u="sng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Exercise 1</a:t>
            </a:r>
            <a:r>
              <a:rPr lang="en-US" sz="3300" b="1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Choose  the  best  answer.</a:t>
            </a:r>
            <a:endParaRPr lang="en-US" sz="3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900" dirty="0"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1.  Joe ____________ away when he saw me.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walk	     		2.  walks	            	3.  walked			4.  is walking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2.  What time _____________ his train __________ yesterday?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is / leaving		2.  did / leave			3.  was / leaving		4.  did / left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3.  While he was living with us, he _____________ us a lot.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helps			2.  has helped		3.  helped			4.  had helped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4.  Where ____________ when the fire broke out?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are you			2.  were you			3.  are you being		4.  were you being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5.  While Linda was cooking, Julie __________ some vegetables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washes			2.  is washing			3.  was washed		4.  was washing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6.  Did he always ___________ his job with care when he worked with you?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do			2.  did		 	 		3.  doing			4.  done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7.  I ___________ up early every day when I lived there.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get		    	2.  got		 			3.  am getting		4.  was getting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8.  English and French ____________ all over Europe.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speak	    	2.  spoke				3.  are spoken		4.  were spoken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7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C017-3503-49A7-AAB1-DC848A72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925977" cy="3843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8555D-F998-4309-B54B-0C1BD315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3183"/>
            <a:ext cx="10676466" cy="5613620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9.  Will they ___________ for us when we arrive?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wait	              	2.  waiting			3.  be waited			4.  be waiting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10.  I ___________ to work hard next term.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shall	    		2.  am 	          		 	3.  will		 		4.  am going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11.  The train has just ___________  the station.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leave	    		2.  leaves	           		3.  left		 		4.  is leaving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12.  He has ___________  five accidents since he began driving.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had			2.  having	           		3.  has		 		4.  have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13.  More and more rice is ___________  each year.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eat				2.  ate				3.  eating	           		4.  eaten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14.  We ___________  there yesterday.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stop	  		2.  have stopped	     	3.  stopped	           	 	4.  have been stopping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15.  ___________  you ___________  a good time last weekend?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Did / have			2.  Did / had			3.  Have / had		4.  Have / have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16.  They ___________  Married next summer.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get				2.  gets			3.  are getting	      	4.  got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17.  At six o’clock yesterday, I ___________  in my room.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sleep	     		2.  was sleeping		3.  slept			4.  were sleeping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18.  I was ___________  By a big dog yesterday.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being chased		2.  chased			3.  chasing			4.  chase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19.  The key ___________ by the servant.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has found	      		2.  has been found	        	3.  have found	    	4.  Has been finding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3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5B28-262D-492F-94B9-3C2A0B01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27" y="0"/>
            <a:ext cx="8596668" cy="4055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6893-BDA8-474B-8A94-A7731C51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883"/>
            <a:ext cx="10515600" cy="6138407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20.  Cows are ___________  sacred  in  India.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consider	      		2.  considered	     	   3.  considering	     		4.  considers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21.  They ___________  six glasses this week.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	1.  already break					2.  have already broken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	3.  already broken					4.  have already been broken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22.  When I ___________  young, I liked to eat bananas.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am		   		2.  was being	     	 	3.  was					4.  were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23.  I ___________ In the garden when it started to rain.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work	     	   	2.  worked	     	  	3.  was working	        		4.  were working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24.  As soon as the pickpocket ___________ the policeman, he ran away.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sees	  	   	2.  were seen	      		3.  was seeing	         		4.  saw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25.  Are you ready?  Not yet.  We ___________  ready in ten minutes.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have got  		   	2.  were getting		3.  got					4.  will get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 26.  The maid ___________  the floor when the phone rang.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was sweeping	   	2.  has swept	  		3.  sweeps				4.  swept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27.  I ___________  the telephone bill yet.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haven’t paid	   	 2.  didn’t pay	  		3.  don’t pay				4.  wasn’t paying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28.  I came back from school twenty minutes ___________   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since	     	   	2.  already		 	3.  ago					4.  then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29.  Have you finished your homework?     - No, ___________  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   	1.  not  yet	     		2.  never		 	3.  ever	           			4.  then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30.  Sam has ___________  come back from school.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	1.  ever	    	   	2.  just		    		3.  since 				4.  yet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6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D144-1066-47F4-80FB-1C494A36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781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Exercise 2</a:t>
            </a:r>
            <a:r>
              <a:rPr lang="en-US" sz="2000" b="1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	In each of the following sentences, determine whether each sentence is correct. If it is incorrect, correct it.  </a:t>
            </a:r>
            <a:br>
              <a:rPr lang="en-US" sz="2000" b="1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</a:br>
            <a:r>
              <a:rPr lang="en-US" sz="2000" b="1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               If it is correct, write “correct”.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E8B53-9A9E-42EC-97CD-45C63E4B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04460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6400" dirty="0"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1. The police has not decided whether or not to charge the three young men with possession of illegal drugs.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2.  Nancy tried to tell me that all the things Bob said was true.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3.  When she came in she immediately sat the package on the nearest table.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4.  The gallery owner told us that he already returned the works of last month’s exhibition to the various artists.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5.  The branches of a bush usually rises directly from the ground and do not spread out from a central trunk.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6.  We got up early, ate breakfast, and cleaned the house – all before my aunt arrived.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7.  When you go to visit the Browns tomorrow, please give them these cake recipes.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8.  Rarely are animal products, such as meat, milk, or eggs, sold directly to the consumer.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9.  In ancient Egypt, Mesopotamia, and China, canals were built primarily to control floodwaters and to irrigate the desert.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9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801-3564-4DC8-BA8E-01DAA851B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0180"/>
            <a:ext cx="8596668" cy="3860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30C95-7216-482A-B0A1-60537143B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830580"/>
            <a:ext cx="10515600" cy="547116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   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    10.  They rose their hands above their heads when the teacher asked them to raise their hands.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11.  It’s fortunate that he hasn’t never forgotten how to speak his native language as he was very young when he left his country.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12.  My book had three torn pages, which I tried to tape before I left home.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13.  Michael tried to get a large group to clean up the park but he had found only one person willing to help.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14.  If you had gone to last night’s game, I am sure that  you would have enjoyed seeing our team win.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15.  Even though many people had already did it, she did not want to.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16.  A barometer is a device used to measure atmospheric pressure.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17.  My sister cut her finger rather deeply, so mother and I take her to hospital.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6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4D6A-FA1E-4A47-B3AF-4B37BDDC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4C64E-F759-4030-8270-AED9A4D59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4222"/>
            <a:ext cx="10515600" cy="3047006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18.  When we visited the Bahamas last summer, we had seen some amazing fish.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19. This morning, all Bangkok banks in the capital announce that interest rates for all Bua </a:t>
            </a:r>
            <a:r>
              <a:rPr lang="en-US" dirty="0" err="1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Luang</a:t>
            </a: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Projects would be raised to 10%.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20.  When you arrived at the theater, please look for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	____________________________________________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rdia New" panose="020B0304020202020204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*********************************************************************************************************************************************************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1167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440"/>
      </a:dk2>
      <a:lt2>
        <a:srgbClr val="E8E4E2"/>
      </a:lt2>
      <a:accent1>
        <a:srgbClr val="81A7BB"/>
      </a:accent1>
      <a:accent2>
        <a:srgbClr val="7F8DBA"/>
      </a:accent2>
      <a:accent3>
        <a:srgbClr val="9F96C6"/>
      </a:accent3>
      <a:accent4>
        <a:srgbClr val="A27FBA"/>
      </a:accent4>
      <a:accent5>
        <a:srgbClr val="C492C3"/>
      </a:accent5>
      <a:accent6>
        <a:srgbClr val="BA7FA0"/>
      </a:accent6>
      <a:hlink>
        <a:srgbClr val="A7775C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1668</Words>
  <Application>Microsoft Office PowerPoint</Application>
  <PresentationFormat>Widescreen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Century Gothic</vt:lpstr>
      <vt:lpstr>Cordia New</vt:lpstr>
      <vt:lpstr>Elephant</vt:lpstr>
      <vt:lpstr>Jokerman</vt:lpstr>
      <vt:lpstr>LilyUPC</vt:lpstr>
      <vt:lpstr>Trebuchet MS</vt:lpstr>
      <vt:lpstr>Wingdings 3</vt:lpstr>
      <vt:lpstr>BrushVTI</vt:lpstr>
      <vt:lpstr>Facet</vt:lpstr>
      <vt:lpstr>สรุป TENSES</vt:lpstr>
      <vt:lpstr>PowerPoint Presentation</vt:lpstr>
      <vt:lpstr>PowerPoint Presentation</vt:lpstr>
      <vt:lpstr>Exercises : TENSES </vt:lpstr>
      <vt:lpstr>PowerPoint Presentation</vt:lpstr>
      <vt:lpstr>PowerPoint Presentation</vt:lpstr>
      <vt:lpstr>Exercise 2   In each of the following sentences, determine whether each sentence is correct. If it is incorrect, correct it.                      If it is correct, write “correct”.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 TENSES</dc:title>
  <dc:creator>พรสิรินทร์ หาเรือนทรง</dc:creator>
  <cp:lastModifiedBy>พรสิรินทร์ หาเรือนทรง</cp:lastModifiedBy>
  <cp:revision>6</cp:revision>
  <dcterms:created xsi:type="dcterms:W3CDTF">2020-05-16T06:27:08Z</dcterms:created>
  <dcterms:modified xsi:type="dcterms:W3CDTF">2020-05-16T08:04:52Z</dcterms:modified>
</cp:coreProperties>
</file>