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6/20/2021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58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4742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5280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9798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030621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214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65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0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4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6/20/2021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7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2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9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1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0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6/20/2021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6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6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46F7FF-A624-42C3-B0B7-BE18A15B4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3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44772-0F53-41C1-AD3B-5006F01EC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2"/>
            <a:ext cx="7142019" cy="2802219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>
                <a:latin typeface="Broadway" panose="04040905080B02020502" pitchFamily="82" charset="0"/>
              </a:rPr>
              <a:t>OUESTION TAG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CB168-D7D6-4258-B19F-CD69078D5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009" y="4071831"/>
            <a:ext cx="5851258" cy="120814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Broadway" panose="04040905080B02020502" pitchFamily="82" charset="0"/>
              </a:rPr>
              <a:t>The use of question tag</a:t>
            </a:r>
          </a:p>
        </p:txBody>
      </p:sp>
    </p:spTree>
    <p:extLst>
      <p:ext uri="{BB962C8B-B14F-4D97-AF65-F5344CB8AC3E}">
        <p14:creationId xmlns:p14="http://schemas.microsoft.com/office/powerpoint/2010/main" val="373711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976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A92D0-C5D2-425D-AEF1-D6D8F890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</a:rPr>
            </a:br>
            <a: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</a:rPr>
              <a:t>The use of question tag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0D25-6C97-4FDA-9877-371370692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th-TH" sz="2400" b="1" i="1" u="sng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วิธีการตอบประโยค </a:t>
            </a:r>
            <a:r>
              <a:rPr lang="en-US" sz="2400" b="1" i="1" u="sng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Question Tags</a:t>
            </a:r>
            <a:endParaRPr lang="en-US" sz="24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 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เรามักใช้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yes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หรือ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no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เข้ามาช่วยในการตอบ แล้วตามด้วย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Subject (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ประธาน) และ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Auxiliary Verbs (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กริยาช่วย) 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	- She is beautiful, isn’t she?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			       	       Yes, she is. / No, she isn’t.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				- They didn’t study for the exam, did they?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			                 Yes, they did. / No, they didn’t.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b="1" i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5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16CA-0216-4FF6-8172-47BC9028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QUESTION TAG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7C418-5CBF-4A0D-A0CF-7AD39F9A0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3793"/>
            <a:ext cx="8598141" cy="4489685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3200" b="1" i="1" dirty="0"/>
              <a:t>	</a:t>
            </a:r>
            <a:r>
              <a:rPr lang="en-US" sz="3200" b="1" i="1" dirty="0">
                <a:solidFill>
                  <a:srgbClr val="C00000"/>
                </a:solidFill>
              </a:rPr>
              <a:t>Question Tag </a:t>
            </a:r>
            <a:r>
              <a:rPr lang="th-TH" sz="3200" b="1" i="1" dirty="0">
                <a:solidFill>
                  <a:srgbClr val="C00000"/>
                </a:solidFill>
              </a:rPr>
              <a:t>คืออะไร</a:t>
            </a:r>
            <a:endParaRPr lang="en-US" sz="3200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		Question </a:t>
            </a:r>
            <a:r>
              <a:rPr lang="th-TH" sz="3200" dirty="0"/>
              <a:t>แปลว่า คำถาม</a:t>
            </a:r>
            <a:endParaRPr lang="en-US" sz="32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		Tag </a:t>
            </a:r>
            <a:r>
              <a:rPr lang="th-TH" sz="3200" dirty="0"/>
              <a:t>แปลว่า วลี ที่นำมาใช้ต่อท้ายประโยค เพื่อทำให้เป็นประโยคคำถาม</a:t>
            </a:r>
            <a:endParaRPr lang="en-US" sz="3200" dirty="0"/>
          </a:p>
          <a:p>
            <a:pPr marL="0" indent="0">
              <a:lnSpc>
                <a:spcPct val="160000"/>
              </a:lnSpc>
              <a:buNone/>
            </a:pPr>
            <a:r>
              <a:rPr lang="en-US" sz="3200" dirty="0"/>
              <a:t>	</a:t>
            </a:r>
            <a:r>
              <a:rPr lang="th-TH" sz="3200" dirty="0"/>
              <a:t>ดังนั้น </a:t>
            </a:r>
            <a:r>
              <a:rPr lang="en-US" sz="3200" b="1" dirty="0">
                <a:solidFill>
                  <a:srgbClr val="C00000"/>
                </a:solidFill>
              </a:rPr>
              <a:t>Question Tag </a:t>
            </a:r>
            <a:r>
              <a:rPr lang="th-TH" sz="3200" b="1" dirty="0">
                <a:solidFill>
                  <a:srgbClr val="C00000"/>
                </a:solidFill>
              </a:rPr>
              <a:t>คือ ประโยคคำถามที่แสดงคำถามตรงวลีส่วนท้ายประโยค</a:t>
            </a:r>
            <a:endParaRPr lang="en-US" sz="32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618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5C45-BBC1-4332-8B9E-D43579DE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36" y="879944"/>
            <a:ext cx="8596668" cy="1036320"/>
          </a:xfrm>
        </p:spPr>
        <p:txBody>
          <a:bodyPr/>
          <a:lstStyle/>
          <a:p>
            <a:pPr lvl="0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  <a:ea typeface="+mn-ea"/>
                <a:cs typeface="+mn-cs"/>
              </a:rPr>
              <a:t>The use of question tag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841B9-A13A-48FD-9F81-C1388FDCE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727" y="1765189"/>
            <a:ext cx="8582238" cy="432551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  <a:r>
              <a:rPr lang="th-TH" sz="2800" b="1" i="1" u="sng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หลักการของ</a:t>
            </a:r>
            <a:r>
              <a:rPr lang="en-US" sz="2800" b="1" i="1" u="sng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Question Tag</a:t>
            </a:r>
            <a:br>
              <a:rPr lang="en-US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1.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ถ้าประโยคที่มาข้างหน้าเป็นประโยคบอกเล่า ต้องใช้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question 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เป็นปฏิเสธรูปย่อเสมอ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eat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a lot of oranges 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don’t you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will have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the exam next month,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won’t you?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came 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here yesterday,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didn’t she?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2.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ถ้าประโยคที่มาข้างหน้าเป็นประโยคปฏิเสธ ต้องใช้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question 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เป็นบอกเล่า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	 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doesn’t want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to disturb you,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does she?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They haven’t turned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it off,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have they?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		</a:t>
            </a:r>
            <a:r>
              <a:rPr lang="th-TH" sz="2000" dirty="0">
                <a:ea typeface="Calibri" panose="020F0502020204030204" pitchFamily="34" charset="0"/>
                <a:cs typeface="Cordia New" panose="020B0304020202020204" pitchFamily="34" charset="-34"/>
              </a:rPr>
              <a:t>3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</a:rPr>
              <a:t>.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ประธานที่ใช้ใน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ต้องเป็น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pronoun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และหมายถึงประธานในประโยคข้างหน้าเสมอ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		-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 err="1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Winai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went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to Chiang Mai yesterday,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didn’t he?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		-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 children are playing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in the garden,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aren’t they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4386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CF76-44D4-4BEF-88B3-D3DE453F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00431"/>
            <a:ext cx="8596668" cy="925002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  <a:ea typeface="+mn-ea"/>
                <a:cs typeface="+mn-cs"/>
              </a:rPr>
              <a:t>The use of question tag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2B70D-CC7A-4407-A564-0C0FD2D6B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240" y="1452923"/>
            <a:ext cx="8596668" cy="4669581"/>
          </a:xfrm>
        </p:spPr>
        <p:txBody>
          <a:bodyPr/>
          <a:lstStyle/>
          <a:p>
            <a:pPr marL="114300" indent="0"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  <a:r>
              <a:rPr lang="th-TH" sz="20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4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ถ้าประโยคข้างหน้ามี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verb to have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     (a)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เมื่อ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have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แปลว่า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“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มี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”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ส่วน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จะใช้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verb to have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หรือ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verb to do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มาช่วยก็ได้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  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She has 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 lot of friends,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hasn’t she?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  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They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have 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only one child,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don’t they?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(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แบบ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American)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     (b)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เมื่อ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have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แปลอย่างอื่น ที่ไม่ใช่แปลว่า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“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มี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”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ให้ใช้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verb to do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มาช่วย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  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have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lunch at twelve o’clock,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don’t we?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  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had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his letter last week,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didn’t I?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  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 King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has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the dam built,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doesn’t he?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     (c) question 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ของ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“have to” (=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จำเป็นต้อง) 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verb to do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มาช่วย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  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often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have to go 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to the dentist’s,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don’t you?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114300" indent="0">
              <a:spcBef>
                <a:spcPts val="0"/>
              </a:spcBef>
              <a:buNone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</a:rPr>
              <a:t> Question 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</a:rPr>
              <a:t>ของ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</a:rPr>
              <a:t>I am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</a:rPr>
              <a:t>คือ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</a:rPr>
              <a:t>aren’t I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เนื่องจาก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am not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ไม่มีรูปย่อ)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</a:rPr>
              <a:t>                		-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</a:rPr>
              <a:t> I am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</a:rPr>
              <a:t> late,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</a:rPr>
              <a:t>aren’t I?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2729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2C44-26E0-4C2D-82B9-E90F35480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</a:rPr>
            </a:br>
            <a: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</a:rPr>
              <a:t>The use of question tag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9E578-CC9B-4E9E-B39C-26F508F4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85" y="1796995"/>
            <a:ext cx="9477955" cy="492185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  <a:r>
              <a:rPr lang="th-TH" sz="22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6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Question tag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ของกริยาช่วย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can, could, may, might, will, shall, ought to, should, V. be , </a:t>
            </a:r>
            <a:r>
              <a:rPr lang="en-US" sz="2200" dirty="0" err="1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etc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….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จะใช้กริยาช่วยเหล่านี้เป็น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    question tag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ได้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		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can do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it well,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can’t she?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		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ought to study 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hard,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oughtn’t you?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7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คำว่า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“need” (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ต้องการ) และ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“dare” (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กล้า) มีวิธีใช้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แบบ คือ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    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     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(a)   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ใช้เป็นกริยาแท้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tag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ก็จะใช้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verb to do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มาช่วย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  		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needs to go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there alone,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doesn’t he?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			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	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does not need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any help,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does she?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			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don’t dare to tell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a lie,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 we?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               (b)   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ใช้เป็นกริยาช่วย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tag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จะใช้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need / dare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เป็นกริยาช่วยใน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tag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   		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needn’t come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on Sunday,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need she?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   		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dare not go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out alone at night,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dare you?</a:t>
            </a:r>
            <a:b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i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  <a:r>
              <a:rPr lang="th-TH" sz="2200" i="1" u="sng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ข้อสังเกต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-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ถ้า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“need” “dare”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ใช้เป็นกริยาแท้ จะตามหลังด้วย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to +V1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โดยที่กริยา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need / dare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สามารถผัน</a:t>
            </a:r>
            <a:r>
              <a:rPr lang="th-TH" sz="22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ตามประธานได้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	                  </a:t>
            </a:r>
            <a:r>
              <a:rPr lang="th-TH" sz="22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หรืออาจตามด้วย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noun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ก็ได้)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		      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-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ถ้า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need / dare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เป็นกริยาช่วย จะตามหลังด้วย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V1</a:t>
            </a:r>
            <a:br>
              <a:rPr lang="en-US" dirty="0">
                <a:latin typeface="Cordia New" panose="020B0304020202020204" pitchFamily="34" charset="-34"/>
                <a:ea typeface="Calibri" panose="020F0502020204030204" pitchFamily="34" charset="0"/>
              </a:rPr>
            </a:br>
            <a:r>
              <a:rPr lang="en-US" dirty="0">
                <a:latin typeface="Cordia New" panose="020B0304020202020204" pitchFamily="34" charset="-34"/>
                <a:ea typeface="Calibri" panose="020F0502020204030204" pitchFamily="34" charset="0"/>
              </a:rPr>
              <a:t>           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7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F69EE-FE7E-4225-AC9E-FBDBC926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</a:rPr>
            </a:br>
            <a: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</a:rPr>
              <a:t>The use of question tag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BBC78-81C5-4BFC-8DC2-6284ECAE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019" y="1637969"/>
            <a:ext cx="8596668" cy="4731025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	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8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question 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ของ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used to (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เคย) คือ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didn’t 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  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She used to be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his secretary,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didn’t she?</a:t>
            </a:r>
            <a:endParaRPr lang="en-US" sz="2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	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endParaRPr lang="en-US" sz="2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9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 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ของ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would like (=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ต้องการ) 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wouldn’t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	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We’d like to go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now,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wouldn’t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we?</a:t>
            </a:r>
            <a:endParaRPr lang="en-US" sz="2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	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1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ของ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would rather (=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อยากจะ) 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wouldn’t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	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You’d rather stay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at home,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wouldn’t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	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would rather not go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there,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would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we?</a:t>
            </a:r>
            <a:endParaRPr lang="en-US" sz="2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1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ของ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had better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hadn’t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	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‘d better finish 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your homework,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hadn’t you?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	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had better not go 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out alone,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had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she?</a:t>
            </a:r>
            <a:endParaRPr lang="en-US" sz="2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37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1AB05-1A69-4324-808E-63EF601B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</a:rPr>
            </a:br>
            <a: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</a:rPr>
              <a:t>The use of question tag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01867-59C3-45BF-AE97-26495F9F9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386" y="1770974"/>
            <a:ext cx="8596668" cy="47809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1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ประโยคคำสั่ง หรือ ขอร้อง (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imperative, order, request)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จะกลายเป็นประโยคสุภาพ ด้วยการเติม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question 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ว่า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will you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หรือ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won’t you?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		-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Open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your book,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will you?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		-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Stop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talking,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will you?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		-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Take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these things away,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will you?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		-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Let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us go to the movies,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will you?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	     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Don't make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any noise,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will you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***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ถ้าเป็นประโยคชักชวน </a:t>
            </a:r>
            <a:r>
              <a:rPr lang="th-TH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Let's + V1)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ใช้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shall we ?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เช่น </a:t>
            </a:r>
            <a:endParaRPr lang="en-US" sz="2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      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Let's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go eating,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shall we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	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1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3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ถ้าประโยคข้างหน้ามีประธานเป็น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There is, There are, There was, There were (=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มี)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question tag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verb to be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+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there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		-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There is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a purse in my bag,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isn’t there?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		-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There are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many flowers in the garden,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are there?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		-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There was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an accident last night,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wasn’t there?</a:t>
            </a:r>
            <a:endParaRPr lang="en-US" sz="2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4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9190-B290-4266-B160-87284BEDB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8024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</a:rPr>
              <a:t>The use of question tag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42C94-87ED-420E-A0AA-E2B1137F0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1216550"/>
            <a:ext cx="9931178" cy="545459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2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1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4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  Question Tag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ของ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That is, This is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คือ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isn’t it?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หรือ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is it?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		-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This is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my book,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isn’t it?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 		-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That is not 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your bag,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is it?</a:t>
            </a:r>
            <a:endParaRPr lang="en-US" sz="22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1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Question Tag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ของ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These are, Those are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ใช้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aren’t they?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หรือ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are they?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		 -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These are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your exercise books,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aren’t they?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		 -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Those are not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our balls,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are they?</a:t>
            </a:r>
            <a:b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	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1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6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คำต่อไปนี้คือ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few, little, never, rarely, scarcely, hardly, seldom, neither, none, none of, no one, nobody, nothing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มีความหมากึ่งปฏิเสธและปฏิเสธ เพราะฉะนั้น 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tag 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จะเป็นบอกเล่า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		-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Few students knew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the answers,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did they?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		-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Little progress has been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made,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has it?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 		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never comes 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early,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does he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		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That job is hardly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suitable for Peter,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is it?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		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have seldom seen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such large apples,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have we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		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scarcely know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him 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 I?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		 -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Nothing was done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was it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		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saw no one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we knew 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did we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		-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None of the boys liked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that song 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did they?</a:t>
            </a:r>
            <a:b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		- 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rarely go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to the cinema , </a:t>
            </a:r>
            <a:r>
              <a:rPr lang="en-US" sz="22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 you</a:t>
            </a:r>
            <a:r>
              <a:rPr lang="en-US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91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D37A-B513-43D3-BC5E-1797A8DC8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8268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  <a:latin typeface="Broadway" panose="04040905080B02020502" pitchFamily="82" charset="0"/>
              </a:rPr>
              <a:t>The use of question tag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3ED8A-5405-4374-9AB6-47FBE7869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678" y="1470991"/>
            <a:ext cx="8784719" cy="4842344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7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ประโยคที่ใช้ประธาน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one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จะใช้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one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เช่น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		-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One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wants to be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rich,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doesn’t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one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	1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8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ถ้าประธานเป็น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everyone, everybody, no one, nobody, anybody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ในส่วน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ให้ใช้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they               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-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Everyone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likes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it,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don’t they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		-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Nobody knows 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the answer,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do they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ถ้าประธานเป็น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everything ,something, nothing 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ในส่วน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ให้ใช้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it         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 			-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Everything is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good,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isn't it?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	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19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ถ้าเป็นประโยคซับซ้อน ให้ใช้กริยาใน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main clause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เป็นหลัก (ยกเว้น ถ้าใน 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main clause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หมายถึง ตัวเองหรือ</a:t>
            </a:r>
            <a:endParaRPr lang="en-US" sz="2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บุรุษที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1)                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–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He said 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he could come,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didn’t he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</a:t>
            </a:r>
            <a:b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           		- If he said it under oath,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it must be true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mustn’t it?</a:t>
            </a:r>
            <a:endParaRPr lang="en-US" sz="2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     		- I think 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 should go now, shouldn’t we?</a:t>
            </a:r>
            <a:endParaRPr lang="en-US" sz="2000" dirty="0"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2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ถ้าเป็นประโยคอุทาน (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What a ............) Tag 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ดูที่ประธานของประโยค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      	    		- What a beautiful girl she is, </a:t>
            </a:r>
            <a:r>
              <a:rPr lang="en-US" sz="2000" b="1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isn't she</a:t>
            </a:r>
            <a:r>
              <a:rPr lang="en-US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?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0650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239</TotalTime>
  <Words>2796</Words>
  <Application>Microsoft Office PowerPoint</Application>
  <PresentationFormat>แบบจอกว้าง</PresentationFormat>
  <Paragraphs>66</Paragraphs>
  <Slides>10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17" baseType="lpstr">
      <vt:lpstr>Arial</vt:lpstr>
      <vt:lpstr>Broadway</vt:lpstr>
      <vt:lpstr>Calibri</vt:lpstr>
      <vt:lpstr>Cordia New</vt:lpstr>
      <vt:lpstr>Trebuchet MS</vt:lpstr>
      <vt:lpstr>Wingdings 3</vt:lpstr>
      <vt:lpstr>Facet</vt:lpstr>
      <vt:lpstr>OUESTION TAG</vt:lpstr>
      <vt:lpstr>QUESTION TAG </vt:lpstr>
      <vt:lpstr>The use of question tag</vt:lpstr>
      <vt:lpstr>The use of question tag</vt:lpstr>
      <vt:lpstr> The use of question tag</vt:lpstr>
      <vt:lpstr> The use of question tag</vt:lpstr>
      <vt:lpstr> The use of question tag</vt:lpstr>
      <vt:lpstr>The use of question tag</vt:lpstr>
      <vt:lpstr>The use of question tag</vt:lpstr>
      <vt:lpstr> The use of question tag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OUESTION TAG</dc:title>
  <dc:creator>พรสิรินทร์ หาเรือนทรง</dc:creator>
  <cp:lastModifiedBy>พรสิรินทร์ หาเรือนทรง</cp:lastModifiedBy>
  <cp:revision>4</cp:revision>
  <dcterms:created xsi:type="dcterms:W3CDTF">2020-05-29T03:11:26Z</dcterms:created>
  <dcterms:modified xsi:type="dcterms:W3CDTF">2021-06-20T09:09:49Z</dcterms:modified>
</cp:coreProperties>
</file>