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พรสิรินทร์ หาเรือนทรง" userId="5e763cf0ff654945" providerId="LiveId" clId="{2B48AFAD-02F6-45CF-A7EF-1EDC17C58E4B}"/>
    <pc:docChg chg="undo custSel addSld modSld">
      <pc:chgData name="พรสิรินทร์ หาเรือนทรง" userId="5e763cf0ff654945" providerId="LiveId" clId="{2B48AFAD-02F6-45CF-A7EF-1EDC17C58E4B}" dt="2021-01-10T13:21:18.585" v="158" actId="20577"/>
      <pc:docMkLst>
        <pc:docMk/>
      </pc:docMkLst>
      <pc:sldChg chg="delSp modSp mod delDesignElem">
        <pc:chgData name="พรสิรินทร์ หาเรือนทรง" userId="5e763cf0ff654945" providerId="LiveId" clId="{2B48AFAD-02F6-45CF-A7EF-1EDC17C58E4B}" dt="2021-01-10T13:21:18.585" v="158" actId="20577"/>
        <pc:sldMkLst>
          <pc:docMk/>
          <pc:sldMk cId="2545483641" sldId="256"/>
        </pc:sldMkLst>
        <pc:spChg chg="mod">
          <ac:chgData name="พรสิรินทร์ หาเรือนทรง" userId="5e763cf0ff654945" providerId="LiveId" clId="{2B48AFAD-02F6-45CF-A7EF-1EDC17C58E4B}" dt="2021-01-10T13:21:18.585" v="158" actId="20577"/>
          <ac:spMkLst>
            <pc:docMk/>
            <pc:sldMk cId="2545483641" sldId="256"/>
            <ac:spMk id="3" creationId="{76F3ED6F-2995-4F52-8C86-2CD023611DB4}"/>
          </ac:spMkLst>
        </pc:spChg>
        <pc:spChg chg="del">
          <ac:chgData name="พรสิรินทร์ หาเรือนทรง" userId="5e763cf0ff654945" providerId="LiveId" clId="{2B48AFAD-02F6-45CF-A7EF-1EDC17C58E4B}" dt="2021-01-10T12:58:53.704" v="1"/>
          <ac:spMkLst>
            <pc:docMk/>
            <pc:sldMk cId="2545483641" sldId="256"/>
            <ac:spMk id="9" creationId="{3A6C273A-38F2-4D34-98BF-47B248862B76}"/>
          </ac:spMkLst>
        </pc:spChg>
        <pc:spChg chg="del">
          <ac:chgData name="พรสิรินทร์ หาเรือนทรง" userId="5e763cf0ff654945" providerId="LiveId" clId="{2B48AFAD-02F6-45CF-A7EF-1EDC17C58E4B}" dt="2021-01-10T12:58:53.704" v="1"/>
          <ac:spMkLst>
            <pc:docMk/>
            <pc:sldMk cId="2545483641" sldId="256"/>
            <ac:spMk id="11" creationId="{2E2CF659-EE5D-432C-B47F-10AC4A48A347}"/>
          </ac:spMkLst>
        </pc:spChg>
        <pc:spChg chg="del">
          <ac:chgData name="พรสิรินทร์ หาเรือนทรง" userId="5e763cf0ff654945" providerId="LiveId" clId="{2B48AFAD-02F6-45CF-A7EF-1EDC17C58E4B}" dt="2021-01-10T12:58:53.704" v="1"/>
          <ac:spMkLst>
            <pc:docMk/>
            <pc:sldMk cId="2545483641" sldId="256"/>
            <ac:spMk id="13" creationId="{683AA549-1F0C-46E0-AAD8-DC3DC6CA6181}"/>
          </ac:spMkLst>
        </pc:spChg>
        <pc:spChg chg="del">
          <ac:chgData name="พรสิรินทร์ หาเรือนทรง" userId="5e763cf0ff654945" providerId="LiveId" clId="{2B48AFAD-02F6-45CF-A7EF-1EDC17C58E4B}" dt="2021-01-10T12:58:53.704" v="1"/>
          <ac:spMkLst>
            <pc:docMk/>
            <pc:sldMk cId="2545483641" sldId="256"/>
            <ac:spMk id="26" creationId="{03E51277-1095-412F-913B-8FA8021AA626}"/>
          </ac:spMkLst>
        </pc:spChg>
        <pc:grpChg chg="del">
          <ac:chgData name="พรสิรินทร์ หาเรือนทรง" userId="5e763cf0ff654945" providerId="LiveId" clId="{2B48AFAD-02F6-45CF-A7EF-1EDC17C58E4B}" dt="2021-01-10T12:58:53.704" v="1"/>
          <ac:grpSpMkLst>
            <pc:docMk/>
            <pc:sldMk cId="2545483641" sldId="256"/>
            <ac:grpSpMk id="15" creationId="{7B2F7E43-35EC-4103-9D95-2ACDB00387CC}"/>
          </ac:grpSpMkLst>
        </pc:grpChg>
        <pc:grpChg chg="del">
          <ac:chgData name="พรสิรินทร์ หาเรือนทรง" userId="5e763cf0ff654945" providerId="LiveId" clId="{2B48AFAD-02F6-45CF-A7EF-1EDC17C58E4B}" dt="2021-01-10T12:58:53.704" v="1"/>
          <ac:grpSpMkLst>
            <pc:docMk/>
            <pc:sldMk cId="2545483641" sldId="256"/>
            <ac:grpSpMk id="28" creationId="{96F2112D-BBBE-46A6-B66D-A3F02ED3284E}"/>
          </ac:grpSpMkLst>
        </pc:grpChg>
        <pc:grpChg chg="del">
          <ac:chgData name="พรสิรินทร์ หาเรือนทรง" userId="5e763cf0ff654945" providerId="LiveId" clId="{2B48AFAD-02F6-45CF-A7EF-1EDC17C58E4B}" dt="2021-01-10T12:58:53.704" v="1"/>
          <ac:grpSpMkLst>
            <pc:docMk/>
            <pc:sldMk cId="2545483641" sldId="256"/>
            <ac:grpSpMk id="48" creationId="{DDB99EF5-8801-40E2-83D3-196FADCBBA7F}"/>
          </ac:grpSpMkLst>
        </pc:grpChg>
      </pc:sldChg>
      <pc:sldChg chg="modSp new mod">
        <pc:chgData name="พรสิรินทร์ หาเรือนทรง" userId="5e763cf0ff654945" providerId="LiveId" clId="{2B48AFAD-02F6-45CF-A7EF-1EDC17C58E4B}" dt="2021-01-10T13:05:49.380" v="52" actId="20577"/>
        <pc:sldMkLst>
          <pc:docMk/>
          <pc:sldMk cId="658210447" sldId="257"/>
        </pc:sldMkLst>
        <pc:spChg chg="mod">
          <ac:chgData name="พรสิรินทร์ หาเรือนทรง" userId="5e763cf0ff654945" providerId="LiveId" clId="{2B48AFAD-02F6-45CF-A7EF-1EDC17C58E4B}" dt="2021-01-10T13:05:34.490" v="47" actId="115"/>
          <ac:spMkLst>
            <pc:docMk/>
            <pc:sldMk cId="658210447" sldId="257"/>
            <ac:spMk id="2" creationId="{23849690-C707-4035-B42E-09A1062BBE56}"/>
          </ac:spMkLst>
        </pc:spChg>
        <pc:spChg chg="mod">
          <ac:chgData name="พรสิรินทร์ หาเรือนทรง" userId="5e763cf0ff654945" providerId="LiveId" clId="{2B48AFAD-02F6-45CF-A7EF-1EDC17C58E4B}" dt="2021-01-10T13:05:49.380" v="52" actId="20577"/>
          <ac:spMkLst>
            <pc:docMk/>
            <pc:sldMk cId="658210447" sldId="257"/>
            <ac:spMk id="3" creationId="{2DA54982-733A-4579-BFB0-C44B7EB90C7F}"/>
          </ac:spMkLst>
        </pc:spChg>
      </pc:sldChg>
      <pc:sldChg chg="modSp new mod">
        <pc:chgData name="พรสิรินทร์ หาเรือนทรง" userId="5e763cf0ff654945" providerId="LiveId" clId="{2B48AFAD-02F6-45CF-A7EF-1EDC17C58E4B}" dt="2021-01-10T13:09:39.451" v="75" actId="2710"/>
        <pc:sldMkLst>
          <pc:docMk/>
          <pc:sldMk cId="3298530744" sldId="258"/>
        </pc:sldMkLst>
        <pc:spChg chg="mod">
          <ac:chgData name="พรสิรินทร์ หาเรือนทรง" userId="5e763cf0ff654945" providerId="LiveId" clId="{2B48AFAD-02F6-45CF-A7EF-1EDC17C58E4B}" dt="2021-01-10T13:07:11.870" v="58" actId="27636"/>
          <ac:spMkLst>
            <pc:docMk/>
            <pc:sldMk cId="3298530744" sldId="258"/>
            <ac:spMk id="2" creationId="{7970E50D-C5E6-4AB0-8584-A9F7496DF915}"/>
          </ac:spMkLst>
        </pc:spChg>
        <pc:spChg chg="mod">
          <ac:chgData name="พรสิรินทร์ หาเรือนทรง" userId="5e763cf0ff654945" providerId="LiveId" clId="{2B48AFAD-02F6-45CF-A7EF-1EDC17C58E4B}" dt="2021-01-10T13:09:39.451" v="75" actId="2710"/>
          <ac:spMkLst>
            <pc:docMk/>
            <pc:sldMk cId="3298530744" sldId="258"/>
            <ac:spMk id="3" creationId="{B27AFF2A-A7CB-439A-B995-C96892826DEC}"/>
          </ac:spMkLst>
        </pc:spChg>
      </pc:sldChg>
      <pc:sldChg chg="modSp new mod">
        <pc:chgData name="พรสิรินทร์ หาเรือนทรง" userId="5e763cf0ff654945" providerId="LiveId" clId="{2B48AFAD-02F6-45CF-A7EF-1EDC17C58E4B}" dt="2021-01-10T13:15:33.120" v="113" actId="20577"/>
        <pc:sldMkLst>
          <pc:docMk/>
          <pc:sldMk cId="284829298" sldId="259"/>
        </pc:sldMkLst>
        <pc:spChg chg="mod">
          <ac:chgData name="พรสิรินทร์ หาเรือนทรง" userId="5e763cf0ff654945" providerId="LiveId" clId="{2B48AFAD-02F6-45CF-A7EF-1EDC17C58E4B}" dt="2021-01-10T13:12:53.800" v="96" actId="27636"/>
          <ac:spMkLst>
            <pc:docMk/>
            <pc:sldMk cId="284829298" sldId="259"/>
            <ac:spMk id="2" creationId="{37F20FFD-5A59-4BD9-9452-235F0DB68CC2}"/>
          </ac:spMkLst>
        </pc:spChg>
        <pc:spChg chg="mod">
          <ac:chgData name="พรสิรินทร์ หาเรือนทรง" userId="5e763cf0ff654945" providerId="LiveId" clId="{2B48AFAD-02F6-45CF-A7EF-1EDC17C58E4B}" dt="2021-01-10T13:15:33.120" v="113" actId="20577"/>
          <ac:spMkLst>
            <pc:docMk/>
            <pc:sldMk cId="284829298" sldId="259"/>
            <ac:spMk id="3" creationId="{D993373B-573F-4FEF-8C32-1ADC932721D6}"/>
          </ac:spMkLst>
        </pc:spChg>
      </pc:sldChg>
      <pc:sldChg chg="addSp delSp modSp new mod">
        <pc:chgData name="พรสิรินทร์ หาเรือนทรง" userId="5e763cf0ff654945" providerId="LiveId" clId="{2B48AFAD-02F6-45CF-A7EF-1EDC17C58E4B}" dt="2021-01-10T13:18:37.482" v="135" actId="14100"/>
        <pc:sldMkLst>
          <pc:docMk/>
          <pc:sldMk cId="931690057" sldId="260"/>
        </pc:sldMkLst>
        <pc:spChg chg="del mod">
          <ac:chgData name="พรสิรินทร์ หาเรือนทรง" userId="5e763cf0ff654945" providerId="LiveId" clId="{2B48AFAD-02F6-45CF-A7EF-1EDC17C58E4B}" dt="2021-01-10T13:17:56.019" v="126" actId="21"/>
          <ac:spMkLst>
            <pc:docMk/>
            <pc:sldMk cId="931690057" sldId="260"/>
            <ac:spMk id="2" creationId="{7F1A17DB-F5E4-4F37-B005-B15576F552BB}"/>
          </ac:spMkLst>
        </pc:spChg>
        <pc:spChg chg="del">
          <ac:chgData name="พรสิรินทร์ หาเรือนทรง" userId="5e763cf0ff654945" providerId="LiveId" clId="{2B48AFAD-02F6-45CF-A7EF-1EDC17C58E4B}" dt="2021-01-10T13:16:22.425" v="115"/>
          <ac:spMkLst>
            <pc:docMk/>
            <pc:sldMk cId="931690057" sldId="260"/>
            <ac:spMk id="3" creationId="{ECD0AD24-9A15-4A1C-B783-B4452F1652AE}"/>
          </ac:spMkLst>
        </pc:spChg>
        <pc:picChg chg="add mod">
          <ac:chgData name="พรสิรินทร์ หาเรือนทรง" userId="5e763cf0ff654945" providerId="LiveId" clId="{2B48AFAD-02F6-45CF-A7EF-1EDC17C58E4B}" dt="2021-01-10T13:18:37.482" v="135" actId="14100"/>
          <ac:picMkLst>
            <pc:docMk/>
            <pc:sldMk cId="931690057" sldId="260"/>
            <ac:picMk id="4" creationId="{8A2D180B-A805-4FC9-9A45-4029303F51DB}"/>
          </ac:picMkLst>
        </pc:picChg>
      </pc:sldChg>
      <pc:sldChg chg="delSp modSp new mod">
        <pc:chgData name="พรสิรินทร์ หาเรือนทรง" userId="5e763cf0ff654945" providerId="LiveId" clId="{2B48AFAD-02F6-45CF-A7EF-1EDC17C58E4B}" dt="2021-01-10T13:20:29.827" v="147" actId="14100"/>
        <pc:sldMkLst>
          <pc:docMk/>
          <pc:sldMk cId="1665672350" sldId="261"/>
        </pc:sldMkLst>
        <pc:spChg chg="del mod">
          <ac:chgData name="พรสิรินทร์ หาเรือนทรง" userId="5e763cf0ff654945" providerId="LiveId" clId="{2B48AFAD-02F6-45CF-A7EF-1EDC17C58E4B}" dt="2021-01-10T13:18:52.736" v="139" actId="21"/>
          <ac:spMkLst>
            <pc:docMk/>
            <pc:sldMk cId="1665672350" sldId="261"/>
            <ac:spMk id="2" creationId="{57EF7968-029E-4382-89B6-11B3C6A872B3}"/>
          </ac:spMkLst>
        </pc:spChg>
        <pc:spChg chg="mod">
          <ac:chgData name="พรสิรินทร์ หาเรือนทรง" userId="5e763cf0ff654945" providerId="LiveId" clId="{2B48AFAD-02F6-45CF-A7EF-1EDC17C58E4B}" dt="2021-01-10T13:20:29.827" v="147" actId="14100"/>
          <ac:spMkLst>
            <pc:docMk/>
            <pc:sldMk cId="1665672350" sldId="261"/>
            <ac:spMk id="3" creationId="{4DB0BC9B-FA18-4C5B-B5E6-C9E28F153E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3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20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90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7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2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5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6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E1B7C5-FC52-4CB6-A03F-69DC5C554A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r="-1" b="6244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599658-CA51-4008-B357-B4E2174DF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  <a:spcBef>
                <a:spcPts val="720"/>
              </a:spcBef>
              <a:spcAft>
                <a:spcPts val="800"/>
              </a:spcAft>
            </a:pPr>
            <a:r>
              <a:rPr lang="en-US" sz="6600" b="1" kern="1800" spc="-15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Active and Passive Voice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sz="6600" dirty="0">
              <a:solidFill>
                <a:srgbClr val="FFFFFF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6F3ED6F-2995-4F52-8C86-2CD023611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0583"/>
            <a:ext cx="9144000" cy="76364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dobe Caslon Pro Bold" panose="0205070206050A020403" pitchFamily="18" charset="0"/>
              </a:rPr>
              <a:t>The use of active and passive voice</a:t>
            </a:r>
            <a:endParaRPr lang="th-TH" sz="3600" dirty="0">
              <a:solidFill>
                <a:srgbClr val="FFFFFF"/>
              </a:solidFill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8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849690-C707-4035-B42E-09A1062B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95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i="1" u="sng" kern="1800" spc="-15" dirty="0">
                <a:solidFill>
                  <a:schemeClr val="tx1"/>
                </a:solidFill>
                <a:effectLst/>
                <a:latin typeface="Adobe Caslon Pro" panose="0205050205050A020403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Active and Passive Voice</a:t>
            </a:r>
            <a:br>
              <a:rPr lang="en-US" sz="3600" b="1" kern="1800" spc="-15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</a:b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DA54982-733A-4579-BFB0-C44B7EB9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7483"/>
            <a:ext cx="9794534" cy="432388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b="1" dirty="0"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3200" b="1" dirty="0">
                <a:effectLst/>
                <a:latin typeface="Adobe Caslon Pro" panose="0205050205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Active Voice  :    Subject + Verb + Object</a:t>
            </a:r>
            <a:endParaRPr lang="en-US" sz="3200" dirty="0">
              <a:effectLst/>
              <a:latin typeface="Adobe Caslon Pro" panose="0205050205050A020403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Adobe Caslon Pro" panose="0205050205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	Passive Voice  :   Subject + Verb to be + V3 + by + object</a:t>
            </a:r>
            <a:endParaRPr lang="en-US" sz="3200" dirty="0">
              <a:effectLst/>
              <a:latin typeface="Adobe Caslon Pro" panose="0205050205050A020403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821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70E50D-C5E6-4AB0-8584-A9F7496D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br>
              <a:rPr lang="en-US" sz="3600" b="1" dirty="0">
                <a:solidFill>
                  <a:schemeClr val="tx1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What is Active Voice?</a:t>
            </a:r>
            <a:br>
              <a:rPr lang="en-US" sz="2000" dirty="0">
                <a:solidFill>
                  <a:schemeClr val="tx1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27AFF2A-A7CB-439A-B995-C9689282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433"/>
            <a:ext cx="8951696" cy="431592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	When the 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subject 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of a sentence is the 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doer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of the verb, the verb is said to be in 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Active Voice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 Active voice is more common in speaking and writing. For example;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She writes a letter.</a:t>
            </a:r>
            <a:b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400" i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 am reading a book.</a:t>
            </a:r>
            <a:endParaRPr lang="en-US" sz="24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853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F20FFD-5A59-4BD9-9452-235F0DB6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9200"/>
          </a:xfrm>
        </p:spPr>
        <p:txBody>
          <a:bodyPr>
            <a:norm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What is Passive Voice?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sz="24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93373B-573F-4FEF-8C32-1ADC9327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1"/>
            <a:ext cx="9699118" cy="457832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When the effect of the action is received by the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subject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, the verb is said to be in 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Passive Voice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. In simple words, When the object of a sentence is the subject of the verb, the verb is said to be in the passive voice.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 letter is written by her.</a:t>
            </a:r>
            <a:b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400" i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 book is being read by me.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82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8A2D180B-A805-4FC9-9A45-4029303F51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109" y="413469"/>
            <a:ext cx="9072438" cy="609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9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DB0BC9B-FA18-4C5B-B5E6-C9E28F15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2000" b="1" dirty="0">
              <a:effectLst/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u="sng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Order and Request Sentences</a:t>
            </a:r>
            <a:endParaRPr lang="en-US" sz="2400" u="sng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[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Let + Object + Be + Verb 3rd form (Past Participle)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]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Bring a pencil for drawing. [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Active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]</a:t>
            </a:r>
            <a:b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Let a pencil be brought for drawing. [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Passive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]</a:t>
            </a:r>
            <a:b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sz="24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Complete your work in time. [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Active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]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Let your work be completed in time. [</a:t>
            </a:r>
            <a:r>
              <a:rPr lang="en-US" sz="2400" b="1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Passive</a:t>
            </a:r>
            <a:r>
              <a:rPr lang="en-US" sz="2400" dirty="0"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]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5672350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234</Words>
  <Application>Microsoft Office PowerPoint</Application>
  <PresentationFormat>แบบจอกว้าง</PresentationFormat>
  <Paragraphs>21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6" baseType="lpstr">
      <vt:lpstr>Adobe Caslon Pro</vt:lpstr>
      <vt:lpstr>Adobe Caslon Pro Bold</vt:lpstr>
      <vt:lpstr>Arial</vt:lpstr>
      <vt:lpstr>Bodoni MT Black</vt:lpstr>
      <vt:lpstr>Calibri</vt:lpstr>
      <vt:lpstr>Cordia New</vt:lpstr>
      <vt:lpstr>Helvetica</vt:lpstr>
      <vt:lpstr>Trebuchet MS</vt:lpstr>
      <vt:lpstr>Wingdings 3</vt:lpstr>
      <vt:lpstr>เหลี่ยมเพชร</vt:lpstr>
      <vt:lpstr>Active and Passive Voice   </vt:lpstr>
      <vt:lpstr>Active and Passive Voice </vt:lpstr>
      <vt:lpstr> What is Active Voice? </vt:lpstr>
      <vt:lpstr>What is Passive Voice?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and Passive Voice</dc:title>
  <dc:creator>พรสิรินทร์ หาเรือนทรง</dc:creator>
  <cp:lastModifiedBy>พรสิรินทร์ หาเรือนทรง</cp:lastModifiedBy>
  <cp:revision>2</cp:revision>
  <dcterms:created xsi:type="dcterms:W3CDTF">2021-01-10T12:55:26Z</dcterms:created>
  <dcterms:modified xsi:type="dcterms:W3CDTF">2021-01-10T13:21:23Z</dcterms:modified>
</cp:coreProperties>
</file>