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1C03"/>
    <a:srgbClr val="873145"/>
    <a:srgbClr val="CE788C"/>
    <a:srgbClr val="000066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พรสิรินทร์ หาเรือนทรง" userId="5e763cf0ff654945" providerId="LiveId" clId="{C1CBFEFB-0E82-404F-86EE-460D9BD1F48C}"/>
    <pc:docChg chg="undo custSel addSld modSld">
      <pc:chgData name="พรสิรินทร์ หาเรือนทรง" userId="5e763cf0ff654945" providerId="LiveId" clId="{C1CBFEFB-0E82-404F-86EE-460D9BD1F48C}" dt="2021-02-08T15:26:05.780" v="57" actId="255"/>
      <pc:docMkLst>
        <pc:docMk/>
      </pc:docMkLst>
      <pc:sldChg chg="addSp delSp modSp new mod">
        <pc:chgData name="พรสิรินทร์ หาเรือนทรง" userId="5e763cf0ff654945" providerId="LiveId" clId="{C1CBFEFB-0E82-404F-86EE-460D9BD1F48C}" dt="2021-02-08T15:26:05.780" v="57" actId="255"/>
        <pc:sldMkLst>
          <pc:docMk/>
          <pc:sldMk cId="2210919741" sldId="271"/>
        </pc:sldMkLst>
        <pc:spChg chg="mod">
          <ac:chgData name="พรสิรินทร์ หาเรือนทรง" userId="5e763cf0ff654945" providerId="LiveId" clId="{C1CBFEFB-0E82-404F-86EE-460D9BD1F48C}" dt="2021-02-08T15:23:00.014" v="38" actId="14100"/>
          <ac:spMkLst>
            <pc:docMk/>
            <pc:sldMk cId="2210919741" sldId="271"/>
            <ac:spMk id="2" creationId="{02543F02-E9B3-4D69-92F1-4F4C0B0182F4}"/>
          </ac:spMkLst>
        </pc:spChg>
        <pc:spChg chg="del">
          <ac:chgData name="พรสิรินทร์ หาเรือนทรง" userId="5e763cf0ff654945" providerId="LiveId" clId="{C1CBFEFB-0E82-404F-86EE-460D9BD1F48C}" dt="2021-02-08T15:20:52.525" v="1"/>
          <ac:spMkLst>
            <pc:docMk/>
            <pc:sldMk cId="2210919741" sldId="271"/>
            <ac:spMk id="3" creationId="{3293ADEF-C7DF-43D9-AA73-D3FA9DE1305D}"/>
          </ac:spMkLst>
        </pc:spChg>
        <pc:spChg chg="add del mod">
          <ac:chgData name="พรสิรินทร์ หาเรือนทรง" userId="5e763cf0ff654945" providerId="LiveId" clId="{C1CBFEFB-0E82-404F-86EE-460D9BD1F48C}" dt="2021-02-08T15:21:09.513" v="5"/>
          <ac:spMkLst>
            <pc:docMk/>
            <pc:sldMk cId="2210919741" sldId="271"/>
            <ac:spMk id="5" creationId="{877870D7-6075-4A18-A668-EECE4FC4AA89}"/>
          </ac:spMkLst>
        </pc:spChg>
        <pc:graphicFrameChg chg="add mod modGraphic">
          <ac:chgData name="พรสิรินทร์ หาเรือนทรง" userId="5e763cf0ff654945" providerId="LiveId" clId="{C1CBFEFB-0E82-404F-86EE-460D9BD1F48C}" dt="2021-02-08T15:26:05.780" v="57" actId="255"/>
          <ac:graphicFrameMkLst>
            <pc:docMk/>
            <pc:sldMk cId="2210919741" sldId="271"/>
            <ac:graphicFrameMk id="4" creationId="{151F6617-9B1B-47E2-80D8-EA29561A3DE3}"/>
          </ac:graphicFrameMkLst>
        </pc:graphicFrameChg>
      </pc:sldChg>
    </pc:docChg>
  </pc:docChgLst>
  <pc:docChgLst>
    <pc:chgData name="พรสิรินทร์ หาเรือนทรง" userId="5e763cf0ff654945" providerId="LiveId" clId="{DE178CBB-6062-42F9-8889-64B9296365FA}"/>
    <pc:docChg chg="undo custSel addSld modSld">
      <pc:chgData name="พรสิรินทร์ หาเรือนทรง" userId="5e763cf0ff654945" providerId="LiveId" clId="{DE178CBB-6062-42F9-8889-64B9296365FA}" dt="2020-06-07T03:36:32.600" v="1259" actId="20577"/>
      <pc:docMkLst>
        <pc:docMk/>
      </pc:docMkLst>
      <pc:sldChg chg="delSp modSp mod delDesignElem">
        <pc:chgData name="พรสิรินทร์ หาเรือนทรง" userId="5e763cf0ff654945" providerId="LiveId" clId="{DE178CBB-6062-42F9-8889-64B9296365FA}" dt="2020-06-06T07:44:38.118" v="1162" actId="20577"/>
        <pc:sldMkLst>
          <pc:docMk/>
          <pc:sldMk cId="3272920253" sldId="256"/>
        </pc:sldMkLst>
        <pc:spChg chg="mod">
          <ac:chgData name="พรสิรินทร์ หาเรือนทรง" userId="5e763cf0ff654945" providerId="LiveId" clId="{DE178CBB-6062-42F9-8889-64B9296365FA}" dt="2020-06-06T07:44:24.226" v="1160" actId="1076"/>
          <ac:spMkLst>
            <pc:docMk/>
            <pc:sldMk cId="3272920253" sldId="256"/>
            <ac:spMk id="2" creationId="{85F9199C-67FB-4EDA-B906-20A3BA3EACC1}"/>
          </ac:spMkLst>
        </pc:spChg>
        <pc:spChg chg="mod">
          <ac:chgData name="พรสิรินทร์ หาเรือนทรง" userId="5e763cf0ff654945" providerId="LiveId" clId="{DE178CBB-6062-42F9-8889-64B9296365FA}" dt="2020-06-06T07:44:38.118" v="1162" actId="20577"/>
          <ac:spMkLst>
            <pc:docMk/>
            <pc:sldMk cId="3272920253" sldId="256"/>
            <ac:spMk id="3" creationId="{F7A30F46-D12D-471C-8B6D-F70665D2676B}"/>
          </ac:spMkLst>
        </pc:spChg>
        <pc:spChg chg="del">
          <ac:chgData name="พรสิรินทร์ หาเรือนทรง" userId="5e763cf0ff654945" providerId="LiveId" clId="{DE178CBB-6062-42F9-8889-64B9296365FA}" dt="2020-06-06T06:06:42.049" v="10"/>
          <ac:spMkLst>
            <pc:docMk/>
            <pc:sldMk cId="3272920253" sldId="256"/>
            <ac:spMk id="9" creationId="{6FB6BA45-21D7-4ECD-971E-90FC03AE182A}"/>
          </ac:spMkLst>
        </pc:spChg>
        <pc:spChg chg="del">
          <ac:chgData name="พรสิรินทร์ หาเรือนทรง" userId="5e763cf0ff654945" providerId="LiveId" clId="{DE178CBB-6062-42F9-8889-64B9296365FA}" dt="2020-06-06T06:06:42.049" v="10"/>
          <ac:spMkLst>
            <pc:docMk/>
            <pc:sldMk cId="3272920253" sldId="256"/>
            <ac:spMk id="11" creationId="{EED8D03E-F375-4E67-B932-FF9B007BB420}"/>
          </ac:spMkLst>
        </pc:spChg>
        <pc:picChg chg="mod">
          <ac:chgData name="พรสิรินทร์ หาเรือนทรง" userId="5e763cf0ff654945" providerId="LiveId" clId="{DE178CBB-6062-42F9-8889-64B9296365FA}" dt="2020-06-06T06:11:46.319" v="35" actId="1076"/>
          <ac:picMkLst>
            <pc:docMk/>
            <pc:sldMk cId="3272920253" sldId="256"/>
            <ac:picMk id="4" creationId="{A7FAEC3B-2BF2-4A0F-AA54-862CCCC044F4}"/>
          </ac:picMkLst>
        </pc:picChg>
      </pc:sldChg>
      <pc:sldChg chg="modSp new mod">
        <pc:chgData name="พรสิรินทร์ หาเรือนทรง" userId="5e763cf0ff654945" providerId="LiveId" clId="{DE178CBB-6062-42F9-8889-64B9296365FA}" dt="2020-06-06T06:18:58.334" v="165" actId="20577"/>
        <pc:sldMkLst>
          <pc:docMk/>
          <pc:sldMk cId="3440662028" sldId="257"/>
        </pc:sldMkLst>
        <pc:spChg chg="mod">
          <ac:chgData name="พรสิรินทร์ หาเรือนทรง" userId="5e763cf0ff654945" providerId="LiveId" clId="{DE178CBB-6062-42F9-8889-64B9296365FA}" dt="2020-06-06T06:16:55.627" v="143" actId="20577"/>
          <ac:spMkLst>
            <pc:docMk/>
            <pc:sldMk cId="3440662028" sldId="257"/>
            <ac:spMk id="2" creationId="{2F55A356-1CC5-44CF-B073-795FD42BFBFD}"/>
          </ac:spMkLst>
        </pc:spChg>
        <pc:spChg chg="mod">
          <ac:chgData name="พรสิรินทร์ หาเรือนทรง" userId="5e763cf0ff654945" providerId="LiveId" clId="{DE178CBB-6062-42F9-8889-64B9296365FA}" dt="2020-06-06T06:18:58.334" v="165" actId="20577"/>
          <ac:spMkLst>
            <pc:docMk/>
            <pc:sldMk cId="3440662028" sldId="257"/>
            <ac:spMk id="3" creationId="{5E04DEEE-93E6-444E-B93B-47098E268982}"/>
          </ac:spMkLst>
        </pc:spChg>
      </pc:sldChg>
      <pc:sldChg chg="modSp new mod">
        <pc:chgData name="พรสิรินทร์ หาเรือนทรง" userId="5e763cf0ff654945" providerId="LiveId" clId="{DE178CBB-6062-42F9-8889-64B9296365FA}" dt="2020-06-06T06:22:26.259" v="190" actId="20577"/>
        <pc:sldMkLst>
          <pc:docMk/>
          <pc:sldMk cId="3497980174" sldId="258"/>
        </pc:sldMkLst>
        <pc:spChg chg="mod">
          <ac:chgData name="พรสิรินทร์ หาเรือนทรง" userId="5e763cf0ff654945" providerId="LiveId" clId="{DE178CBB-6062-42F9-8889-64B9296365FA}" dt="2020-06-06T06:19:39.171" v="168" actId="27636"/>
          <ac:spMkLst>
            <pc:docMk/>
            <pc:sldMk cId="3497980174" sldId="258"/>
            <ac:spMk id="2" creationId="{5A06AC07-94E4-4031-AEE5-68966B79ACC8}"/>
          </ac:spMkLst>
        </pc:spChg>
        <pc:spChg chg="mod">
          <ac:chgData name="พรสิรินทร์ หาเรือนทรง" userId="5e763cf0ff654945" providerId="LiveId" clId="{DE178CBB-6062-42F9-8889-64B9296365FA}" dt="2020-06-06T06:22:26.259" v="190" actId="20577"/>
          <ac:spMkLst>
            <pc:docMk/>
            <pc:sldMk cId="3497980174" sldId="258"/>
            <ac:spMk id="3" creationId="{22CA6D1A-7B7C-4522-9A14-86A22C91325B}"/>
          </ac:spMkLst>
        </pc:spChg>
      </pc:sldChg>
      <pc:sldChg chg="modSp new mod">
        <pc:chgData name="พรสิรินทร์ หาเรือนทรง" userId="5e763cf0ff654945" providerId="LiveId" clId="{DE178CBB-6062-42F9-8889-64B9296365FA}" dt="2020-06-07T03:12:51.958" v="1171" actId="20577"/>
        <pc:sldMkLst>
          <pc:docMk/>
          <pc:sldMk cId="2880105980" sldId="259"/>
        </pc:sldMkLst>
        <pc:spChg chg="mod">
          <ac:chgData name="พรสิรินทร์ หาเรือนทรง" userId="5e763cf0ff654945" providerId="LiveId" clId="{DE178CBB-6062-42F9-8889-64B9296365FA}" dt="2020-06-06T06:23:05.998" v="192"/>
          <ac:spMkLst>
            <pc:docMk/>
            <pc:sldMk cId="2880105980" sldId="259"/>
            <ac:spMk id="2" creationId="{6DE1997A-0EBE-4447-8639-664694AEE15B}"/>
          </ac:spMkLst>
        </pc:spChg>
        <pc:spChg chg="mod">
          <ac:chgData name="พรสิรินทร์ หาเรือนทรง" userId="5e763cf0ff654945" providerId="LiveId" clId="{DE178CBB-6062-42F9-8889-64B9296365FA}" dt="2020-06-07T03:12:51.958" v="1171" actId="20577"/>
          <ac:spMkLst>
            <pc:docMk/>
            <pc:sldMk cId="2880105980" sldId="259"/>
            <ac:spMk id="3" creationId="{F18C8A1B-7105-4B9B-A4F2-CAF5B16110F9}"/>
          </ac:spMkLst>
        </pc:spChg>
      </pc:sldChg>
      <pc:sldChg chg="addSp delSp modSp new mod">
        <pc:chgData name="พรสิรินทร์ หาเรือนทรง" userId="5e763cf0ff654945" providerId="LiveId" clId="{DE178CBB-6062-42F9-8889-64B9296365FA}" dt="2020-06-06T06:48:25.317" v="463" actId="1076"/>
        <pc:sldMkLst>
          <pc:docMk/>
          <pc:sldMk cId="2578481524" sldId="260"/>
        </pc:sldMkLst>
        <pc:spChg chg="mod">
          <ac:chgData name="พรสิรินทร์ หาเรือนทรง" userId="5e763cf0ff654945" providerId="LiveId" clId="{DE178CBB-6062-42F9-8889-64B9296365FA}" dt="2020-06-06T06:24:49.186" v="201"/>
          <ac:spMkLst>
            <pc:docMk/>
            <pc:sldMk cId="2578481524" sldId="260"/>
            <ac:spMk id="2" creationId="{8E112183-DDCA-4435-B3EB-87089F941AA0}"/>
          </ac:spMkLst>
        </pc:spChg>
        <pc:spChg chg="del">
          <ac:chgData name="พรสิรินทร์ หาเรือนทรง" userId="5e763cf0ff654945" providerId="LiveId" clId="{DE178CBB-6062-42F9-8889-64B9296365FA}" dt="2020-06-06T06:25:36.973" v="202"/>
          <ac:spMkLst>
            <pc:docMk/>
            <pc:sldMk cId="2578481524" sldId="260"/>
            <ac:spMk id="3" creationId="{7F3DD370-6F5A-487A-BFF1-59C57474553E}"/>
          </ac:spMkLst>
        </pc:spChg>
        <pc:spChg chg="add del mod">
          <ac:chgData name="พรสิรินทร์ หาเรือนทรง" userId="5e763cf0ff654945" providerId="LiveId" clId="{DE178CBB-6062-42F9-8889-64B9296365FA}" dt="2020-06-06T06:29:13.990" v="259" actId="21"/>
          <ac:spMkLst>
            <pc:docMk/>
            <pc:sldMk cId="2578481524" sldId="260"/>
            <ac:spMk id="6" creationId="{3F6C6B13-CFCE-4827-8598-AB28DA053D03}"/>
          </ac:spMkLst>
        </pc:spChg>
        <pc:spChg chg="add del mod">
          <ac:chgData name="พรสิรินทร์ หาเรือนทรง" userId="5e763cf0ff654945" providerId="LiveId" clId="{DE178CBB-6062-42F9-8889-64B9296365FA}" dt="2020-06-06T06:29:13.488" v="258"/>
          <ac:spMkLst>
            <pc:docMk/>
            <pc:sldMk cId="2578481524" sldId="260"/>
            <ac:spMk id="8" creationId="{83553A6C-3F1A-4839-9D9D-EA6C68918068}"/>
          </ac:spMkLst>
        </pc:spChg>
        <pc:spChg chg="add mod">
          <ac:chgData name="พรสิรินทร์ หาเรือนทรง" userId="5e763cf0ff654945" providerId="LiveId" clId="{DE178CBB-6062-42F9-8889-64B9296365FA}" dt="2020-06-06T06:48:25.317" v="463" actId="1076"/>
          <ac:spMkLst>
            <pc:docMk/>
            <pc:sldMk cId="2578481524" sldId="260"/>
            <ac:spMk id="10" creationId="{563AB506-2772-4E3F-989B-E91C3AB1050C}"/>
          </ac:spMkLst>
        </pc:spChg>
        <pc:spChg chg="add del mod">
          <ac:chgData name="พรสิรินทร์ หาเรือนทรง" userId="5e763cf0ff654945" providerId="LiveId" clId="{DE178CBB-6062-42F9-8889-64B9296365FA}" dt="2020-06-06T06:40:28.151" v="350"/>
          <ac:spMkLst>
            <pc:docMk/>
            <pc:sldMk cId="2578481524" sldId="260"/>
            <ac:spMk id="12" creationId="{5C012E43-AE4E-4788-B748-F3925CDE7D1F}"/>
          </ac:spMkLst>
        </pc:spChg>
        <pc:graphicFrameChg chg="add del mod modGraphic">
          <ac:chgData name="พรสิรินทร์ หาเรือนทรง" userId="5e763cf0ff654945" providerId="LiveId" clId="{DE178CBB-6062-42F9-8889-64B9296365FA}" dt="2020-06-06T06:29:13.488" v="258"/>
          <ac:graphicFrameMkLst>
            <pc:docMk/>
            <pc:sldMk cId="2578481524" sldId="260"/>
            <ac:graphicFrameMk id="7" creationId="{7A0864F2-429F-494D-AF82-8766D9F1EBE3}"/>
          </ac:graphicFrameMkLst>
        </pc:graphicFrameChg>
        <pc:graphicFrameChg chg="add mod modGraphic">
          <ac:chgData name="พรสิรินทร์ หาเรือนทรง" userId="5e763cf0ff654945" providerId="LiveId" clId="{DE178CBB-6062-42F9-8889-64B9296365FA}" dt="2020-06-06T06:47:53.767" v="456" actId="1076"/>
          <ac:graphicFrameMkLst>
            <pc:docMk/>
            <pc:sldMk cId="2578481524" sldId="260"/>
            <ac:graphicFrameMk id="11" creationId="{4643C913-9098-48E0-9449-444F8655F769}"/>
          </ac:graphicFrameMkLst>
        </pc:graphicFrameChg>
        <pc:picChg chg="add del mod">
          <ac:chgData name="พรสิรินทร์ หาเรือนทรง" userId="5e763cf0ff654945" providerId="LiveId" clId="{DE178CBB-6062-42F9-8889-64B9296365FA}" dt="2020-06-06T06:38:40.895" v="336" actId="21"/>
          <ac:picMkLst>
            <pc:docMk/>
            <pc:sldMk cId="2578481524" sldId="260"/>
            <ac:picMk id="4" creationId="{D9DE70B0-5A7A-43C9-8690-85662B0F8B76}"/>
          </ac:picMkLst>
        </pc:picChg>
      </pc:sldChg>
      <pc:sldChg chg="modSp new mod">
        <pc:chgData name="พรสิรินทร์ หาเรือนทรง" userId="5e763cf0ff654945" providerId="LiveId" clId="{DE178CBB-6062-42F9-8889-64B9296365FA}" dt="2020-06-06T06:33:15.939" v="291" actId="14100"/>
        <pc:sldMkLst>
          <pc:docMk/>
          <pc:sldMk cId="213484948" sldId="261"/>
        </pc:sldMkLst>
        <pc:spChg chg="mod">
          <ac:chgData name="พรสิรินทร์ หาเรือนทรง" userId="5e763cf0ff654945" providerId="LiveId" clId="{DE178CBB-6062-42F9-8889-64B9296365FA}" dt="2020-06-06T06:31:03.177" v="265"/>
          <ac:spMkLst>
            <pc:docMk/>
            <pc:sldMk cId="213484948" sldId="261"/>
            <ac:spMk id="2" creationId="{066456BA-04DF-457D-B238-1CBBA655C8F0}"/>
          </ac:spMkLst>
        </pc:spChg>
        <pc:spChg chg="mod">
          <ac:chgData name="พรสิรินทร์ หาเรือนทรง" userId="5e763cf0ff654945" providerId="LiveId" clId="{DE178CBB-6062-42F9-8889-64B9296365FA}" dt="2020-06-06T06:33:15.939" v="291" actId="14100"/>
          <ac:spMkLst>
            <pc:docMk/>
            <pc:sldMk cId="213484948" sldId="261"/>
            <ac:spMk id="3" creationId="{7428EF81-9BC3-4CE7-9224-911D28F70FCB}"/>
          </ac:spMkLst>
        </pc:spChg>
      </pc:sldChg>
      <pc:sldChg chg="modSp new mod">
        <pc:chgData name="พรสิรินทร์ หาเรือนทรง" userId="5e763cf0ff654945" providerId="LiveId" clId="{DE178CBB-6062-42F9-8889-64B9296365FA}" dt="2020-06-07T03:36:32.600" v="1259" actId="20577"/>
        <pc:sldMkLst>
          <pc:docMk/>
          <pc:sldMk cId="3902331373" sldId="262"/>
        </pc:sldMkLst>
        <pc:spChg chg="mod">
          <ac:chgData name="พรสิรินทร์ หาเรือนทรง" userId="5e763cf0ff654945" providerId="LiveId" clId="{DE178CBB-6062-42F9-8889-64B9296365FA}" dt="2020-06-06T06:34:08.911" v="293"/>
          <ac:spMkLst>
            <pc:docMk/>
            <pc:sldMk cId="3902331373" sldId="262"/>
            <ac:spMk id="2" creationId="{AEB94723-01F0-4870-AAC5-8ED795A4725C}"/>
          </ac:spMkLst>
        </pc:spChg>
        <pc:spChg chg="mod">
          <ac:chgData name="พรสิรินทร์ หาเรือนทรง" userId="5e763cf0ff654945" providerId="LiveId" clId="{DE178CBB-6062-42F9-8889-64B9296365FA}" dt="2020-06-07T03:36:32.600" v="1259" actId="20577"/>
          <ac:spMkLst>
            <pc:docMk/>
            <pc:sldMk cId="3902331373" sldId="262"/>
            <ac:spMk id="3" creationId="{7F62DE2A-9E24-446A-903C-6CB2F4710357}"/>
          </ac:spMkLst>
        </pc:spChg>
      </pc:sldChg>
      <pc:sldChg chg="addSp modSp new mod">
        <pc:chgData name="พรสิรินทร์ หาเรือนทรง" userId="5e763cf0ff654945" providerId="LiveId" clId="{DE178CBB-6062-42F9-8889-64B9296365FA}" dt="2020-06-06T06:55:04.023" v="513" actId="20577"/>
        <pc:sldMkLst>
          <pc:docMk/>
          <pc:sldMk cId="4168730977" sldId="263"/>
        </pc:sldMkLst>
        <pc:spChg chg="mod">
          <ac:chgData name="พรสิรินทร์ หาเรือนทรง" userId="5e763cf0ff654945" providerId="LiveId" clId="{DE178CBB-6062-42F9-8889-64B9296365FA}" dt="2020-06-06T06:53:44.838" v="503" actId="27636"/>
          <ac:spMkLst>
            <pc:docMk/>
            <pc:sldMk cId="4168730977" sldId="263"/>
            <ac:spMk id="2" creationId="{2C38847E-B587-43D8-A4F7-7B7E89461117}"/>
          </ac:spMkLst>
        </pc:spChg>
        <pc:spChg chg="mod">
          <ac:chgData name="พรสิรินทร์ หาเรือนทรง" userId="5e763cf0ff654945" providerId="LiveId" clId="{DE178CBB-6062-42F9-8889-64B9296365FA}" dt="2020-06-06T06:55:04.023" v="513" actId="20577"/>
          <ac:spMkLst>
            <pc:docMk/>
            <pc:sldMk cId="4168730977" sldId="263"/>
            <ac:spMk id="3" creationId="{58B85C5C-26CB-45C1-B341-D3CD293A563B}"/>
          </ac:spMkLst>
        </pc:spChg>
        <pc:graphicFrameChg chg="add mod modGraphic">
          <ac:chgData name="พรสิรินทร์ หาเรือนทรง" userId="5e763cf0ff654945" providerId="LiveId" clId="{DE178CBB-6062-42F9-8889-64B9296365FA}" dt="2020-06-06T06:54:34.633" v="507" actId="1076"/>
          <ac:graphicFrameMkLst>
            <pc:docMk/>
            <pc:sldMk cId="4168730977" sldId="263"/>
            <ac:graphicFrameMk id="4" creationId="{EEBD9D1C-3358-46E3-A403-B783E9E197B8}"/>
          </ac:graphicFrameMkLst>
        </pc:graphicFrameChg>
      </pc:sldChg>
      <pc:sldChg chg="modSp new mod">
        <pc:chgData name="พรสิรินทร์ หาเรือนทรง" userId="5e763cf0ff654945" providerId="LiveId" clId="{DE178CBB-6062-42F9-8889-64B9296365FA}" dt="2020-06-06T06:57:46.034" v="537" actId="20577"/>
        <pc:sldMkLst>
          <pc:docMk/>
          <pc:sldMk cId="4064845106" sldId="264"/>
        </pc:sldMkLst>
        <pc:spChg chg="mod">
          <ac:chgData name="พรสิรินทร์ หาเรือนทรง" userId="5e763cf0ff654945" providerId="LiveId" clId="{DE178CBB-6062-42F9-8889-64B9296365FA}" dt="2020-06-06T06:34:21.862" v="297"/>
          <ac:spMkLst>
            <pc:docMk/>
            <pc:sldMk cId="4064845106" sldId="264"/>
            <ac:spMk id="2" creationId="{02A918BE-789B-491D-B972-3128913A78A8}"/>
          </ac:spMkLst>
        </pc:spChg>
        <pc:spChg chg="mod">
          <ac:chgData name="พรสิรินทร์ หาเรือนทรง" userId="5e763cf0ff654945" providerId="LiveId" clId="{DE178CBB-6062-42F9-8889-64B9296365FA}" dt="2020-06-06T06:57:46.034" v="537" actId="20577"/>
          <ac:spMkLst>
            <pc:docMk/>
            <pc:sldMk cId="4064845106" sldId="264"/>
            <ac:spMk id="3" creationId="{BD2AD590-7442-49BD-8CA5-E46D92B2A8A8}"/>
          </ac:spMkLst>
        </pc:spChg>
      </pc:sldChg>
      <pc:sldChg chg="addSp delSp modSp new mod">
        <pc:chgData name="พรสิรินทร์ หาเรือนทรง" userId="5e763cf0ff654945" providerId="LiveId" clId="{DE178CBB-6062-42F9-8889-64B9296365FA}" dt="2020-06-07T03:19:38.683" v="1236" actId="20577"/>
        <pc:sldMkLst>
          <pc:docMk/>
          <pc:sldMk cId="3357787850" sldId="265"/>
        </pc:sldMkLst>
        <pc:spChg chg="mod">
          <ac:chgData name="พรสิรินทร์ หาเรือนทรง" userId="5e763cf0ff654945" providerId="LiveId" clId="{DE178CBB-6062-42F9-8889-64B9296365FA}" dt="2020-06-06T06:34:41.657" v="299"/>
          <ac:spMkLst>
            <pc:docMk/>
            <pc:sldMk cId="3357787850" sldId="265"/>
            <ac:spMk id="2" creationId="{4E2B9AFB-180F-48C6-AD9B-CFF3243D8847}"/>
          </ac:spMkLst>
        </pc:spChg>
        <pc:spChg chg="mod">
          <ac:chgData name="พรสิรินทร์ หาเรือนทรง" userId="5e763cf0ff654945" providerId="LiveId" clId="{DE178CBB-6062-42F9-8889-64B9296365FA}" dt="2020-06-07T03:19:38.683" v="1236" actId="20577"/>
          <ac:spMkLst>
            <pc:docMk/>
            <pc:sldMk cId="3357787850" sldId="265"/>
            <ac:spMk id="3" creationId="{BA8E2AF1-579C-4936-B2E4-88B39C15483A}"/>
          </ac:spMkLst>
        </pc:spChg>
        <pc:spChg chg="add del mod">
          <ac:chgData name="พรสิรินทร์ หาเรือนทรง" userId="5e763cf0ff654945" providerId="LiveId" clId="{DE178CBB-6062-42F9-8889-64B9296365FA}" dt="2020-06-06T07:03:32.024" v="569"/>
          <ac:spMkLst>
            <pc:docMk/>
            <pc:sldMk cId="3357787850" sldId="265"/>
            <ac:spMk id="10" creationId="{DE9D2F42-B9DC-48DE-87B3-91100D09E6AC}"/>
          </ac:spMkLst>
        </pc:spChg>
        <pc:graphicFrameChg chg="add del mod">
          <ac:chgData name="พรสิรินทร์ หาเรือนทรง" userId="5e763cf0ff654945" providerId="LiveId" clId="{DE178CBB-6062-42F9-8889-64B9296365FA}" dt="2020-06-06T07:02:06.910" v="560"/>
          <ac:graphicFrameMkLst>
            <pc:docMk/>
            <pc:sldMk cId="3357787850" sldId="265"/>
            <ac:graphicFrameMk id="5" creationId="{7BA645CC-0316-45B9-A13E-D11DF070348B}"/>
          </ac:graphicFrameMkLst>
        </pc:graphicFrameChg>
        <pc:graphicFrameChg chg="add del mod">
          <ac:chgData name="พรสิรินทร์ หาเรือนทรง" userId="5e763cf0ff654945" providerId="LiveId" clId="{DE178CBB-6062-42F9-8889-64B9296365FA}" dt="2020-06-06T07:02:04.457" v="555"/>
          <ac:graphicFrameMkLst>
            <pc:docMk/>
            <pc:sldMk cId="3357787850" sldId="265"/>
            <ac:graphicFrameMk id="6" creationId="{57EC9FC1-ADDB-4D47-BCAB-8701155C5BBF}"/>
          </ac:graphicFrameMkLst>
        </pc:graphicFrameChg>
        <pc:graphicFrameChg chg="add del mod">
          <ac:chgData name="พรสิรินทร์ หาเรือนทรง" userId="5e763cf0ff654945" providerId="LiveId" clId="{DE178CBB-6062-42F9-8889-64B9296365FA}" dt="2020-06-06T07:02:29.537" v="565"/>
          <ac:graphicFrameMkLst>
            <pc:docMk/>
            <pc:sldMk cId="3357787850" sldId="265"/>
            <ac:graphicFrameMk id="7" creationId="{167B45E9-698E-4886-A48D-B567C03801ED}"/>
          </ac:graphicFrameMkLst>
        </pc:graphicFrameChg>
        <pc:graphicFrameChg chg="add del mod">
          <ac:chgData name="พรสิรินทร์ หาเรือนทรง" userId="5e763cf0ff654945" providerId="LiveId" clId="{DE178CBB-6062-42F9-8889-64B9296365FA}" dt="2020-06-06T07:02:29.031" v="564"/>
          <ac:graphicFrameMkLst>
            <pc:docMk/>
            <pc:sldMk cId="3357787850" sldId="265"/>
            <ac:graphicFrameMk id="8" creationId="{E7E2B6C5-2C0D-48AA-AFF9-B087140FD7C5}"/>
          </ac:graphicFrameMkLst>
        </pc:graphicFrameChg>
        <pc:graphicFrameChg chg="add mod modGraphic">
          <ac:chgData name="พรสิรินทร์ หาเรือนทรง" userId="5e763cf0ff654945" providerId="LiveId" clId="{DE178CBB-6062-42F9-8889-64B9296365FA}" dt="2020-06-06T07:08:36.134" v="633" actId="1076"/>
          <ac:graphicFrameMkLst>
            <pc:docMk/>
            <pc:sldMk cId="3357787850" sldId="265"/>
            <ac:graphicFrameMk id="9" creationId="{3DD7416E-EC0B-4BA3-877A-31B150306430}"/>
          </ac:graphicFrameMkLst>
        </pc:graphicFrameChg>
        <pc:picChg chg="add del mod">
          <ac:chgData name="พรสิรินทร์ หาเรือนทรง" userId="5e763cf0ff654945" providerId="LiveId" clId="{DE178CBB-6062-42F9-8889-64B9296365FA}" dt="2020-06-06T07:02:07.457" v="561"/>
          <ac:picMkLst>
            <pc:docMk/>
            <pc:sldMk cId="3357787850" sldId="265"/>
            <ac:picMk id="4" creationId="{3F44A5CE-F16E-4AC2-903D-C81CECF696E7}"/>
          </ac:picMkLst>
        </pc:picChg>
      </pc:sldChg>
      <pc:sldChg chg="modSp new mod">
        <pc:chgData name="พรสิรินทร์ หาเรือนทรง" userId="5e763cf0ff654945" providerId="LiveId" clId="{DE178CBB-6062-42F9-8889-64B9296365FA}" dt="2020-06-06T07:14:31.771" v="688" actId="255"/>
        <pc:sldMkLst>
          <pc:docMk/>
          <pc:sldMk cId="3643628162" sldId="266"/>
        </pc:sldMkLst>
        <pc:spChg chg="mod">
          <ac:chgData name="พรสิรินทร์ หาเรือนทรง" userId="5e763cf0ff654945" providerId="LiveId" clId="{DE178CBB-6062-42F9-8889-64B9296365FA}" dt="2020-06-06T07:14:31.771" v="688" actId="255"/>
          <ac:spMkLst>
            <pc:docMk/>
            <pc:sldMk cId="3643628162" sldId="266"/>
            <ac:spMk id="2" creationId="{F1E522B9-5B3E-41AB-9F76-15A281275EC0}"/>
          </ac:spMkLst>
        </pc:spChg>
        <pc:spChg chg="mod">
          <ac:chgData name="พรสิรินทร์ หาเรือนทรง" userId="5e763cf0ff654945" providerId="LiveId" clId="{DE178CBB-6062-42F9-8889-64B9296365FA}" dt="2020-06-06T07:13:48.967" v="681" actId="1076"/>
          <ac:spMkLst>
            <pc:docMk/>
            <pc:sldMk cId="3643628162" sldId="266"/>
            <ac:spMk id="3" creationId="{39FC5791-2E35-4AD0-B2BC-4FED501F8D9B}"/>
          </ac:spMkLst>
        </pc:spChg>
      </pc:sldChg>
      <pc:sldChg chg="addSp modSp new mod">
        <pc:chgData name="พรสิรินทร์ หาเรือนทรง" userId="5e763cf0ff654945" providerId="LiveId" clId="{DE178CBB-6062-42F9-8889-64B9296365FA}" dt="2020-06-06T07:34:03.821" v="777" actId="1076"/>
        <pc:sldMkLst>
          <pc:docMk/>
          <pc:sldMk cId="1965172104" sldId="267"/>
        </pc:sldMkLst>
        <pc:spChg chg="mod">
          <ac:chgData name="พรสิรินทร์ หาเรือนทรง" userId="5e763cf0ff654945" providerId="LiveId" clId="{DE178CBB-6062-42F9-8889-64B9296365FA}" dt="2020-06-06T07:32:16.434" v="744" actId="14100"/>
          <ac:spMkLst>
            <pc:docMk/>
            <pc:sldMk cId="1965172104" sldId="267"/>
            <ac:spMk id="2" creationId="{63729C2C-FB50-4349-B73C-121858ED2704}"/>
          </ac:spMkLst>
        </pc:spChg>
        <pc:spChg chg="mod">
          <ac:chgData name="พรสิรินทร์ หาเรือนทรง" userId="5e763cf0ff654945" providerId="LiveId" clId="{DE178CBB-6062-42F9-8889-64B9296365FA}" dt="2020-06-06T07:33:49.840" v="776" actId="20577"/>
          <ac:spMkLst>
            <pc:docMk/>
            <pc:sldMk cId="1965172104" sldId="267"/>
            <ac:spMk id="3" creationId="{47E7372A-2261-4AB8-8CAE-1AAF746FE53F}"/>
          </ac:spMkLst>
        </pc:spChg>
        <pc:graphicFrameChg chg="add mod modGraphic">
          <ac:chgData name="พรสิรินทร์ หาเรือนทรง" userId="5e763cf0ff654945" providerId="LiveId" clId="{DE178CBB-6062-42F9-8889-64B9296365FA}" dt="2020-06-06T07:34:03.821" v="777" actId="1076"/>
          <ac:graphicFrameMkLst>
            <pc:docMk/>
            <pc:sldMk cId="1965172104" sldId="267"/>
            <ac:graphicFrameMk id="4" creationId="{5B178C76-27BF-4ECF-84D2-6BCBE047F257}"/>
          </ac:graphicFrameMkLst>
        </pc:graphicFrameChg>
      </pc:sldChg>
      <pc:sldChg chg="modSp new mod">
        <pc:chgData name="พรสิรินทร์ หาเรือนทรง" userId="5e763cf0ff654945" providerId="LiveId" clId="{DE178CBB-6062-42F9-8889-64B9296365FA}" dt="2020-06-06T07:35:13.482" v="793" actId="20577"/>
        <pc:sldMkLst>
          <pc:docMk/>
          <pc:sldMk cId="4049982609" sldId="268"/>
        </pc:sldMkLst>
        <pc:spChg chg="mod">
          <ac:chgData name="พรสิรินทร์ หาเรือนทรง" userId="5e763cf0ff654945" providerId="LiveId" clId="{DE178CBB-6062-42F9-8889-64B9296365FA}" dt="2020-06-06T07:16:54.544" v="700" actId="255"/>
          <ac:spMkLst>
            <pc:docMk/>
            <pc:sldMk cId="4049982609" sldId="268"/>
            <ac:spMk id="2" creationId="{7604EDB6-B013-4CE1-A914-419AA81CF40F}"/>
          </ac:spMkLst>
        </pc:spChg>
        <pc:spChg chg="mod">
          <ac:chgData name="พรสิรินทร์ หาเรือนทรง" userId="5e763cf0ff654945" providerId="LiveId" clId="{DE178CBB-6062-42F9-8889-64B9296365FA}" dt="2020-06-06T07:35:13.482" v="793" actId="20577"/>
          <ac:spMkLst>
            <pc:docMk/>
            <pc:sldMk cId="4049982609" sldId="268"/>
            <ac:spMk id="3" creationId="{06572620-1EA2-4CD0-87F4-670B107376C7}"/>
          </ac:spMkLst>
        </pc:spChg>
      </pc:sldChg>
      <pc:sldChg chg="modSp new mod">
        <pc:chgData name="พรสิรินทร์ หาเรือนทรง" userId="5e763cf0ff654945" providerId="LiveId" clId="{DE178CBB-6062-42F9-8889-64B9296365FA}" dt="2020-06-06T07:37:44.466" v="819" actId="1076"/>
        <pc:sldMkLst>
          <pc:docMk/>
          <pc:sldMk cId="1944716951" sldId="269"/>
        </pc:sldMkLst>
        <pc:spChg chg="mod">
          <ac:chgData name="พรสิรินทร์ หาเรือนทรง" userId="5e763cf0ff654945" providerId="LiveId" clId="{DE178CBB-6062-42F9-8889-64B9296365FA}" dt="2020-06-06T07:16:42.853" v="699" actId="255"/>
          <ac:spMkLst>
            <pc:docMk/>
            <pc:sldMk cId="1944716951" sldId="269"/>
            <ac:spMk id="2" creationId="{0D298958-203E-4145-BD4C-5BA4AE01BADB}"/>
          </ac:spMkLst>
        </pc:spChg>
        <pc:spChg chg="mod">
          <ac:chgData name="พรสิรินทร์ หาเรือนทรง" userId="5e763cf0ff654945" providerId="LiveId" clId="{DE178CBB-6062-42F9-8889-64B9296365FA}" dt="2020-06-06T07:37:44.466" v="819" actId="1076"/>
          <ac:spMkLst>
            <pc:docMk/>
            <pc:sldMk cId="1944716951" sldId="269"/>
            <ac:spMk id="3" creationId="{DDCFE3D8-42E9-4BC5-A8FE-D43F509B57FD}"/>
          </ac:spMkLst>
        </pc:spChg>
      </pc:sldChg>
      <pc:sldChg chg="addSp modSp new mod">
        <pc:chgData name="พรสิรินทร์ หาเรือนทรง" userId="5e763cf0ff654945" providerId="LiveId" clId="{DE178CBB-6062-42F9-8889-64B9296365FA}" dt="2020-06-07T03:21:28.851" v="1256" actId="20577"/>
        <pc:sldMkLst>
          <pc:docMk/>
          <pc:sldMk cId="917490252" sldId="270"/>
        </pc:sldMkLst>
        <pc:spChg chg="mod">
          <ac:chgData name="พรสิรินทร์ หาเรือนทรง" userId="5e763cf0ff654945" providerId="LiveId" clId="{DE178CBB-6062-42F9-8889-64B9296365FA}" dt="2020-06-06T07:38:20.405" v="823" actId="255"/>
          <ac:spMkLst>
            <pc:docMk/>
            <pc:sldMk cId="917490252" sldId="270"/>
            <ac:spMk id="2" creationId="{659442FE-0F9B-4425-B836-AD38DA65D98C}"/>
          </ac:spMkLst>
        </pc:spChg>
        <pc:spChg chg="mod">
          <ac:chgData name="พรสิรินทร์ หาเรือนทรง" userId="5e763cf0ff654945" providerId="LiveId" clId="{DE178CBB-6062-42F9-8889-64B9296365FA}" dt="2020-06-06T07:42:40.783" v="1155" actId="20577"/>
          <ac:spMkLst>
            <pc:docMk/>
            <pc:sldMk cId="917490252" sldId="270"/>
            <ac:spMk id="3" creationId="{6247EA79-DB63-4917-AB69-9D3A59643F23}"/>
          </ac:spMkLst>
        </pc:spChg>
        <pc:graphicFrameChg chg="add mod modGraphic">
          <ac:chgData name="พรสิรินทร์ หาเรือนทรง" userId="5e763cf0ff654945" providerId="LiveId" clId="{DE178CBB-6062-42F9-8889-64B9296365FA}" dt="2020-06-07T03:21:28.851" v="1256" actId="20577"/>
          <ac:graphicFrameMkLst>
            <pc:docMk/>
            <pc:sldMk cId="917490252" sldId="270"/>
            <ac:graphicFrameMk id="4" creationId="{D7926FA8-5E2B-4CC4-ADFA-A2D0502F974E}"/>
          </ac:graphicFrameMkLst>
        </pc:graphicFrame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452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01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194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7590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124" y="329307"/>
            <a:ext cx="5943668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4392" y="134930"/>
            <a:ext cx="811019" cy="503578"/>
          </a:xfrm>
        </p:spPr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5446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3C04E684-10F4-4CC3-A0B9-F03AA7BE37CF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04913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29166" y="3806195"/>
            <a:ext cx="861906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9421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166" y="2165621"/>
            <a:ext cx="4645152" cy="32938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606" y="2171769"/>
            <a:ext cx="4645152" cy="32870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964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9166" y="2974448"/>
            <a:ext cx="4645152" cy="24938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337" y="2173181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337" y="2971669"/>
            <a:ext cx="4645152" cy="2487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82093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2359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540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0121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334" y="952578"/>
            <a:ext cx="6012470" cy="4505221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91" y="3274754"/>
            <a:ext cx="3275013" cy="2178918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1197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247" y="3053721"/>
            <a:ext cx="5846486" cy="209601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300" y="5469856"/>
            <a:ext cx="5849605" cy="320123"/>
          </a:xfrm>
        </p:spPr>
        <p:txBody>
          <a:bodyPr/>
          <a:lstStyle>
            <a:lvl1pPr algn="l">
              <a:defRPr/>
            </a:lvl1pPr>
          </a:lstStyle>
          <a:p>
            <a:fld id="{3C04E684-10F4-4CC3-A0B9-F03AA7BE37CF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300" y="318640"/>
            <a:ext cx="4877818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6794" y="137408"/>
            <a:ext cx="811019" cy="503578"/>
          </a:xfrm>
        </p:spPr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48549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9988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7512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709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270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59215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855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95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46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80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079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86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379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734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03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8076" y="137408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0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FAEC3B-2BF2-4A0F-AA54-862CCCC044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F9199C-67FB-4EDA-B906-20A3BA3EAC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8984" y="1335819"/>
            <a:ext cx="11020508" cy="1470991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rgbClr val="000099"/>
                </a:solidFill>
                <a:latin typeface="Colonna MT" panose="04020805060202030203" pitchFamily="82" charset="0"/>
              </a:rPr>
              <a:t>  </a:t>
            </a:r>
            <a:r>
              <a:rPr lang="en-US" sz="8000" dirty="0">
                <a:solidFill>
                  <a:srgbClr val="000099"/>
                </a:solidFill>
                <a:latin typeface="Adobe Garamond Pro Bold" panose="02020702060506020403" pitchFamily="18" charset="0"/>
              </a:rPr>
              <a:t>Conditional Sentences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A30F46-D12D-471C-8B6D-F70665D267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5332" y="2981739"/>
            <a:ext cx="10424160" cy="2767053"/>
          </a:xfrm>
        </p:spPr>
        <p:txBody>
          <a:bodyPr>
            <a:normAutofit fontScale="92500"/>
          </a:bodyPr>
          <a:lstStyle/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4800" kern="1800" dirty="0">
                <a:solidFill>
                  <a:srgbClr val="000066"/>
                </a:solidFill>
                <a:latin typeface="Colonna MT" panose="04020805060202030203" pitchFamily="82" charset="0"/>
                <a:ea typeface="Times New Roman" panose="02020603050405020304" pitchFamily="18" charset="0"/>
                <a:cs typeface="Browallia New" panose="020B0604020202020204" pitchFamily="34" charset="-34"/>
              </a:rPr>
              <a:t>          	</a:t>
            </a:r>
            <a:r>
              <a:rPr lang="en-US" sz="7200" kern="1800">
                <a:solidFill>
                  <a:srgbClr val="000066"/>
                </a:solidFill>
                <a:latin typeface="Colonna MT" panose="04020805060202030203" pitchFamily="82" charset="0"/>
                <a:ea typeface="Times New Roman" panose="02020603050405020304" pitchFamily="18" charset="0"/>
                <a:cs typeface="Browallia New" panose="020B0604020202020204" pitchFamily="34" charset="-34"/>
              </a:rPr>
              <a:t>    (</a:t>
            </a:r>
            <a:r>
              <a:rPr lang="en-US" sz="7200" kern="1800" dirty="0">
                <a:solidFill>
                  <a:srgbClr val="000066"/>
                </a:solidFill>
                <a:latin typeface="Colonna MT" panose="04020805060202030203" pitchFamily="82" charset="0"/>
                <a:ea typeface="Times New Roman" panose="02020603050405020304" pitchFamily="18" charset="0"/>
                <a:cs typeface="Browallia New" panose="020B0604020202020204" pitchFamily="34" charset="-34"/>
              </a:rPr>
              <a:t>If Clause)</a:t>
            </a:r>
          </a:p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en-US" sz="6400" kern="1800" dirty="0">
                <a:solidFill>
                  <a:srgbClr val="771C03"/>
                </a:solidFill>
                <a:latin typeface="Colonna MT" panose="04020805060202030203" pitchFamily="82" charset="0"/>
                <a:ea typeface="Calibri" panose="020F0502020204030204" pitchFamily="34" charset="0"/>
                <a:cs typeface="Browallia New" panose="020B0604020202020204" pitchFamily="34" charset="-34"/>
              </a:rPr>
              <a:t>************************************</a:t>
            </a:r>
            <a:endParaRPr lang="en-US" sz="6400" dirty="0">
              <a:solidFill>
                <a:srgbClr val="771C03"/>
              </a:solidFill>
              <a:latin typeface="Colonna MT" panose="04020805060202030203" pitchFamily="82" charset="0"/>
              <a:ea typeface="Calibri" panose="020F0502020204030204" pitchFamily="34" charset="0"/>
              <a:cs typeface="Cordia New" panose="020B0304020202020204" pitchFamily="34" charset="-34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9202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B9AFB-180F-48C6-AD9B-CFF3243D8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kern="1800" dirty="0">
                <a:solidFill>
                  <a:srgbClr val="002060"/>
                </a:solidFill>
                <a:latin typeface="Bodoni MT Black" panose="02070A03080606020203" pitchFamily="18" charset="0"/>
                <a:ea typeface="Times New Roman" panose="02020603050405020304" pitchFamily="18" charset="0"/>
                <a:cs typeface="Browallia New" panose="020B0604020202020204" pitchFamily="34" charset="-34"/>
              </a:rPr>
              <a:t>Conditional Sentences</a:t>
            </a:r>
            <a:r>
              <a:rPr lang="en-US" sz="3600" kern="18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</a:t>
            </a:r>
            <a:r>
              <a:rPr lang="en-US" sz="3600" kern="1800" dirty="0">
                <a:solidFill>
                  <a:srgbClr val="002060"/>
                </a:solidFill>
                <a:latin typeface="Bodoni MT Black" panose="02070A03080606020203" pitchFamily="18" charset="0"/>
                <a:ea typeface="Times New Roman" panose="02020603050405020304" pitchFamily="18" charset="0"/>
                <a:cs typeface="Browallia New" panose="020B0604020202020204" pitchFamily="34" charset="-34"/>
              </a:rPr>
              <a:t>(If Clause)</a:t>
            </a:r>
            <a:b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8E2AF1-579C-4936-B2E4-88B39C154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925" y="1582310"/>
            <a:ext cx="10335512" cy="4230093"/>
          </a:xfrm>
        </p:spPr>
        <p:txBody>
          <a:bodyPr>
            <a:norm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th-TH" sz="2600" b="1" dirty="0"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หลักการใช้ </a:t>
            </a:r>
            <a:r>
              <a:rPr lang="en-US" sz="2600" b="1" dirty="0"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Second Conditional Sentences  </a:t>
            </a:r>
            <a:r>
              <a:rPr lang="th-TH" sz="2600" b="1" dirty="0"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หรือ</a:t>
            </a:r>
            <a:r>
              <a:rPr lang="en-US" sz="2600" b="1" dirty="0"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 If clause type 2</a:t>
            </a:r>
            <a:endParaRPr lang="en-US" sz="2600" dirty="0"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L="0" marR="0" indent="0">
              <a:lnSpc>
                <a:spcPts val="2175"/>
              </a:lnSpc>
              <a:spcBef>
                <a:spcPts val="1800"/>
              </a:spcBef>
              <a:spcAft>
                <a:spcPts val="1050"/>
              </a:spcAft>
              <a:buNone/>
            </a:pPr>
            <a:r>
              <a:rPr lang="th-TH" sz="2600" b="1" i="1" dirty="0">
                <a:solidFill>
                  <a:srgbClr val="111111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การนำไปใช้    </a:t>
            </a:r>
            <a:r>
              <a:rPr lang="th-TH" sz="2600" dirty="0">
                <a:solidFill>
                  <a:srgbClr val="111111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:</a:t>
            </a:r>
            <a:r>
              <a:rPr lang="en-US" sz="2600" dirty="0">
                <a:solidFill>
                  <a:srgbClr val="111111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     </a:t>
            </a:r>
            <a:r>
              <a:rPr lang="th-TH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นำไปใช้กับเหตุกาณ์ที่</a:t>
            </a:r>
            <a:r>
              <a:rPr lang="th-TH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คิดว่าไม่น่าจะเป็นจริงได้ หรือ ไม่เป็นจริงในปัจจุบันหรืออนาคต</a:t>
            </a: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</a:t>
            </a:r>
            <a:endParaRPr lang="en-US" sz="2600" dirty="0"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1950"/>
              </a:spcAft>
              <a:buNone/>
            </a:pPr>
            <a:r>
              <a:rPr lang="th-TH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          โครงสร้างของประโยค</a:t>
            </a:r>
            <a:endParaRPr lang="en-US" sz="2600" dirty="0"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endParaRPr lang="en-US" dirty="0"/>
          </a:p>
          <a:p>
            <a:pPr marL="0" lvl="0" indent="0" algn="ctr">
              <a:lnSpc>
                <a:spcPct val="100000"/>
              </a:lnSpc>
              <a:buClr>
                <a:srgbClr val="3494BA"/>
              </a:buClr>
              <a:buNone/>
            </a:pPr>
            <a:endParaRPr lang="th-TH" sz="2600" b="1" i="1" dirty="0">
              <a:solidFill>
                <a:prstClr val="black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0" lvl="0" indent="0" algn="ctr">
              <a:lnSpc>
                <a:spcPct val="100000"/>
              </a:lnSpc>
              <a:buClr>
                <a:srgbClr val="3494BA"/>
              </a:buClr>
              <a:buNone/>
            </a:pPr>
            <a:r>
              <a:rPr lang="en-US" sz="2600" b="1" i="1" dirty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IF S + V</a:t>
            </a:r>
            <a:r>
              <a:rPr lang="th-TH" sz="2600" b="1" i="1" dirty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2</a:t>
            </a:r>
            <a:r>
              <a:rPr lang="en-US" sz="2600" b="1" i="1" dirty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, S + WOULD + V1</a:t>
            </a:r>
          </a:p>
          <a:p>
            <a:pPr marL="0" marR="0" indent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			      </a:t>
            </a:r>
            <a:r>
              <a:rPr lang="th-TH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     </a:t>
            </a: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could </a:t>
            </a:r>
            <a:r>
              <a:rPr lang="th-TH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กับ</a:t>
            </a: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might </a:t>
            </a:r>
            <a:r>
              <a:rPr lang="th-TH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ใช้แทน </a:t>
            </a: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would </a:t>
            </a:r>
            <a:r>
              <a:rPr lang="th-TH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ได้</a:t>
            </a:r>
            <a:endParaRPr lang="en-US" sz="2600" dirty="0"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DD7416E-EC0B-4BA3-877A-31B1503064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907699"/>
              </p:ext>
            </p:extLst>
          </p:nvPr>
        </p:nvGraphicFramePr>
        <p:xfrm>
          <a:off x="3739984" y="3429000"/>
          <a:ext cx="4886960" cy="924180"/>
        </p:xfrm>
        <a:graphic>
          <a:graphicData uri="http://schemas.openxmlformats.org/drawingml/2006/table">
            <a:tbl>
              <a:tblPr firstRow="1" firstCol="1" bandRow="1"/>
              <a:tblGrid>
                <a:gridCol w="2343150">
                  <a:extLst>
                    <a:ext uri="{9D8B030D-6E8A-4147-A177-3AD203B41FA5}">
                      <a16:colId xmlns:a16="http://schemas.microsoft.com/office/drawing/2014/main" val="3327347389"/>
                    </a:ext>
                  </a:extLst>
                </a:gridCol>
                <a:gridCol w="2543810">
                  <a:extLst>
                    <a:ext uri="{9D8B030D-6E8A-4147-A177-3AD203B41FA5}">
                      <a16:colId xmlns:a16="http://schemas.microsoft.com/office/drawing/2014/main" val="6974087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if-clause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76200" marR="7620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main clause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76200" marR="7620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87144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Past Simple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76200" marR="7620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would + infinitive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76200" marR="7620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24823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7787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522B9-5B3E-41AB-9F76-15A281275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309" y="898499"/>
            <a:ext cx="9603275" cy="683812"/>
          </a:xfrm>
        </p:spPr>
        <p:txBody>
          <a:bodyPr>
            <a:noAutofit/>
          </a:bodyPr>
          <a:lstStyle/>
          <a:p>
            <a:r>
              <a:rPr lang="en-US" sz="4000" kern="1800" dirty="0">
                <a:solidFill>
                  <a:srgbClr val="002060"/>
                </a:solidFill>
                <a:latin typeface="Bodoni MT Black" panose="02070A03080606020203" pitchFamily="18" charset="0"/>
                <a:ea typeface="Times New Roman" panose="02020603050405020304" pitchFamily="18" charset="0"/>
                <a:cs typeface="Browallia New" panose="020B0604020202020204" pitchFamily="34" charset="-34"/>
              </a:rPr>
              <a:t>Conditional Sentences</a:t>
            </a:r>
            <a:r>
              <a:rPr lang="en-US" sz="4000" kern="18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</a:t>
            </a:r>
            <a:r>
              <a:rPr lang="en-US" sz="4000" kern="1800" dirty="0">
                <a:solidFill>
                  <a:srgbClr val="002060"/>
                </a:solidFill>
                <a:latin typeface="Bodoni MT Black" panose="02070A03080606020203" pitchFamily="18" charset="0"/>
                <a:ea typeface="Times New Roman" panose="02020603050405020304" pitchFamily="18" charset="0"/>
                <a:cs typeface="Browallia New" panose="020B0604020202020204" pitchFamily="34" charset="-34"/>
              </a:rPr>
              <a:t>(If Clause)</a:t>
            </a:r>
            <a:b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</a:b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C5791-2E35-4AD0-B2BC-4FED501F8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686" y="1669774"/>
            <a:ext cx="9603275" cy="4548146"/>
          </a:xfrm>
        </p:spPr>
        <p:txBody>
          <a:bodyPr>
            <a:normAutofit fontScale="25000" lnSpcReduction="20000"/>
          </a:bodyPr>
          <a:lstStyle/>
          <a:p>
            <a:pPr marL="0" marR="0" indent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Browallia New" panose="020B0604020202020204" pitchFamily="34" charset="-34"/>
              </a:rPr>
              <a:t>	</a:t>
            </a:r>
            <a:r>
              <a:rPr lang="th-TH" sz="104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ตัวอย่างประโยค</a:t>
            </a:r>
            <a:r>
              <a:rPr lang="en-US" sz="104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if clause type 2</a:t>
            </a:r>
            <a:endParaRPr lang="en-US" sz="10400" dirty="0"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		</a:t>
            </a:r>
            <a:r>
              <a:rPr lang="en-US" sz="104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- If I</a:t>
            </a:r>
            <a:r>
              <a:rPr lang="en-US" sz="104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won</a:t>
            </a:r>
            <a:r>
              <a:rPr lang="en-US" sz="104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the lottery, I </a:t>
            </a:r>
            <a:r>
              <a:rPr lang="en-US" sz="104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would travel</a:t>
            </a:r>
            <a:r>
              <a:rPr lang="en-US" sz="104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around the world.</a:t>
            </a:r>
            <a:br>
              <a:rPr lang="en-US" sz="104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</a:br>
            <a:r>
              <a:rPr lang="en-US" sz="80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		</a:t>
            </a:r>
            <a:r>
              <a:rPr lang="en-US" sz="104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- If I </a:t>
            </a:r>
            <a:r>
              <a:rPr lang="en-US" sz="104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had</a:t>
            </a:r>
            <a:r>
              <a:rPr lang="en-US" sz="104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time, I</a:t>
            </a:r>
            <a:r>
              <a:rPr lang="en-US" sz="104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would learn</a:t>
            </a:r>
            <a:r>
              <a:rPr lang="en-US" sz="104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more English.</a:t>
            </a:r>
            <a:br>
              <a:rPr lang="en-US" sz="104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</a:br>
            <a:r>
              <a:rPr lang="en-US" sz="80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		</a:t>
            </a:r>
            <a:r>
              <a:rPr lang="en-US" sz="104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- I </a:t>
            </a:r>
            <a:r>
              <a:rPr lang="en-US" sz="104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would be</a:t>
            </a:r>
            <a:r>
              <a:rPr lang="en-US" sz="104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happy if I </a:t>
            </a:r>
            <a:r>
              <a:rPr lang="en-US" sz="104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had</a:t>
            </a:r>
            <a:r>
              <a:rPr lang="en-US" sz="104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1 billion baht.</a:t>
            </a:r>
            <a:br>
              <a:rPr lang="en-US" sz="104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</a:br>
            <a:r>
              <a:rPr lang="en-US" sz="80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		</a:t>
            </a:r>
            <a:r>
              <a:rPr lang="en-US" sz="104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- If I </a:t>
            </a:r>
            <a:r>
              <a:rPr lang="en-US" sz="104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were</a:t>
            </a:r>
            <a:r>
              <a:rPr lang="en-US" sz="104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you, I </a:t>
            </a:r>
            <a:r>
              <a:rPr lang="en-US" sz="104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would take</a:t>
            </a:r>
            <a:r>
              <a:rPr lang="en-US" sz="104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the offer.</a:t>
            </a:r>
            <a:br>
              <a:rPr lang="en-US" sz="104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</a:br>
            <a:r>
              <a:rPr lang="en-US" sz="80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		</a:t>
            </a:r>
            <a:r>
              <a:rPr lang="en-US" sz="104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- I </a:t>
            </a:r>
            <a:r>
              <a:rPr lang="en-US" sz="104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would leave</a:t>
            </a:r>
            <a:r>
              <a:rPr lang="en-US" sz="104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early if the boss </a:t>
            </a:r>
            <a:r>
              <a:rPr lang="en-US" sz="104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allowed.</a:t>
            </a:r>
            <a:br>
              <a:rPr lang="en-US" sz="104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</a:br>
            <a:r>
              <a:rPr lang="en-US" sz="80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		</a:t>
            </a:r>
            <a:r>
              <a:rPr lang="en-US" sz="104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- I </a:t>
            </a:r>
            <a:r>
              <a:rPr lang="en-US" sz="104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would ask</a:t>
            </a:r>
            <a:r>
              <a:rPr lang="en-US" sz="104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for the numbers if I </a:t>
            </a:r>
            <a:r>
              <a:rPr lang="en-US" sz="104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saw</a:t>
            </a:r>
            <a:r>
              <a:rPr lang="en-US" sz="104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a ghost.</a:t>
            </a:r>
            <a:br>
              <a:rPr lang="en-US" sz="104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</a:br>
            <a:r>
              <a:rPr lang="en-US" sz="80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		</a:t>
            </a:r>
            <a:r>
              <a:rPr lang="en-US" sz="104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- If I </a:t>
            </a:r>
            <a:r>
              <a:rPr lang="en-US" sz="104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had money</a:t>
            </a:r>
            <a:r>
              <a:rPr lang="en-US" sz="104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, I </a:t>
            </a:r>
            <a:r>
              <a:rPr lang="en-US" sz="104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would buy</a:t>
            </a:r>
            <a:r>
              <a:rPr lang="en-US" sz="104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a BMW.</a:t>
            </a:r>
            <a:br>
              <a:rPr lang="en-US" sz="104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</a:br>
            <a:endParaRPr lang="en-US" sz="10400" dirty="0"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628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29C2C-FB50-4349-B73C-121858ED2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0" y="795131"/>
            <a:ext cx="9603275" cy="755374"/>
          </a:xfrm>
        </p:spPr>
        <p:txBody>
          <a:bodyPr>
            <a:noAutofit/>
          </a:bodyPr>
          <a:lstStyle/>
          <a:p>
            <a:r>
              <a:rPr lang="en-US" sz="4000" kern="1800" dirty="0">
                <a:solidFill>
                  <a:srgbClr val="002060"/>
                </a:solidFill>
                <a:latin typeface="Bodoni MT Black" panose="02070A03080606020203" pitchFamily="18" charset="0"/>
                <a:ea typeface="Times New Roman" panose="02020603050405020304" pitchFamily="18" charset="0"/>
                <a:cs typeface="Browallia New" panose="020B0604020202020204" pitchFamily="34" charset="-34"/>
              </a:rPr>
              <a:t>Conditional Sentences</a:t>
            </a:r>
            <a:r>
              <a:rPr lang="en-US" sz="4000" kern="18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</a:t>
            </a:r>
            <a:r>
              <a:rPr lang="en-US" sz="4000" kern="1800" dirty="0">
                <a:solidFill>
                  <a:srgbClr val="002060"/>
                </a:solidFill>
                <a:latin typeface="Bodoni MT Black" panose="02070A03080606020203" pitchFamily="18" charset="0"/>
                <a:ea typeface="Times New Roman" panose="02020603050405020304" pitchFamily="18" charset="0"/>
                <a:cs typeface="Browallia New" panose="020B0604020202020204" pitchFamily="34" charset="-34"/>
              </a:rPr>
              <a:t>(If Clause)</a:t>
            </a:r>
            <a:b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</a:b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7372A-2261-4AB8-8CAE-1AAF746FE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1345" y="1470991"/>
            <a:ext cx="10391170" cy="4691270"/>
          </a:xfrm>
        </p:spPr>
        <p:txBody>
          <a:bodyPr>
            <a:noAutofit/>
          </a:bodyPr>
          <a:lstStyle/>
          <a:p>
            <a:pPr marL="0" marR="0" indent="0">
              <a:lnSpc>
                <a:spcPct val="100000"/>
              </a:lnSpc>
              <a:spcBef>
                <a:spcPts val="2025"/>
              </a:spcBef>
              <a:spcAft>
                <a:spcPts val="1275"/>
              </a:spcAft>
              <a:buNone/>
            </a:pPr>
            <a:r>
              <a:rPr lang="th-TH" sz="2600" b="1" dirty="0"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หลักการใช้ </a:t>
            </a:r>
            <a:r>
              <a:rPr lang="en-US" sz="2600" b="1" dirty="0"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Third Conditional Sentences  </a:t>
            </a:r>
            <a:r>
              <a:rPr lang="th-TH" sz="2600" b="1" dirty="0"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หรือ</a:t>
            </a:r>
            <a:r>
              <a:rPr lang="en-US" sz="2600" b="1" dirty="0"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 If clause type 3</a:t>
            </a:r>
            <a:endParaRPr lang="en-US" sz="2600" dirty="0"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600" b="1" i="1" dirty="0">
                <a:solidFill>
                  <a:srgbClr val="111111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การนำไปใช้</a:t>
            </a:r>
            <a:r>
              <a:rPr lang="en-US" sz="2600" b="1" i="1" dirty="0">
                <a:solidFill>
                  <a:srgbClr val="111111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	   </a:t>
            </a:r>
            <a:r>
              <a:rPr lang="th-TH" sz="2600" dirty="0">
                <a:solidFill>
                  <a:srgbClr val="111111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:</a:t>
            </a:r>
            <a:r>
              <a:rPr lang="en-US" sz="2600" dirty="0">
                <a:solidFill>
                  <a:srgbClr val="111111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	</a:t>
            </a:r>
            <a:r>
              <a:rPr lang="th-TH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นำไปใช้กับเหตุกาณ์ที่</a:t>
            </a: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</a:t>
            </a:r>
            <a:r>
              <a:rPr lang="th-TH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ตรงข้ามกับความเป็นจริงในอดีต</a:t>
            </a:r>
            <a:r>
              <a:rPr lang="en-US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</a:t>
            </a:r>
            <a:endParaRPr lang="en-US" sz="2600" dirty="0"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                                	</a:t>
            </a: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(</a:t>
            </a:r>
            <a:r>
              <a:rPr lang="th-TH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ส่วนมากจะเป็นการรำพึงรำพันเสียดายภายหลัง ณ ตอนนี้</a:t>
            </a: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)</a:t>
            </a:r>
            <a:endParaRPr lang="en-US" sz="2600" dirty="0">
              <a:latin typeface="Browallia New" panose="020B0604020202020204" pitchFamily="34" charset="-34"/>
              <a:ea typeface="Times New Roman" panose="02020603050405020304" pitchFamily="18" charset="0"/>
              <a:cs typeface="Browallia New" panose="020B0604020202020204" pitchFamily="34" charset="-34"/>
            </a:endParaRP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โครงสร้างของประโยค</a:t>
            </a:r>
            <a:endParaRPr lang="en-US" sz="2600" dirty="0"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L="0" lvl="0" indent="0" algn="ctr">
              <a:lnSpc>
                <a:spcPct val="100000"/>
              </a:lnSpc>
              <a:buClr>
                <a:srgbClr val="3494BA"/>
              </a:buClr>
              <a:buNone/>
            </a:pPr>
            <a:endParaRPr lang="en-US" sz="2600" b="1" i="1" dirty="0">
              <a:solidFill>
                <a:prstClr val="black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0" marR="0" algn="ctr">
              <a:lnSpc>
                <a:spcPts val="3000"/>
              </a:lnSpc>
              <a:spcBef>
                <a:spcPts val="600"/>
              </a:spcBef>
              <a:spcAft>
                <a:spcPts val="0"/>
              </a:spcAft>
            </a:pPr>
            <a:endParaRPr lang="en-US" sz="2600" b="1" i="1" cap="all" dirty="0">
              <a:latin typeface="Browallia New" panose="020B0604020202020204" pitchFamily="34" charset="-34"/>
              <a:ea typeface="Times New Roman" panose="02020603050405020304" pitchFamily="18" charset="0"/>
              <a:cs typeface="Browallia New" panose="020B0604020202020204" pitchFamily="34" charset="-34"/>
            </a:endParaRPr>
          </a:p>
          <a:p>
            <a:pPr marL="0" marR="0" indent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n-US" sz="2600" b="1" i="1" cap="all" dirty="0">
              <a:latin typeface="Browallia New" panose="020B0604020202020204" pitchFamily="34" charset="-34"/>
              <a:ea typeface="Times New Roman" panose="02020603050405020304" pitchFamily="18" charset="0"/>
              <a:cs typeface="Browallia New" panose="020B0604020202020204" pitchFamily="34" charset="-34"/>
            </a:endParaRPr>
          </a:p>
          <a:p>
            <a:pPr marL="0" marR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 b="1" i="1" cap="all" dirty="0"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		          IF S + HAD + V3, S + </a:t>
            </a:r>
            <a:r>
              <a:rPr lang="en-US" sz="2600" b="1" i="1" cap="all" dirty="0" err="1"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WOUlD</a:t>
            </a:r>
            <a:r>
              <a:rPr lang="en-US" sz="2600" b="1" i="1" cap="all" dirty="0"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 + HAVE + V3</a:t>
            </a:r>
            <a:endParaRPr lang="en-US" sz="2600" dirty="0"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			      could  </a:t>
            </a:r>
            <a:r>
              <a:rPr lang="th-TH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กับ</a:t>
            </a: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might </a:t>
            </a:r>
            <a:r>
              <a:rPr lang="th-TH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ใช้แทน </a:t>
            </a: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would </a:t>
            </a:r>
            <a:r>
              <a:rPr lang="th-TH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ได้</a:t>
            </a:r>
            <a:endParaRPr lang="en-US" sz="26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B178C76-27BF-4ECF-84D2-6BCBE047F2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6094948"/>
              </p:ext>
            </p:extLst>
          </p:nvPr>
        </p:nvGraphicFramePr>
        <p:xfrm>
          <a:off x="3882742" y="3277925"/>
          <a:ext cx="4686300" cy="1348169"/>
        </p:xfrm>
        <a:graphic>
          <a:graphicData uri="http://schemas.openxmlformats.org/drawingml/2006/table">
            <a:tbl>
              <a:tblPr firstRow="1" firstCol="1" bandRow="1"/>
              <a:tblGrid>
                <a:gridCol w="2171700">
                  <a:extLst>
                    <a:ext uri="{9D8B030D-6E8A-4147-A177-3AD203B41FA5}">
                      <a16:colId xmlns:a16="http://schemas.microsoft.com/office/drawing/2014/main" val="331322222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415628587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if-clause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76200" marR="7620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main clause</a:t>
                      </a:r>
                      <a:endParaRPr lang="en-US" sz="2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76200" marR="7620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15459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Past Perfect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76200" marR="7620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would + have + past participle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76200" marR="7620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81415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5172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4EDB6-B013-4CE1-A914-419AA81CF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kern="1800" dirty="0">
                <a:solidFill>
                  <a:srgbClr val="002060"/>
                </a:solidFill>
                <a:latin typeface="Bodoni MT Black" panose="02070A03080606020203" pitchFamily="18" charset="0"/>
                <a:ea typeface="Times New Roman" panose="02020603050405020304" pitchFamily="18" charset="0"/>
                <a:cs typeface="Browallia New" panose="020B0604020202020204" pitchFamily="34" charset="-34"/>
              </a:rPr>
              <a:t>Conditional Sentences</a:t>
            </a:r>
            <a:r>
              <a:rPr lang="en-US" sz="4000" kern="18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</a:t>
            </a:r>
            <a:r>
              <a:rPr lang="en-US" sz="4000" kern="1800" dirty="0">
                <a:solidFill>
                  <a:srgbClr val="002060"/>
                </a:solidFill>
                <a:latin typeface="Bodoni MT Black" panose="02070A03080606020203" pitchFamily="18" charset="0"/>
                <a:ea typeface="Times New Roman" panose="02020603050405020304" pitchFamily="18" charset="0"/>
                <a:cs typeface="Browallia New" panose="020B0604020202020204" pitchFamily="34" charset="-34"/>
              </a:rPr>
              <a:t>(If Clause)</a:t>
            </a:r>
            <a:b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</a:b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72620-1EA2-4CD0-87F4-670B10737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270" y="1693628"/>
            <a:ext cx="9603275" cy="4516341"/>
          </a:xfrm>
        </p:spPr>
        <p:txBody>
          <a:bodyPr>
            <a:normAutofit fontScale="92500"/>
          </a:bodyPr>
          <a:lstStyle/>
          <a:p>
            <a:pPr marL="0" marR="0" indent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	</a:t>
            </a:r>
            <a:r>
              <a:rPr lang="th-TH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ตัวอย่างประโยค</a:t>
            </a:r>
            <a:r>
              <a:rPr lang="en-US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if clause type 3</a:t>
            </a:r>
            <a:endParaRPr lang="en-US" sz="2600" dirty="0"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L="428625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		- If I</a:t>
            </a:r>
            <a:r>
              <a:rPr lang="en-US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had studied</a:t>
            </a: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hard, I </a:t>
            </a:r>
            <a:r>
              <a:rPr lang="en-US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would have passed</a:t>
            </a: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the test.</a:t>
            </a:r>
            <a:b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</a:b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		- If you </a:t>
            </a:r>
            <a:r>
              <a:rPr lang="en-US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had taken</a:t>
            </a: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medicine, you</a:t>
            </a:r>
            <a:r>
              <a:rPr lang="en-US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wouldn’t have got</a:t>
            </a: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a headache.</a:t>
            </a:r>
            <a:b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</a:b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		- If he </a:t>
            </a:r>
            <a:r>
              <a:rPr lang="en-US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had won</a:t>
            </a: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the singing contest, he </a:t>
            </a:r>
            <a:r>
              <a:rPr lang="en-US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would have got</a:t>
            </a: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a BMW.</a:t>
            </a:r>
            <a:b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</a:b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		- If she </a:t>
            </a:r>
            <a:r>
              <a:rPr lang="en-US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had known</a:t>
            </a: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that I was sick, she </a:t>
            </a:r>
            <a:r>
              <a:rPr lang="en-US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wouldn’t leave</a:t>
            </a: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me alone.</a:t>
            </a:r>
            <a:b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</a:b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		- We </a:t>
            </a:r>
            <a:r>
              <a:rPr lang="en-US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would have played</a:t>
            </a: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football if It </a:t>
            </a:r>
            <a:r>
              <a:rPr lang="en-US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hadn’t rained.</a:t>
            </a:r>
            <a:b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</a:b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		- If I </a:t>
            </a:r>
            <a:r>
              <a:rPr lang="en-US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had had</a:t>
            </a: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money, I </a:t>
            </a:r>
            <a:r>
              <a:rPr lang="en-US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would have bought</a:t>
            </a: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a BMW.</a:t>
            </a:r>
            <a:b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</a:br>
            <a:endParaRPr lang="en-US" sz="2600" dirty="0"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982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98958-203E-4145-BD4C-5BA4AE01B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kern="1800" dirty="0">
                <a:solidFill>
                  <a:srgbClr val="002060"/>
                </a:solidFill>
                <a:latin typeface="Bodoni MT Black" panose="02070A03080606020203" pitchFamily="18" charset="0"/>
                <a:ea typeface="Times New Roman" panose="02020603050405020304" pitchFamily="18" charset="0"/>
                <a:cs typeface="Browallia New" panose="020B0604020202020204" pitchFamily="34" charset="-34"/>
              </a:rPr>
              <a:t>Conditional Sentences</a:t>
            </a:r>
            <a:r>
              <a:rPr lang="en-US" sz="4000" kern="18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</a:t>
            </a:r>
            <a:r>
              <a:rPr lang="en-US" sz="4000" kern="1800" dirty="0">
                <a:solidFill>
                  <a:srgbClr val="002060"/>
                </a:solidFill>
                <a:latin typeface="Bodoni MT Black" panose="02070A03080606020203" pitchFamily="18" charset="0"/>
                <a:ea typeface="Times New Roman" panose="02020603050405020304" pitchFamily="18" charset="0"/>
                <a:cs typeface="Browallia New" panose="020B0604020202020204" pitchFamily="34" charset="-34"/>
              </a:rPr>
              <a:t>(If Clause)</a:t>
            </a:r>
            <a:b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</a:b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FE3D8-42E9-4BC5-A8FE-D43F509B5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4362" y="1844701"/>
            <a:ext cx="9603275" cy="3621643"/>
          </a:xfrm>
        </p:spPr>
        <p:txBody>
          <a:bodyPr/>
          <a:lstStyle/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th-TH" sz="2600" b="1" dirty="0"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หลักการใช้ </a:t>
            </a:r>
            <a:r>
              <a:rPr lang="en-US" sz="2600" b="1" dirty="0"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Mixed Conditional Sentences  </a:t>
            </a:r>
            <a:endParaRPr lang="en-US" sz="2600" dirty="0"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        Mixed Conditional Sentences  </a:t>
            </a:r>
            <a:r>
              <a:rPr lang="th-TH" sz="2600" b="1" dirty="0"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 คืออะไร</a:t>
            </a:r>
            <a:endParaRPr lang="en-US" sz="2600" dirty="0"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	</a:t>
            </a:r>
            <a:r>
              <a:rPr lang="th-TH" sz="2600" dirty="0"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คือการวางรูปแบบผสมผสานของ </a:t>
            </a:r>
            <a:r>
              <a:rPr lang="en-US" sz="2600" dirty="0"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Clauses </a:t>
            </a:r>
            <a:r>
              <a:rPr lang="th-TH" sz="2600" dirty="0" err="1"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ต่างๆ</a:t>
            </a:r>
            <a:r>
              <a:rPr lang="th-TH" sz="2600" dirty="0"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 ที่มีการผสมประโยคโดยใช้เรื่องของเวลามาพูดและสร้างให้เกิดความสัมพันธ์ โดยที่เวลาใน </a:t>
            </a:r>
            <a:r>
              <a:rPr lang="en-US" sz="2600" dirty="0"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If clause </a:t>
            </a:r>
            <a:r>
              <a:rPr lang="th-TH" sz="2600" dirty="0"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นั้นต้องไม่ใช่เวลาเดียวกับที่อยู่ใน </a:t>
            </a:r>
            <a:r>
              <a:rPr lang="en-US" sz="2600" dirty="0"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Main clause </a:t>
            </a:r>
            <a:r>
              <a:rPr lang="th-TH" sz="2600" dirty="0"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และที่สำคัญผลของปัจจุบันนั้นเป็นสิ่งที่มาจากการกระทำในอดีต</a:t>
            </a:r>
            <a:endParaRPr lang="en-US" sz="2600" dirty="0"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716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442FE-0F9B-4425-B836-AD38DA65D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kern="1800" dirty="0">
                <a:solidFill>
                  <a:srgbClr val="002060"/>
                </a:solidFill>
                <a:latin typeface="Bodoni MT Black" panose="02070A03080606020203" pitchFamily="18" charset="0"/>
                <a:ea typeface="Times New Roman" panose="02020603050405020304" pitchFamily="18" charset="0"/>
                <a:cs typeface="Browallia New" panose="020B0604020202020204" pitchFamily="34" charset="-34"/>
              </a:rPr>
              <a:t>Conditional Sentences</a:t>
            </a:r>
            <a:r>
              <a:rPr lang="en-US" sz="4000" kern="18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</a:t>
            </a:r>
            <a:r>
              <a:rPr lang="en-US" sz="4000" kern="1800" dirty="0">
                <a:solidFill>
                  <a:srgbClr val="002060"/>
                </a:solidFill>
                <a:latin typeface="Bodoni MT Black" panose="02070A03080606020203" pitchFamily="18" charset="0"/>
                <a:ea typeface="Times New Roman" panose="02020603050405020304" pitchFamily="18" charset="0"/>
                <a:cs typeface="Browallia New" panose="020B0604020202020204" pitchFamily="34" charset="-34"/>
              </a:rPr>
              <a:t>(If Clause)</a:t>
            </a:r>
            <a:b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</a:b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7EA79-DB63-4917-AB69-9D3A59643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270" y="1765190"/>
            <a:ext cx="9603275" cy="3824577"/>
          </a:xfrm>
        </p:spPr>
        <p:txBody>
          <a:bodyPr/>
          <a:lstStyle/>
          <a:p>
            <a:pPr marL="0" marR="0" indent="0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   </a:t>
            </a:r>
            <a:r>
              <a:rPr lang="th-TH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โครงสร้างของประโยค</a:t>
            </a:r>
            <a:endParaRPr lang="en-US" sz="2600" dirty="0"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endParaRPr lang="en-US" sz="26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endParaRPr lang="en-US" sz="26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0" marR="0" indent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 b="1" i="1" cap="all" dirty="0"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          IF S + HAD + V3, S + </a:t>
            </a:r>
            <a:r>
              <a:rPr lang="en-US" sz="2600" b="1" i="1" cap="all" dirty="0" err="1"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WOUlD</a:t>
            </a:r>
            <a:r>
              <a:rPr lang="en-US" sz="2600" b="1" i="1" cap="all" dirty="0"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 + V1</a:t>
            </a:r>
            <a:endParaRPr lang="en-US" sz="2600" dirty="0"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       </a:t>
            </a:r>
            <a:r>
              <a:rPr lang="th-TH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ตัวอย่างประโยค</a:t>
            </a:r>
            <a:r>
              <a:rPr lang="en-US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</a:t>
            </a:r>
            <a:r>
              <a:rPr lang="en-US" sz="2600" b="1" dirty="0"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 Mixed Conditional Sentences</a:t>
            </a:r>
            <a:endParaRPr lang="en-US" sz="2600" dirty="0"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		- If he </a:t>
            </a:r>
            <a:r>
              <a:rPr lang="en-US" sz="2600" b="1" dirty="0"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had completed</a:t>
            </a:r>
            <a:r>
              <a:rPr lang="en-US" sz="2600" dirty="0"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 his bachelor degree, he </a:t>
            </a:r>
            <a:r>
              <a:rPr lang="en-US" sz="2600" b="1" dirty="0"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might have</a:t>
            </a:r>
            <a:r>
              <a:rPr lang="en-US" sz="2600" dirty="0">
                <a:latin typeface="Browallia New" panose="020B0604020202020204" pitchFamily="34" charset="-34"/>
                <a:ea typeface="Calibri" panose="020F0502020204030204" pitchFamily="34" charset="0"/>
                <a:cs typeface="Browallia New" panose="020B0604020202020204" pitchFamily="34" charset="-34"/>
              </a:rPr>
              <a:t> a better job.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7926FA8-5E2B-4CC4-ADFA-A2D0502F97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114148"/>
              </p:ext>
            </p:extLst>
          </p:nvPr>
        </p:nvGraphicFramePr>
        <p:xfrm>
          <a:off x="4002225" y="2352335"/>
          <a:ext cx="4686300" cy="924180"/>
        </p:xfrm>
        <a:graphic>
          <a:graphicData uri="http://schemas.openxmlformats.org/drawingml/2006/table">
            <a:tbl>
              <a:tblPr firstRow="1" firstCol="1" bandRow="1"/>
              <a:tblGrid>
                <a:gridCol w="2171700">
                  <a:extLst>
                    <a:ext uri="{9D8B030D-6E8A-4147-A177-3AD203B41FA5}">
                      <a16:colId xmlns:a16="http://schemas.microsoft.com/office/drawing/2014/main" val="1296225569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34295138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if-clause</a:t>
                      </a:r>
                      <a:r>
                        <a:rPr lang="th-TH" sz="2600" b="1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 </a:t>
                      </a:r>
                      <a:r>
                        <a:rPr lang="en-US" sz="2600" b="1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(type 3)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76200" marR="7620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main clause (type 2)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76200" marR="7620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78652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Past Perfect</a:t>
                      </a:r>
                      <a:endParaRPr lang="en-US" sz="2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76200" marR="7620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would + infinitive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76200" marR="7620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78746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7490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2543F02-E9B3-4D69-92F1-4F4C0B018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0" y="143124"/>
            <a:ext cx="9603275" cy="1859436"/>
          </a:xfrm>
        </p:spPr>
        <p:txBody>
          <a:bodyPr>
            <a:normAutofit/>
          </a:bodyPr>
          <a:lstStyle/>
          <a:p>
            <a:pPr algn="ctr"/>
            <a:r>
              <a:rPr kumimoji="0" lang="en-US" altLang="th-TH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S PMincho" panose="02020600040205080304" pitchFamily="18" charset="-128"/>
                <a:ea typeface="MS PMincho" panose="02020600040205080304" pitchFamily="18" charset="-128"/>
                <a:cs typeface="Cordia New" panose="020B0304020202020204" pitchFamily="34" charset="-34"/>
              </a:rPr>
              <a:t>    The </a:t>
            </a:r>
            <a:r>
              <a:rPr lang="en-US" altLang="th-TH" b="1" dirty="0">
                <a:latin typeface="MS PMincho" panose="02020600040205080304" pitchFamily="18" charset="-128"/>
                <a:ea typeface="MS PMincho" panose="02020600040205080304" pitchFamily="18" charset="-128"/>
                <a:cs typeface="Cordia New" panose="020B0304020202020204" pitchFamily="34" charset="-34"/>
              </a:rPr>
              <a:t>T</a:t>
            </a:r>
            <a:r>
              <a:rPr kumimoji="0" lang="en-US" altLang="th-TH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S PMincho" panose="02020600040205080304" pitchFamily="18" charset="-128"/>
                <a:ea typeface="MS PMincho" panose="02020600040205080304" pitchFamily="18" charset="-128"/>
                <a:cs typeface="Cordia New" panose="020B0304020202020204" pitchFamily="34" charset="-34"/>
              </a:rPr>
              <a:t>able of Conditional Sentences</a:t>
            </a:r>
            <a:br>
              <a:rPr kumimoji="0" lang="en-US" altLang="th-TH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lang="th-TH" dirty="0"/>
          </a:p>
        </p:txBody>
      </p:sp>
      <p:graphicFrame>
        <p:nvGraphicFramePr>
          <p:cNvPr id="4" name="ตัวแทนเนื้อหา 3">
            <a:extLst>
              <a:ext uri="{FF2B5EF4-FFF2-40B4-BE49-F238E27FC236}">
                <a16:creationId xmlns:a16="http://schemas.microsoft.com/office/drawing/2014/main" id="{151F6617-9B1B-47E2-80D8-EA29561A3D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6623994"/>
              </p:ext>
            </p:extLst>
          </p:nvPr>
        </p:nvGraphicFramePr>
        <p:xfrm>
          <a:off x="1661824" y="779228"/>
          <a:ext cx="9016062" cy="53420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78031">
                  <a:extLst>
                    <a:ext uri="{9D8B030D-6E8A-4147-A177-3AD203B41FA5}">
                      <a16:colId xmlns:a16="http://schemas.microsoft.com/office/drawing/2014/main" val="56170344"/>
                    </a:ext>
                  </a:extLst>
                </a:gridCol>
                <a:gridCol w="2690354">
                  <a:extLst>
                    <a:ext uri="{9D8B030D-6E8A-4147-A177-3AD203B41FA5}">
                      <a16:colId xmlns:a16="http://schemas.microsoft.com/office/drawing/2014/main" val="3894104114"/>
                    </a:ext>
                  </a:extLst>
                </a:gridCol>
                <a:gridCol w="4247677">
                  <a:extLst>
                    <a:ext uri="{9D8B030D-6E8A-4147-A177-3AD203B41FA5}">
                      <a16:colId xmlns:a16="http://schemas.microsoft.com/office/drawing/2014/main" val="995225308"/>
                    </a:ext>
                  </a:extLst>
                </a:gridCol>
              </a:tblGrid>
              <a:tr h="5724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900">
                          <a:effectLst/>
                        </a:rPr>
                        <a:t> 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46399" marR="463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if - clause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46399" marR="463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main clause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46399" marR="46399" marT="0" marB="0"/>
                </a:tc>
                <a:extLst>
                  <a:ext uri="{0D108BD9-81ED-4DB2-BD59-A6C34878D82A}">
                    <a16:rowId xmlns:a16="http://schemas.microsoft.com/office/drawing/2014/main" val="3782013744"/>
                  </a:ext>
                </a:extLst>
              </a:tr>
              <a:tr h="8698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Type 0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46399" marR="463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Present Simple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If S + V1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46399" marR="463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Present Simple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S + V1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46399" marR="46399" marT="0" marB="0"/>
                </a:tc>
                <a:extLst>
                  <a:ext uri="{0D108BD9-81ED-4DB2-BD59-A6C34878D82A}">
                    <a16:rowId xmlns:a16="http://schemas.microsoft.com/office/drawing/2014/main" val="3946244935"/>
                  </a:ext>
                </a:extLst>
              </a:tr>
              <a:tr h="10458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Type 1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46399" marR="463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Present Simple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If S + V1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46399" marR="463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will + infinitive or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modal + infinitive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S + will / may + V1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46399" marR="46399" marT="0" marB="0"/>
                </a:tc>
                <a:extLst>
                  <a:ext uri="{0D108BD9-81ED-4DB2-BD59-A6C34878D82A}">
                    <a16:rowId xmlns:a16="http://schemas.microsoft.com/office/drawing/2014/main" val="1697466933"/>
                  </a:ext>
                </a:extLst>
              </a:tr>
              <a:tr h="8695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Type 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46399" marR="463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Past Simple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If S + V2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46399" marR="463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would + infinitive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S + would + V1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46399" marR="46399" marT="0" marB="0"/>
                </a:tc>
                <a:extLst>
                  <a:ext uri="{0D108BD9-81ED-4DB2-BD59-A6C34878D82A}">
                    <a16:rowId xmlns:a16="http://schemas.microsoft.com/office/drawing/2014/main" val="2687554170"/>
                  </a:ext>
                </a:extLst>
              </a:tr>
              <a:tr h="8928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Type 3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46399" marR="463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Past Perfect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If S + had + V3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46399" marR="463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would + have + past participle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S + would + have + V3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46399" marR="46399" marT="0" marB="0"/>
                </a:tc>
                <a:extLst>
                  <a:ext uri="{0D108BD9-81ED-4DB2-BD59-A6C34878D82A}">
                    <a16:rowId xmlns:a16="http://schemas.microsoft.com/office/drawing/2014/main" val="1521065663"/>
                  </a:ext>
                </a:extLst>
              </a:tr>
              <a:tr h="10528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</a:rPr>
                        <a:t>Mixed Type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46399" marR="463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Past Perfect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If S + had + V3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</a:rPr>
                        <a:t>(Type 3)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46399" marR="4639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would + infinitive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S + would + V1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(Type 2)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46399" marR="46399" marT="0" marB="0"/>
                </a:tc>
                <a:extLst>
                  <a:ext uri="{0D108BD9-81ED-4DB2-BD59-A6C34878D82A}">
                    <a16:rowId xmlns:a16="http://schemas.microsoft.com/office/drawing/2014/main" val="3153311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0919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5A356-1CC5-44CF-B073-795FD42BF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kern="1800" dirty="0">
                <a:solidFill>
                  <a:srgbClr val="002060"/>
                </a:solidFill>
                <a:latin typeface="Bodoni MT Black" panose="02070A03080606020203" pitchFamily="18" charset="0"/>
                <a:ea typeface="Times New Roman" panose="02020603050405020304" pitchFamily="18" charset="0"/>
                <a:cs typeface="Browallia New" panose="020B0604020202020204" pitchFamily="34" charset="-34"/>
              </a:rPr>
              <a:t>Conditional Sentences</a:t>
            </a:r>
            <a:r>
              <a:rPr lang="en-US" sz="4000" kern="18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</a:t>
            </a:r>
            <a:r>
              <a:rPr lang="en-US" sz="4000" kern="1800" dirty="0">
                <a:solidFill>
                  <a:srgbClr val="002060"/>
                </a:solidFill>
                <a:latin typeface="Bodoni MT Black" panose="02070A03080606020203" pitchFamily="18" charset="0"/>
                <a:ea typeface="Times New Roman" panose="02020603050405020304" pitchFamily="18" charset="0"/>
                <a:cs typeface="Browallia New" panose="020B0604020202020204" pitchFamily="34" charset="-34"/>
              </a:rPr>
              <a:t>(If Clause)</a:t>
            </a:r>
            <a:b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</a:b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4DEEE-93E6-444E-B93B-47098E268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3503" y="2170706"/>
            <a:ext cx="9603275" cy="3565983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		conditional </a:t>
            </a:r>
            <a:r>
              <a:rPr lang="th-TH" sz="3200" dirty="0"/>
              <a:t>แปลว่า เงื่อนไข</a:t>
            </a:r>
            <a:endParaRPr lang="en-US" sz="3200" dirty="0"/>
          </a:p>
          <a:p>
            <a:pPr marL="0" indent="0">
              <a:buNone/>
            </a:pPr>
            <a:r>
              <a:rPr lang="en-US" sz="3200" dirty="0"/>
              <a:t>		sentences </a:t>
            </a:r>
            <a:r>
              <a:rPr lang="th-TH" sz="3200" dirty="0"/>
              <a:t>แปลว่า ประโยค</a:t>
            </a:r>
            <a:endParaRPr lang="en-US" sz="3200" dirty="0"/>
          </a:p>
          <a:p>
            <a:pPr marL="0" indent="0">
              <a:buNone/>
            </a:pPr>
            <a:r>
              <a:rPr lang="en-US" sz="3200" dirty="0"/>
              <a:t>   </a:t>
            </a:r>
            <a:r>
              <a:rPr lang="th-TH" sz="3200" dirty="0"/>
              <a:t>ดังนั้น 	</a:t>
            </a:r>
            <a:endParaRPr lang="en-US" sz="3200" dirty="0"/>
          </a:p>
          <a:p>
            <a:pPr marL="0" indent="0">
              <a:buNone/>
            </a:pPr>
            <a:r>
              <a:rPr lang="en-US" sz="3200" dirty="0"/>
              <a:t>	conditional sentences </a:t>
            </a:r>
            <a:r>
              <a:rPr lang="th-TH" sz="3200" dirty="0"/>
              <a:t>คือ</a:t>
            </a:r>
            <a:r>
              <a:rPr lang="en-US" sz="3200" b="1" dirty="0"/>
              <a:t> </a:t>
            </a:r>
            <a:r>
              <a:rPr lang="th-TH" sz="3200" b="1" dirty="0"/>
              <a:t>ประโยคเงื่อนไข</a:t>
            </a: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662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6AC07-94E4-4031-AEE5-68966B79A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kern="1800" dirty="0">
                <a:solidFill>
                  <a:srgbClr val="002060"/>
                </a:solidFill>
                <a:latin typeface="Bodoni MT Black" panose="02070A03080606020203" pitchFamily="18" charset="0"/>
                <a:ea typeface="Times New Roman" panose="02020603050405020304" pitchFamily="18" charset="0"/>
                <a:cs typeface="Browallia New" panose="020B0604020202020204" pitchFamily="34" charset="-34"/>
              </a:rPr>
              <a:t>Conditional Sentences</a:t>
            </a:r>
            <a:r>
              <a:rPr lang="en-US" sz="4000" kern="18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</a:t>
            </a:r>
            <a:r>
              <a:rPr lang="en-US" sz="4000" kern="1800" dirty="0">
                <a:solidFill>
                  <a:srgbClr val="002060"/>
                </a:solidFill>
                <a:latin typeface="Bodoni MT Black" panose="02070A03080606020203" pitchFamily="18" charset="0"/>
                <a:ea typeface="Times New Roman" panose="02020603050405020304" pitchFamily="18" charset="0"/>
                <a:cs typeface="Browallia New" panose="020B0604020202020204" pitchFamily="34" charset="-34"/>
              </a:rPr>
              <a:t>(If Clause)</a:t>
            </a:r>
            <a:b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A6D1A-7B7C-4522-9A14-86A22C913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270" y="1717482"/>
            <a:ext cx="10391170" cy="4055165"/>
          </a:xfrm>
        </p:spPr>
        <p:txBody>
          <a:bodyPr/>
          <a:lstStyle/>
          <a:p>
            <a:pPr marL="0" indent="0">
              <a:buNone/>
            </a:pPr>
            <a:r>
              <a:rPr lang="th-TH" sz="2600" b="1" i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หลักการใช้ </a:t>
            </a:r>
            <a:r>
              <a:rPr lang="en-US" sz="2600" b="1" i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if clause</a:t>
            </a:r>
            <a:r>
              <a:rPr lang="th-TH" sz="2600" b="1" i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 </a:t>
            </a:r>
            <a:r>
              <a:rPr lang="en-US" sz="2600" b="1" i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/ </a:t>
            </a:r>
            <a:r>
              <a:rPr lang="th-TH" sz="2600" b="1" i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โครงสร้างประโยค </a:t>
            </a:r>
            <a:r>
              <a:rPr lang="en-US" sz="2600" b="1" i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if clause</a:t>
            </a:r>
            <a:endParaRPr lang="en-US" sz="26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0" indent="0">
              <a:buNone/>
            </a:pPr>
            <a:r>
              <a:rPr lang="en-US" sz="26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			If clause , Main clause</a:t>
            </a:r>
            <a:endParaRPr lang="en-US" sz="26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0" indent="0">
              <a:buNone/>
            </a:pPr>
            <a:r>
              <a:rPr lang="en-US" sz="26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			Main clause If clause</a:t>
            </a:r>
            <a:endParaRPr lang="en-US" sz="26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0" indent="0">
              <a:buNone/>
            </a:pPr>
            <a:r>
              <a:rPr lang="th-TH" sz="2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โครงสร้างของประโยคสามารถที่จะเอา </a:t>
            </a:r>
            <a:r>
              <a:rPr lang="en-US" sz="2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If clause </a:t>
            </a:r>
            <a:r>
              <a:rPr lang="th-TH" sz="2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นำหน้า </a:t>
            </a:r>
            <a:r>
              <a:rPr lang="en-US" sz="2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Main clause </a:t>
            </a:r>
            <a:r>
              <a:rPr lang="th-TH" sz="2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หรือ เอา</a:t>
            </a:r>
            <a:r>
              <a:rPr lang="en-US" sz="2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 Main clause </a:t>
            </a:r>
            <a:r>
              <a:rPr lang="th-TH" sz="2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นำหน้า </a:t>
            </a:r>
            <a:r>
              <a:rPr lang="en-US" sz="2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If clause </a:t>
            </a:r>
            <a:r>
              <a:rPr lang="th-TH" sz="2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ก็ได้ เช่น</a:t>
            </a:r>
            <a:endParaRPr lang="en-US" sz="26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0" indent="0">
              <a:buNone/>
            </a:pPr>
            <a:r>
              <a:rPr lang="en-US" sz="2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		- If you love me, I will love you.  (</a:t>
            </a:r>
            <a:r>
              <a:rPr lang="en-US" sz="26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If clause , Main clause) </a:t>
            </a:r>
            <a:endParaRPr lang="en-US" sz="26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0" indent="0">
              <a:buNone/>
            </a:pPr>
            <a:r>
              <a:rPr lang="en-US" sz="2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		- I will love you if you love me.  (</a:t>
            </a:r>
            <a:r>
              <a:rPr lang="en-US" sz="26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Main clause If clause)</a:t>
            </a:r>
            <a:endParaRPr lang="en-US" sz="26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980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1997A-0EBE-4447-8639-664694AEE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kern="1800" dirty="0">
                <a:solidFill>
                  <a:srgbClr val="002060"/>
                </a:solidFill>
                <a:latin typeface="Bodoni MT Black" panose="02070A03080606020203" pitchFamily="18" charset="0"/>
                <a:ea typeface="Times New Roman" panose="02020603050405020304" pitchFamily="18" charset="0"/>
                <a:cs typeface="Browallia New" panose="020B0604020202020204" pitchFamily="34" charset="-34"/>
              </a:rPr>
              <a:t>Conditional Sentences</a:t>
            </a:r>
            <a:r>
              <a:rPr lang="en-US" sz="3600" kern="18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</a:t>
            </a:r>
            <a:r>
              <a:rPr lang="en-US" sz="3600" kern="1800" dirty="0">
                <a:solidFill>
                  <a:srgbClr val="002060"/>
                </a:solidFill>
                <a:latin typeface="Bodoni MT Black" panose="02070A03080606020203" pitchFamily="18" charset="0"/>
                <a:ea typeface="Times New Roman" panose="02020603050405020304" pitchFamily="18" charset="0"/>
                <a:cs typeface="Browallia New" panose="020B0604020202020204" pitchFamily="34" charset="-34"/>
              </a:rPr>
              <a:t>(If Clause)</a:t>
            </a:r>
            <a:b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C8A1B-7105-4B9B-A4F2-CAF5B1611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270" y="1836750"/>
            <a:ext cx="9603275" cy="3721211"/>
          </a:xfrm>
        </p:spPr>
        <p:txBody>
          <a:bodyPr/>
          <a:lstStyle/>
          <a:p>
            <a:pPr marL="0" indent="0">
              <a:buNone/>
            </a:pPr>
            <a:r>
              <a:rPr lang="en-US" sz="26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	</a:t>
            </a:r>
            <a:r>
              <a:rPr lang="en-US" sz="2600" b="1" u="sng" dirty="0">
                <a:latin typeface="Browallia New" panose="020B0604020202020204" pitchFamily="34" charset="-34"/>
                <a:cs typeface="Browallia New" panose="020B0604020202020204" pitchFamily="34" charset="-34"/>
              </a:rPr>
              <a:t>if clause </a:t>
            </a:r>
            <a:r>
              <a:rPr lang="th-TH" sz="2600" b="1" u="sng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มีทั้งหมด </a:t>
            </a:r>
            <a:r>
              <a:rPr lang="en-US" sz="2600" b="1" u="sng" dirty="0">
                <a:latin typeface="Browallia New" panose="020B0604020202020204" pitchFamily="34" charset="-34"/>
                <a:cs typeface="Browallia New" panose="020B0604020202020204" pitchFamily="34" charset="-34"/>
              </a:rPr>
              <a:t>4 </a:t>
            </a:r>
            <a:r>
              <a:rPr lang="th-TH" sz="2600" b="1" u="sng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แบบ</a:t>
            </a:r>
            <a:endParaRPr lang="en-US" sz="26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0" indent="0">
              <a:buNone/>
            </a:pPr>
            <a:r>
              <a:rPr lang="en-US" sz="26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		- Zero Conditional Sentences        </a:t>
            </a:r>
            <a:r>
              <a:rPr lang="th-TH" sz="26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หรือ</a:t>
            </a:r>
            <a:r>
              <a:rPr lang="en-US" sz="26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     if clause type 0 </a:t>
            </a:r>
            <a:endParaRPr lang="en-US" sz="26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0" indent="0">
              <a:buNone/>
            </a:pPr>
            <a:r>
              <a:rPr lang="en-US" sz="26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		- First Conditional Sentences        </a:t>
            </a:r>
            <a:r>
              <a:rPr lang="th-TH" sz="26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หรือ</a:t>
            </a:r>
            <a:r>
              <a:rPr lang="en-US" sz="26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     if clause type 1</a:t>
            </a:r>
            <a:endParaRPr lang="en-US" sz="26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0" indent="0">
              <a:buNone/>
            </a:pPr>
            <a:r>
              <a:rPr lang="en-US" sz="26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		- Second Conditional Sentences   </a:t>
            </a:r>
            <a:r>
              <a:rPr lang="th-TH" sz="26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หรือ</a:t>
            </a:r>
            <a:r>
              <a:rPr lang="en-US" sz="26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     if clause type 2</a:t>
            </a:r>
            <a:endParaRPr lang="en-US" sz="26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0" indent="0">
              <a:buNone/>
            </a:pPr>
            <a:r>
              <a:rPr lang="en-US" sz="26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		- Third Conditional Sentences       </a:t>
            </a:r>
            <a:r>
              <a:rPr lang="th-TH" sz="26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หรือ</a:t>
            </a:r>
            <a:r>
              <a:rPr lang="en-US" sz="26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     if clause type 3</a:t>
            </a:r>
            <a:endParaRPr lang="en-US" sz="26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0" indent="0">
              <a:buNone/>
            </a:pPr>
            <a:r>
              <a:rPr lang="th-TH" sz="2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		</a:t>
            </a:r>
            <a:r>
              <a:rPr lang="en-US" sz="2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 </a:t>
            </a:r>
            <a:r>
              <a:rPr lang="th-TH" sz="26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(</a:t>
            </a:r>
            <a:r>
              <a:rPr lang="en-US" sz="26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***</a:t>
            </a:r>
            <a:r>
              <a:rPr lang="th-TH" sz="26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เพิ่มเติมแบบผสม </a:t>
            </a:r>
            <a:r>
              <a:rPr lang="en-US" sz="26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Mixed Conditional Sentences***</a:t>
            </a:r>
            <a:r>
              <a:rPr lang="th-TH" sz="26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)</a:t>
            </a:r>
            <a:r>
              <a:rPr lang="en-US" sz="26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  </a:t>
            </a:r>
            <a:endParaRPr lang="en-US" sz="26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105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12183-DDCA-4435-B3EB-87089F941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kern="1800" dirty="0">
                <a:solidFill>
                  <a:srgbClr val="002060"/>
                </a:solidFill>
                <a:latin typeface="Bodoni MT Black" panose="02070A03080606020203" pitchFamily="18" charset="0"/>
                <a:ea typeface="Times New Roman" panose="02020603050405020304" pitchFamily="18" charset="0"/>
                <a:cs typeface="Browallia New" panose="020B0604020202020204" pitchFamily="34" charset="-34"/>
              </a:rPr>
              <a:t>Conditional Sentences</a:t>
            </a:r>
            <a:r>
              <a:rPr lang="en-US" sz="3600" kern="18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</a:t>
            </a:r>
            <a:r>
              <a:rPr lang="en-US" sz="3600" kern="1800" dirty="0">
                <a:solidFill>
                  <a:srgbClr val="002060"/>
                </a:solidFill>
                <a:latin typeface="Bodoni MT Black" panose="02070A03080606020203" pitchFamily="18" charset="0"/>
                <a:ea typeface="Times New Roman" panose="02020603050405020304" pitchFamily="18" charset="0"/>
                <a:cs typeface="Browallia New" panose="020B0604020202020204" pitchFamily="34" charset="-34"/>
              </a:rPr>
              <a:t>(If Clause)</a:t>
            </a:r>
            <a:b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</a:b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63AB506-2772-4E3F-989B-E91C3AB10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7591" y="1844703"/>
            <a:ext cx="9603275" cy="4004313"/>
          </a:xfrm>
        </p:spPr>
        <p:txBody>
          <a:bodyPr>
            <a:normAutofit/>
          </a:bodyPr>
          <a:lstStyle/>
          <a:p>
            <a:pPr marL="0" marR="0" indent="0">
              <a:lnSpc>
                <a:spcPts val="2250"/>
              </a:lnSpc>
              <a:spcBef>
                <a:spcPts val="2025"/>
              </a:spcBef>
              <a:spcAft>
                <a:spcPts val="1275"/>
              </a:spcAft>
              <a:buNone/>
            </a:pPr>
            <a:r>
              <a:rPr lang="th-TH" sz="2600" b="1" dirty="0">
                <a:solidFill>
                  <a:srgbClr val="0D0D0D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หลักการใช้ </a:t>
            </a:r>
            <a:r>
              <a:rPr lang="en-US" sz="2600" b="1" dirty="0">
                <a:solidFill>
                  <a:srgbClr val="0D0D0D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Zero Conditional Sentences  </a:t>
            </a:r>
            <a:r>
              <a:rPr lang="th-TH" sz="2600" b="1" dirty="0">
                <a:solidFill>
                  <a:srgbClr val="0D0D0D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หรือ</a:t>
            </a:r>
            <a:r>
              <a:rPr lang="en-US" sz="2600" b="1" dirty="0">
                <a:solidFill>
                  <a:srgbClr val="0D0D0D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 If clause type 0</a:t>
            </a:r>
            <a:endParaRPr lang="en-US" sz="2600" dirty="0"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600" b="1" i="1" dirty="0">
                <a:solidFill>
                  <a:srgbClr val="111111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การนำไปใช้</a:t>
            </a:r>
            <a:r>
              <a:rPr lang="en-US" sz="2600" dirty="0">
                <a:solidFill>
                  <a:srgbClr val="111111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	   </a:t>
            </a:r>
            <a:r>
              <a:rPr lang="th-TH" sz="2600" dirty="0">
                <a:solidFill>
                  <a:srgbClr val="111111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:</a:t>
            </a:r>
            <a:r>
              <a:rPr lang="en-US" sz="2600" dirty="0">
                <a:solidFill>
                  <a:srgbClr val="111111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	</a:t>
            </a:r>
            <a:r>
              <a:rPr lang="th-TH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นำไปใช้กับ</a:t>
            </a:r>
            <a:r>
              <a:rPr lang="th-TH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ข้อเท็จริงทั่วไป</a:t>
            </a:r>
            <a:r>
              <a:rPr lang="th-TH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บนโลกและในจักรวาล</a:t>
            </a:r>
            <a:endParaRPr lang="en-US" sz="2600" dirty="0"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L="0" marR="0" indent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th-TH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โครงสร้างของประโยค</a:t>
            </a:r>
            <a:endParaRPr lang="en-US" sz="2600" dirty="0"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endParaRPr lang="en-US" sz="26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600" b="1" i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IF S + V1, S + V1</a:t>
            </a:r>
          </a:p>
          <a:p>
            <a:endParaRPr lang="en-US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643C913-9098-48E0-9449-444F8655F7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971185"/>
              </p:ext>
            </p:extLst>
          </p:nvPr>
        </p:nvGraphicFramePr>
        <p:xfrm>
          <a:off x="4077842" y="3708848"/>
          <a:ext cx="4390297" cy="1146594"/>
        </p:xfrm>
        <a:graphic>
          <a:graphicData uri="http://schemas.openxmlformats.org/drawingml/2006/table">
            <a:tbl>
              <a:tblPr firstRow="1" firstCol="1" bandRow="1"/>
              <a:tblGrid>
                <a:gridCol w="2241615">
                  <a:extLst>
                    <a:ext uri="{9D8B030D-6E8A-4147-A177-3AD203B41FA5}">
                      <a16:colId xmlns:a16="http://schemas.microsoft.com/office/drawing/2014/main" val="3139154899"/>
                    </a:ext>
                  </a:extLst>
                </a:gridCol>
                <a:gridCol w="2148682">
                  <a:extLst>
                    <a:ext uri="{9D8B030D-6E8A-4147-A177-3AD203B41FA5}">
                      <a16:colId xmlns:a16="http://schemas.microsoft.com/office/drawing/2014/main" val="816376001"/>
                    </a:ext>
                  </a:extLst>
                </a:gridCol>
              </a:tblGrid>
              <a:tr h="3647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Browallia New" panose="020B0604020202020204" pitchFamily="34" charset="-34"/>
                          <a:ea typeface="Calibri" panose="020F0502020204030204" pitchFamily="34" charset="0"/>
                          <a:cs typeface="Cordia New" panose="020B0304020202020204" pitchFamily="34" charset="-34"/>
                        </a:rPr>
                        <a:t>if-clause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76200" marR="7620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main clause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76200" marR="7620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7242536"/>
                  </a:ext>
                </a:extLst>
              </a:tr>
              <a:tr h="68450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Present Simple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76200" marR="7620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Present Simple</a:t>
                      </a:r>
                      <a:endParaRPr lang="en-US" sz="2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76200" marR="7620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2886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8481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56BA-04DF-457D-B238-1CBBA655C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kern="1800" dirty="0">
                <a:solidFill>
                  <a:srgbClr val="002060"/>
                </a:solidFill>
                <a:latin typeface="Bodoni MT Black" panose="02070A03080606020203" pitchFamily="18" charset="0"/>
                <a:ea typeface="Times New Roman" panose="02020603050405020304" pitchFamily="18" charset="0"/>
                <a:cs typeface="Browallia New" panose="020B0604020202020204" pitchFamily="34" charset="-34"/>
              </a:rPr>
              <a:t>Conditional Sentences</a:t>
            </a:r>
            <a:r>
              <a:rPr lang="en-US" sz="3600" kern="18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</a:t>
            </a:r>
            <a:r>
              <a:rPr lang="en-US" sz="3600" kern="1800" dirty="0">
                <a:solidFill>
                  <a:srgbClr val="002060"/>
                </a:solidFill>
                <a:latin typeface="Bodoni MT Black" panose="02070A03080606020203" pitchFamily="18" charset="0"/>
                <a:ea typeface="Times New Roman" panose="02020603050405020304" pitchFamily="18" charset="0"/>
                <a:cs typeface="Browallia New" panose="020B0604020202020204" pitchFamily="34" charset="-34"/>
              </a:rPr>
              <a:t>(If Clause)</a:t>
            </a:r>
            <a:b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8EF81-9BC3-4CE7-9224-911D28F70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0228" y="1828800"/>
            <a:ext cx="9603275" cy="4075876"/>
          </a:xfrm>
        </p:spPr>
        <p:txBody>
          <a:bodyPr>
            <a:normAutofit/>
          </a:bodyPr>
          <a:lstStyle/>
          <a:p>
            <a:pPr marL="0" marR="0" indent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th-TH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ตัวอย่างประโยค</a:t>
            </a:r>
            <a:r>
              <a:rPr lang="en-US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if clause type 0</a:t>
            </a:r>
            <a:endParaRPr lang="en-US" sz="2600" dirty="0"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     		- If water </a:t>
            </a:r>
            <a:r>
              <a:rPr lang="en-US" sz="2600" b="1" dirty="0"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reaches</a:t>
            </a:r>
            <a:r>
              <a:rPr lang="en-US" sz="2600" dirty="0"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 100 degrees, it </a:t>
            </a:r>
            <a:r>
              <a:rPr lang="en-US" sz="2600" b="1" dirty="0"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boils</a:t>
            </a:r>
            <a:r>
              <a:rPr lang="en-US" sz="2600" dirty="0"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. </a:t>
            </a:r>
            <a:endParaRPr lang="en-US" sz="2600" dirty="0"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    		- </a:t>
            </a:r>
            <a:r>
              <a:rPr lang="en-US" sz="2600" dirty="0">
                <a:solidFill>
                  <a:srgbClr val="191919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If you </a:t>
            </a:r>
            <a:r>
              <a:rPr lang="en-US" sz="2600" b="1" dirty="0">
                <a:solidFill>
                  <a:srgbClr val="191919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heat</a:t>
            </a:r>
            <a:r>
              <a:rPr lang="en-US" sz="2600" dirty="0">
                <a:solidFill>
                  <a:srgbClr val="191919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 ice, it </a:t>
            </a:r>
            <a:r>
              <a:rPr lang="en-US" sz="2600" b="1" dirty="0">
                <a:solidFill>
                  <a:srgbClr val="191919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melts</a:t>
            </a:r>
            <a:r>
              <a:rPr lang="en-US" sz="2600" dirty="0">
                <a:solidFill>
                  <a:srgbClr val="191919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.</a:t>
            </a:r>
            <a:endParaRPr lang="en-US" sz="2600" dirty="0"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191919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		- Ice </a:t>
            </a:r>
            <a:r>
              <a:rPr lang="en-US" sz="2600" b="1" dirty="0">
                <a:solidFill>
                  <a:srgbClr val="191919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melts</a:t>
            </a:r>
            <a:r>
              <a:rPr lang="en-US" sz="2600" dirty="0">
                <a:solidFill>
                  <a:srgbClr val="191919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 if you </a:t>
            </a:r>
            <a:r>
              <a:rPr lang="en-US" sz="2600" b="1" dirty="0">
                <a:solidFill>
                  <a:srgbClr val="191919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heat</a:t>
            </a:r>
            <a:r>
              <a:rPr lang="en-US" sz="2600" dirty="0">
                <a:solidFill>
                  <a:srgbClr val="191919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 it.</a:t>
            </a:r>
            <a:endParaRPr lang="en-US" sz="2600" dirty="0"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191919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		- If it </a:t>
            </a:r>
            <a:r>
              <a:rPr lang="en-US" sz="2600" b="1" dirty="0">
                <a:solidFill>
                  <a:srgbClr val="191919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rains</a:t>
            </a:r>
            <a:r>
              <a:rPr lang="en-US" sz="2600" dirty="0">
                <a:solidFill>
                  <a:srgbClr val="191919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, the grass </a:t>
            </a:r>
            <a:r>
              <a:rPr lang="en-US" sz="2600" b="1" dirty="0">
                <a:solidFill>
                  <a:srgbClr val="191919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gets</a:t>
            </a:r>
            <a:r>
              <a:rPr lang="en-US" sz="2600" dirty="0">
                <a:solidFill>
                  <a:srgbClr val="191919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 wet.</a:t>
            </a:r>
            <a:endParaRPr lang="en-US" sz="2600" dirty="0"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191919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		- The grass </a:t>
            </a:r>
            <a:r>
              <a:rPr lang="en-US" sz="2600" b="1" dirty="0">
                <a:solidFill>
                  <a:srgbClr val="191919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gets</a:t>
            </a:r>
            <a:r>
              <a:rPr lang="en-US" sz="2600" dirty="0">
                <a:solidFill>
                  <a:srgbClr val="191919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 wet if it </a:t>
            </a:r>
            <a:r>
              <a:rPr lang="en-US" sz="2600" b="1" dirty="0">
                <a:solidFill>
                  <a:srgbClr val="191919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rains</a:t>
            </a:r>
            <a:r>
              <a:rPr lang="en-US" sz="2600" dirty="0">
                <a:solidFill>
                  <a:srgbClr val="191919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.</a:t>
            </a:r>
            <a:endParaRPr lang="en-US" sz="2600" dirty="0"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191919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		- The grass </a:t>
            </a:r>
            <a:r>
              <a:rPr lang="en-US" sz="2600" b="1" dirty="0">
                <a:solidFill>
                  <a:srgbClr val="191919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gets</a:t>
            </a:r>
            <a:r>
              <a:rPr lang="en-US" sz="2600" dirty="0">
                <a:solidFill>
                  <a:srgbClr val="191919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 wet when it </a:t>
            </a:r>
            <a:r>
              <a:rPr lang="en-US" sz="2600" b="1" dirty="0">
                <a:solidFill>
                  <a:srgbClr val="191919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rains</a:t>
            </a:r>
            <a:r>
              <a:rPr lang="en-US" sz="2600" dirty="0">
                <a:solidFill>
                  <a:srgbClr val="191919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.</a:t>
            </a:r>
            <a:endParaRPr lang="en-US" sz="2600" dirty="0"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		- If I </a:t>
            </a:r>
            <a:r>
              <a:rPr lang="en-US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am</a:t>
            </a: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tired, I </a:t>
            </a:r>
            <a:r>
              <a:rPr lang="en-US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go</a:t>
            </a: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to sleep.</a:t>
            </a:r>
            <a:endParaRPr lang="en-US" sz="2600" dirty="0"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84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94723-01F0-4870-AAC5-8ED795A47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kern="1800" dirty="0">
                <a:solidFill>
                  <a:srgbClr val="002060"/>
                </a:solidFill>
                <a:latin typeface="Bodoni MT Black" panose="02070A03080606020203" pitchFamily="18" charset="0"/>
                <a:ea typeface="Times New Roman" panose="02020603050405020304" pitchFamily="18" charset="0"/>
                <a:cs typeface="Browallia New" panose="020B0604020202020204" pitchFamily="34" charset="-34"/>
              </a:rPr>
              <a:t>Conditional Sentences</a:t>
            </a:r>
            <a:r>
              <a:rPr lang="en-US" sz="3600" kern="18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</a:t>
            </a:r>
            <a:r>
              <a:rPr lang="en-US" sz="3600" kern="1800" dirty="0">
                <a:solidFill>
                  <a:srgbClr val="002060"/>
                </a:solidFill>
                <a:latin typeface="Bodoni MT Black" panose="02070A03080606020203" pitchFamily="18" charset="0"/>
                <a:ea typeface="Times New Roman" panose="02020603050405020304" pitchFamily="18" charset="0"/>
                <a:cs typeface="Browallia New" panose="020B0604020202020204" pitchFamily="34" charset="-34"/>
              </a:rPr>
              <a:t>(If Clause)</a:t>
            </a:r>
            <a:b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2DE2A-9E24-446A-903C-6CB2F4710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270" y="1757238"/>
            <a:ext cx="9603275" cy="3943847"/>
          </a:xfrm>
        </p:spPr>
        <p:txBody>
          <a:bodyPr>
            <a:normAutofit/>
          </a:bodyPr>
          <a:lstStyle/>
          <a:p>
            <a:pPr marL="0" marR="0" indent="0">
              <a:lnSpc>
                <a:spcPct val="16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	</a:t>
            </a:r>
            <a:r>
              <a:rPr lang="th-TH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ในบางกรณีสามารถใช้คำว่า</a:t>
            </a: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</a:t>
            </a:r>
            <a:r>
              <a:rPr lang="en-US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When</a:t>
            </a: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</a:t>
            </a:r>
            <a:r>
              <a:rPr lang="th-TH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ก็ได้ เพราะ</a:t>
            </a:r>
            <a:r>
              <a:rPr lang="th-TH" sz="260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มีความหมาย</a:t>
            </a:r>
            <a:r>
              <a:rPr lang="th-TH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เดียวกัน เช่น</a:t>
            </a:r>
            <a:endParaRPr lang="en-US" sz="2600" dirty="0"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R="0" indent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191919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			- When you </a:t>
            </a:r>
            <a:r>
              <a:rPr lang="en-US" sz="2600" b="1" dirty="0">
                <a:solidFill>
                  <a:srgbClr val="191919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heat</a:t>
            </a:r>
            <a:r>
              <a:rPr lang="en-US" sz="2600" dirty="0">
                <a:solidFill>
                  <a:srgbClr val="191919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 ice, it </a:t>
            </a:r>
            <a:r>
              <a:rPr lang="en-US" sz="2600" b="1" dirty="0">
                <a:solidFill>
                  <a:srgbClr val="191919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melts</a:t>
            </a:r>
            <a:r>
              <a:rPr lang="en-US" sz="2600" dirty="0">
                <a:solidFill>
                  <a:srgbClr val="191919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.</a:t>
            </a:r>
            <a:endParaRPr lang="en-US" sz="2600" dirty="0"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R="0" indent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191919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			- When it </a:t>
            </a:r>
            <a:r>
              <a:rPr lang="en-US" sz="2600" b="1" dirty="0">
                <a:solidFill>
                  <a:srgbClr val="191919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rains</a:t>
            </a:r>
            <a:r>
              <a:rPr lang="en-US" sz="2600" dirty="0">
                <a:solidFill>
                  <a:srgbClr val="191919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, the grass </a:t>
            </a:r>
            <a:r>
              <a:rPr lang="en-US" sz="2600" b="1" dirty="0">
                <a:solidFill>
                  <a:srgbClr val="191919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gets</a:t>
            </a:r>
            <a:r>
              <a:rPr lang="en-US" sz="2600" dirty="0">
                <a:solidFill>
                  <a:srgbClr val="191919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 wet.</a:t>
            </a:r>
            <a:endParaRPr lang="en-US" sz="2600" dirty="0"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R="0" indent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191919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			- The grass </a:t>
            </a:r>
            <a:r>
              <a:rPr lang="en-US" sz="2600" b="1" dirty="0">
                <a:solidFill>
                  <a:srgbClr val="191919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gets</a:t>
            </a:r>
            <a:r>
              <a:rPr lang="en-US" sz="2600" dirty="0">
                <a:solidFill>
                  <a:srgbClr val="191919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 wet when it </a:t>
            </a:r>
            <a:r>
              <a:rPr lang="en-US" sz="2600" b="1" dirty="0">
                <a:solidFill>
                  <a:srgbClr val="191919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rains</a:t>
            </a:r>
            <a:r>
              <a:rPr lang="en-US" sz="2600" dirty="0">
                <a:solidFill>
                  <a:srgbClr val="191919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.</a:t>
            </a:r>
            <a:endParaRPr lang="en-US" sz="2600" dirty="0"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R="0" indent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			- When I </a:t>
            </a:r>
            <a:r>
              <a:rPr lang="en-US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am</a:t>
            </a: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tired, I </a:t>
            </a:r>
            <a:r>
              <a:rPr lang="en-US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go</a:t>
            </a: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to sleep.</a:t>
            </a:r>
            <a:b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</a:br>
            <a:endParaRPr lang="en-US" sz="2600" dirty="0"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331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8847E-B587-43D8-A4F7-7B7E89461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0" y="953325"/>
            <a:ext cx="9603275" cy="668742"/>
          </a:xfrm>
        </p:spPr>
        <p:txBody>
          <a:bodyPr>
            <a:normAutofit fontScale="90000"/>
          </a:bodyPr>
          <a:lstStyle/>
          <a:p>
            <a:r>
              <a:rPr lang="en-US" sz="3600" kern="1800" dirty="0">
                <a:solidFill>
                  <a:srgbClr val="002060"/>
                </a:solidFill>
                <a:latin typeface="Bodoni MT Black" panose="02070A03080606020203" pitchFamily="18" charset="0"/>
                <a:ea typeface="Times New Roman" panose="02020603050405020304" pitchFamily="18" charset="0"/>
                <a:cs typeface="Browallia New" panose="020B0604020202020204" pitchFamily="34" charset="-34"/>
              </a:rPr>
              <a:t>Conditional Sentences</a:t>
            </a:r>
            <a:r>
              <a:rPr lang="en-US" sz="3600" kern="18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</a:t>
            </a:r>
            <a:r>
              <a:rPr lang="en-US" sz="3600" kern="1800" dirty="0">
                <a:solidFill>
                  <a:srgbClr val="002060"/>
                </a:solidFill>
                <a:latin typeface="Bodoni MT Black" panose="02070A03080606020203" pitchFamily="18" charset="0"/>
                <a:ea typeface="Times New Roman" panose="02020603050405020304" pitchFamily="18" charset="0"/>
                <a:cs typeface="Browallia New" panose="020B0604020202020204" pitchFamily="34" charset="-34"/>
              </a:rPr>
              <a:t>(If Clause)</a:t>
            </a:r>
            <a:b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85C5C-26CB-45C1-B341-D3CD293A5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8455" y="1465179"/>
            <a:ext cx="9603275" cy="4845171"/>
          </a:xfrm>
        </p:spPr>
        <p:txBody>
          <a:bodyPr>
            <a:norm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th-TH" sz="2600" b="1" dirty="0"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หลักการใช้ </a:t>
            </a:r>
            <a:r>
              <a:rPr lang="en-US" sz="2600" b="1" dirty="0"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First Conditional Sentences  </a:t>
            </a:r>
            <a:r>
              <a:rPr lang="th-TH" sz="2600" b="1" dirty="0"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หรือ</a:t>
            </a:r>
            <a:r>
              <a:rPr lang="en-US" sz="2600" b="1" dirty="0"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 If clause type 1</a:t>
            </a:r>
            <a:endParaRPr lang="en-US" sz="2600" dirty="0"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600" b="1" i="1" dirty="0">
                <a:solidFill>
                  <a:srgbClr val="111111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การนำไปใช้</a:t>
            </a:r>
            <a:r>
              <a:rPr lang="en-US" sz="2600" dirty="0">
                <a:solidFill>
                  <a:srgbClr val="111111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	  </a:t>
            </a:r>
            <a:r>
              <a:rPr lang="th-TH" sz="2600" dirty="0">
                <a:solidFill>
                  <a:srgbClr val="111111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:</a:t>
            </a:r>
            <a:r>
              <a:rPr lang="en-US" sz="2600" dirty="0">
                <a:solidFill>
                  <a:srgbClr val="111111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    </a:t>
            </a:r>
            <a:r>
              <a:rPr lang="th-TH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นำไปใช้กับเหตุกาณ์ที่</a:t>
            </a:r>
            <a:r>
              <a:rPr lang="th-TH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คิดว่าน่าจะเป็นจริงได้</a:t>
            </a: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</a:t>
            </a:r>
            <a:r>
              <a:rPr lang="th-TH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หรือ</a:t>
            </a:r>
            <a:r>
              <a:rPr lang="th-TH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คาดว่าน่าจะเป็นไปได้</a:t>
            </a:r>
            <a:endParaRPr lang="en-US" sz="2600" dirty="0"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                            	        </a:t>
            </a:r>
            <a:r>
              <a:rPr lang="th-TH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ในปัจจุบันหรืออนาคต</a:t>
            </a: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</a:t>
            </a:r>
            <a:endParaRPr lang="en-US" sz="2600" dirty="0"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L="0" marR="0" indent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th-TH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โครงสร้างของประโยค</a:t>
            </a:r>
            <a:endParaRPr lang="en-US" sz="2600" dirty="0"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endParaRPr lang="en-US" dirty="0"/>
          </a:p>
          <a:p>
            <a:endParaRPr lang="en-US" dirty="0"/>
          </a:p>
          <a:p>
            <a:pPr marL="0" lvl="0" indent="0" algn="ctr">
              <a:buClr>
                <a:srgbClr val="3494BA"/>
              </a:buClr>
              <a:buNone/>
            </a:pPr>
            <a:endParaRPr lang="en-US" sz="2600" b="1" i="1" dirty="0">
              <a:solidFill>
                <a:prstClr val="black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0" lvl="0" indent="0" algn="ctr">
              <a:lnSpc>
                <a:spcPct val="100000"/>
              </a:lnSpc>
              <a:buClr>
                <a:srgbClr val="3494BA"/>
              </a:buClr>
              <a:buNone/>
            </a:pPr>
            <a:r>
              <a:rPr lang="en-US" sz="2600" b="1" i="1" dirty="0">
                <a:solidFill>
                  <a:prstClr val="black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IF S + V1, S + WILL + V1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	Modal </a:t>
            </a:r>
            <a:r>
              <a:rPr lang="th-TH" sz="2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ก็คือคำกริยาช่วย เช่น </a:t>
            </a:r>
            <a:r>
              <a:rPr lang="en-US" sz="2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can, may, shall, should, must, </a:t>
            </a:r>
            <a:r>
              <a:rPr lang="en-US" sz="2600" dirty="0" err="1">
                <a:latin typeface="Browallia New" panose="020B0604020202020204" pitchFamily="34" charset="-34"/>
                <a:cs typeface="Browallia New" panose="020B0604020202020204" pitchFamily="34" charset="-34"/>
              </a:rPr>
              <a:t>etc</a:t>
            </a:r>
            <a:r>
              <a:rPr lang="en-US" sz="26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…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EBD9D1C-3358-46E3-A403-B783E9E197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9036675"/>
              </p:ext>
            </p:extLst>
          </p:nvPr>
        </p:nvGraphicFramePr>
        <p:xfrm>
          <a:off x="3960757" y="3545859"/>
          <a:ext cx="4598670" cy="1348169"/>
        </p:xfrm>
        <a:graphic>
          <a:graphicData uri="http://schemas.openxmlformats.org/drawingml/2006/table">
            <a:tbl>
              <a:tblPr firstRow="1" firstCol="1" bandRow="1"/>
              <a:tblGrid>
                <a:gridCol w="2198370">
                  <a:extLst>
                    <a:ext uri="{9D8B030D-6E8A-4147-A177-3AD203B41FA5}">
                      <a16:colId xmlns:a16="http://schemas.microsoft.com/office/drawing/2014/main" val="70317198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1557515488"/>
                    </a:ext>
                  </a:extLst>
                </a:gridCol>
              </a:tblGrid>
              <a:tr h="3632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Browallia New" panose="020B0604020202020204" pitchFamily="34" charset="-34"/>
                        </a:rPr>
                        <a:t>if-clause</a:t>
                      </a:r>
                      <a:endParaRPr lang="en-US" sz="2600" dirty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Browallia New" panose="020B0604020202020204" pitchFamily="34" charset="-34"/>
                      </a:endParaRPr>
                    </a:p>
                  </a:txBody>
                  <a:tcPr marL="76200" marR="7620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Browallia New" panose="020B0604020202020204" pitchFamily="34" charset="-34"/>
                        </a:rPr>
                        <a:t>main clause</a:t>
                      </a:r>
                      <a:endParaRPr lang="en-US" sz="2600" dirty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Browallia New" panose="020B0604020202020204" pitchFamily="34" charset="-34"/>
                      </a:endParaRPr>
                    </a:p>
                  </a:txBody>
                  <a:tcPr marL="76200" marR="7620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142492"/>
                  </a:ext>
                </a:extLst>
              </a:tr>
              <a:tr h="5632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Browallia New" panose="020B0604020202020204" pitchFamily="34" charset="-34"/>
                        </a:rPr>
                        <a:t>Present Simple</a:t>
                      </a:r>
                      <a:endParaRPr lang="en-US" sz="2600" dirty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Browallia New" panose="020B0604020202020204" pitchFamily="34" charset="-34"/>
                      </a:endParaRPr>
                    </a:p>
                  </a:txBody>
                  <a:tcPr marL="76200" marR="7620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Browallia New" panose="020B0604020202020204" pitchFamily="34" charset="-34"/>
                        </a:rPr>
                        <a:t>will-Future or</a:t>
                      </a:r>
                      <a:endParaRPr lang="en-US" sz="2600" dirty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Browallia New" panose="020B0604020202020204" pitchFamily="34" charset="-34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>
                          <a:effectLst/>
                          <a:latin typeface="Browallia New" panose="020B0604020202020204" pitchFamily="34" charset="-34"/>
                          <a:ea typeface="Times New Roman" panose="02020603050405020304" pitchFamily="18" charset="0"/>
                          <a:cs typeface="Browallia New" panose="020B0604020202020204" pitchFamily="34" charset="-34"/>
                        </a:rPr>
                        <a:t>(Modal + infinitive)</a:t>
                      </a:r>
                      <a:endParaRPr lang="en-US" sz="2600" dirty="0">
                        <a:effectLst/>
                        <a:latin typeface="Browallia New" panose="020B0604020202020204" pitchFamily="34" charset="-34"/>
                        <a:ea typeface="Calibri" panose="020F0502020204030204" pitchFamily="34" charset="0"/>
                        <a:cs typeface="Browallia New" panose="020B0604020202020204" pitchFamily="34" charset="-34"/>
                      </a:endParaRPr>
                    </a:p>
                  </a:txBody>
                  <a:tcPr marL="76200" marR="76200" marT="19050" marB="190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28237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8730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918BE-789B-491D-B972-3128913A7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kern="1800" dirty="0">
                <a:solidFill>
                  <a:srgbClr val="002060"/>
                </a:solidFill>
                <a:latin typeface="Bodoni MT Black" panose="02070A03080606020203" pitchFamily="18" charset="0"/>
                <a:ea typeface="Times New Roman" panose="02020603050405020304" pitchFamily="18" charset="0"/>
                <a:cs typeface="Browallia New" panose="020B0604020202020204" pitchFamily="34" charset="-34"/>
              </a:rPr>
              <a:t>Conditional Sentences</a:t>
            </a:r>
            <a:r>
              <a:rPr lang="en-US" sz="3600" kern="18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</a:t>
            </a:r>
            <a:r>
              <a:rPr lang="en-US" sz="3600" kern="1800" dirty="0">
                <a:solidFill>
                  <a:srgbClr val="002060"/>
                </a:solidFill>
                <a:latin typeface="Bodoni MT Black" panose="02070A03080606020203" pitchFamily="18" charset="0"/>
                <a:ea typeface="Times New Roman" panose="02020603050405020304" pitchFamily="18" charset="0"/>
                <a:cs typeface="Browallia New" panose="020B0604020202020204" pitchFamily="34" charset="-34"/>
              </a:rPr>
              <a:t>(If Clause)</a:t>
            </a:r>
            <a:b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ordia New" panose="020B0304020202020204" pitchFamily="34" charset="-34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AD590-7442-49BD-8CA5-E46D92B2A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270" y="1781092"/>
            <a:ext cx="9603275" cy="4123584"/>
          </a:xfrm>
        </p:spPr>
        <p:txBody>
          <a:bodyPr>
            <a:normAutofit/>
          </a:bodyPr>
          <a:lstStyle/>
          <a:p>
            <a:pPr marL="0" marR="0" inden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	</a:t>
            </a:r>
            <a:r>
              <a:rPr lang="th-TH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ตัวอย่างประโยค</a:t>
            </a:r>
            <a:r>
              <a:rPr lang="en-US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if clause type 1</a:t>
            </a:r>
            <a:endParaRPr lang="en-US" sz="2600" dirty="0"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pPr marL="0" marR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			- If I </a:t>
            </a:r>
            <a:r>
              <a:rPr lang="en-US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study</a:t>
            </a: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hard, I</a:t>
            </a:r>
            <a:r>
              <a:rPr lang="en-US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will pass</a:t>
            </a: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the exam.</a:t>
            </a:r>
            <a:b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</a:b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			- Your wife will </a:t>
            </a:r>
            <a:r>
              <a:rPr lang="en-US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get</a:t>
            </a: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angry if you </a:t>
            </a:r>
            <a:r>
              <a:rPr lang="en-US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smoke</a:t>
            </a: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.</a:t>
            </a:r>
            <a:b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</a:b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			- If you </a:t>
            </a:r>
            <a:r>
              <a:rPr lang="en-US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go</a:t>
            </a: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to the park, you </a:t>
            </a:r>
            <a:r>
              <a:rPr lang="en-US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will see</a:t>
            </a: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Jo in the shop.</a:t>
            </a:r>
            <a:b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</a:b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			- You </a:t>
            </a:r>
            <a:r>
              <a:rPr lang="en-US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must pass</a:t>
            </a: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this test , if you </a:t>
            </a:r>
            <a:r>
              <a:rPr lang="en-US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read </a:t>
            </a: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this book.</a:t>
            </a:r>
            <a:b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</a:b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			- If I </a:t>
            </a:r>
            <a:r>
              <a:rPr lang="en-US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see</a:t>
            </a: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John, I’ll </a:t>
            </a:r>
            <a:r>
              <a:rPr lang="en-US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tell</a:t>
            </a: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him.</a:t>
            </a:r>
            <a:b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</a:b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			- You will </a:t>
            </a:r>
            <a:r>
              <a:rPr lang="en-US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feel</a:t>
            </a: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better if you </a:t>
            </a:r>
            <a:r>
              <a:rPr lang="en-US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sleep</a:t>
            </a: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enough.</a:t>
            </a:r>
            <a:b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</a:b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			- If it </a:t>
            </a:r>
            <a:r>
              <a:rPr lang="en-US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rains</a:t>
            </a: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, we </a:t>
            </a:r>
            <a:r>
              <a:rPr lang="en-US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will play</a:t>
            </a: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inside.</a:t>
            </a:r>
            <a:b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</a:b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			- If I</a:t>
            </a:r>
            <a:r>
              <a:rPr lang="en-US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have</a:t>
            </a: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money, I </a:t>
            </a:r>
            <a:r>
              <a:rPr lang="en-US" sz="2600" b="1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will buy</a:t>
            </a:r>
            <a: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  <a:t> a BMW.</a:t>
            </a:r>
            <a:br>
              <a:rPr lang="en-US" sz="2600" dirty="0">
                <a:solidFill>
                  <a:srgbClr val="222222"/>
                </a:solidFill>
                <a:latin typeface="Browallia New" panose="020B0604020202020204" pitchFamily="34" charset="-34"/>
                <a:ea typeface="Times New Roman" panose="02020603050405020304" pitchFamily="18" charset="0"/>
                <a:cs typeface="Browallia New" panose="020B0604020202020204" pitchFamily="34" charset="-34"/>
              </a:rPr>
            </a:br>
            <a:endParaRPr lang="en-US" sz="2600" dirty="0">
              <a:latin typeface="Browallia New" panose="020B0604020202020204" pitchFamily="34" charset="-34"/>
              <a:ea typeface="Calibri" panose="020F0502020204030204" pitchFamily="34" charset="0"/>
              <a:cs typeface="Browallia New" panose="020B0604020202020204" pitchFamily="34" charset="-34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845106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AnalogousFromDarkSeedLeftStep">
      <a:dk1>
        <a:srgbClr val="000000"/>
      </a:dk1>
      <a:lt1>
        <a:srgbClr val="FFFFFF"/>
      </a:lt1>
      <a:dk2>
        <a:srgbClr val="243841"/>
      </a:dk2>
      <a:lt2>
        <a:srgbClr val="E5E8E2"/>
      </a:lt2>
      <a:accent1>
        <a:srgbClr val="904DC3"/>
      </a:accent1>
      <a:accent2>
        <a:srgbClr val="6353BB"/>
      </a:accent2>
      <a:accent3>
        <a:srgbClr val="4D6CC3"/>
      </a:accent3>
      <a:accent4>
        <a:srgbClr val="3B8BB1"/>
      </a:accent4>
      <a:accent5>
        <a:srgbClr val="46B3A8"/>
      </a:accent5>
      <a:accent6>
        <a:srgbClr val="3BB174"/>
      </a:accent6>
      <a:hlink>
        <a:srgbClr val="329097"/>
      </a:hlink>
      <a:folHlink>
        <a:srgbClr val="7F7F7F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Gallery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Gallery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1307</Words>
  <Application>Microsoft Office PowerPoint</Application>
  <PresentationFormat>แบบจอกว้าง</PresentationFormat>
  <Paragraphs>146</Paragraphs>
  <Slides>16</Slides>
  <Notes>0</Notes>
  <HiddenSlides>0</HiddenSlides>
  <MMClips>1</MMClips>
  <ScaleCrop>false</ScaleCrop>
  <HeadingPairs>
    <vt:vector size="6" baseType="variant">
      <vt:variant>
        <vt:lpstr>ฟอนต์ที่ถูกใช้</vt:lpstr>
      </vt:variant>
      <vt:variant>
        <vt:i4>9</vt:i4>
      </vt:variant>
      <vt:variant>
        <vt:lpstr>ธีม</vt:lpstr>
      </vt:variant>
      <vt:variant>
        <vt:i4>2</vt:i4>
      </vt:variant>
      <vt:variant>
        <vt:lpstr>ชื่อเรื่องสไลด์</vt:lpstr>
      </vt:variant>
      <vt:variant>
        <vt:i4>16</vt:i4>
      </vt:variant>
    </vt:vector>
  </HeadingPairs>
  <TitlesOfParts>
    <vt:vector size="27" baseType="lpstr">
      <vt:lpstr>MS PMincho</vt:lpstr>
      <vt:lpstr>Adobe Garamond Pro Bold</vt:lpstr>
      <vt:lpstr>Arial</vt:lpstr>
      <vt:lpstr>Bodoni MT Black</vt:lpstr>
      <vt:lpstr>Browallia New</vt:lpstr>
      <vt:lpstr>Calibri</vt:lpstr>
      <vt:lpstr>Century Gothic</vt:lpstr>
      <vt:lpstr>Colonna MT</vt:lpstr>
      <vt:lpstr>Elephant</vt:lpstr>
      <vt:lpstr>BrushVTI</vt:lpstr>
      <vt:lpstr>Gallery</vt:lpstr>
      <vt:lpstr>  Conditional Sentences</vt:lpstr>
      <vt:lpstr>Conditional Sentences  (If Clause) </vt:lpstr>
      <vt:lpstr>Conditional Sentences  (If Clause) </vt:lpstr>
      <vt:lpstr>Conditional Sentences  (If Clause) </vt:lpstr>
      <vt:lpstr>Conditional Sentences  (If Clause) </vt:lpstr>
      <vt:lpstr>Conditional Sentences  (If Clause) </vt:lpstr>
      <vt:lpstr>Conditional Sentences  (If Clause) </vt:lpstr>
      <vt:lpstr>Conditional Sentences  (If Clause) </vt:lpstr>
      <vt:lpstr>Conditional Sentences  (If Clause) </vt:lpstr>
      <vt:lpstr>Conditional Sentences  (If Clause) </vt:lpstr>
      <vt:lpstr>Conditional Sentences  (If Clause) </vt:lpstr>
      <vt:lpstr>Conditional Sentences  (If Clause) </vt:lpstr>
      <vt:lpstr>Conditional Sentences  (If Clause) </vt:lpstr>
      <vt:lpstr>Conditional Sentences  (If Clause) </vt:lpstr>
      <vt:lpstr>Conditional Sentences  (If Clause) </vt:lpstr>
      <vt:lpstr>    The Table of Conditional Sentences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Conditional Sentences</dc:title>
  <dc:creator>พรสิรินทร์ หาเรือนทรง</dc:creator>
  <cp:lastModifiedBy>พรสิรินทร์ หาเรือนทรง</cp:lastModifiedBy>
  <cp:revision>5</cp:revision>
  <dcterms:created xsi:type="dcterms:W3CDTF">2020-06-06T05:55:11Z</dcterms:created>
  <dcterms:modified xsi:type="dcterms:W3CDTF">2021-02-08T15:26:10Z</dcterms:modified>
</cp:coreProperties>
</file>