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96" d="100"/>
          <a:sy n="96" d="100"/>
        </p:scale>
        <p:origin x="354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013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922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4383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3731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2455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9522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2690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92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453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62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705622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547928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724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986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358928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803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027AA-C6B6-4378-9ECD-9C172B01F3B6}" type="datetimeFigureOut">
              <a:rPr lang="th-TH" smtClean="0"/>
              <a:t>16/05/61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3CB01D-689C-445B-BE21-3327E644E6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228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xmlns="" id="{4BA5A68C-A625-4EE8-9B0C-DB8B5DFC6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3087" y="477078"/>
            <a:ext cx="9144000" cy="4383157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On Vacation : taking time off work ; on holiday (</a:t>
            </a:r>
            <a:r>
              <a:rPr lang="th-TH" sz="2800" dirty="0"/>
              <a:t>วันหยุด</a:t>
            </a:r>
            <a:r>
              <a:rPr lang="en-US" sz="2800" dirty="0"/>
              <a:t>)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th-TH" dirty="0"/>
          </a:p>
        </p:txBody>
      </p:sp>
      <p:pic>
        <p:nvPicPr>
          <p:cNvPr id="1026" name="Picture 2" descr="à¸£à¸¹à¸à¸ à¸²à¸à¸à¸µà¹à¹à¸à¸µà¹à¸¢à¸§à¸à¹à¸­à¸">
            <a:extLst>
              <a:ext uri="{FF2B5EF4-FFF2-40B4-BE49-F238E27FC236}">
                <a16:creationId xmlns:a16="http://schemas.microsoft.com/office/drawing/2014/main" xmlns="" id="{91F4EDED-F5CA-4240-A2BA-037CACD35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844" y="1729216"/>
            <a:ext cx="3762788" cy="23458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07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2CA2C8DD-DF2C-477D-8223-D004D4AEC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6" y="347871"/>
            <a:ext cx="9574696" cy="4552121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800" dirty="0"/>
              <a:t>Festival (n) ;  </a:t>
            </a:r>
            <a:r>
              <a:rPr lang="th-TH" sz="2800" dirty="0"/>
              <a:t>เทศกาล </a:t>
            </a:r>
            <a:r>
              <a:rPr lang="en-US" sz="2800" dirty="0"/>
              <a:t>, </a:t>
            </a:r>
            <a:r>
              <a:rPr lang="th-TH" sz="2800" dirty="0"/>
              <a:t>งานฉลอง</a:t>
            </a:r>
          </a:p>
          <a:p>
            <a:pPr algn="ctr"/>
            <a:endParaRPr lang="th-TH" dirty="0"/>
          </a:p>
          <a:p>
            <a:pPr algn="ctr"/>
            <a:endParaRPr lang="th-TH" dirty="0"/>
          </a:p>
        </p:txBody>
      </p:sp>
      <p:pic>
        <p:nvPicPr>
          <p:cNvPr id="2052" name="Picture 4" descr="à¸£à¸¹à¸à¸ à¸²à¸à¸à¸µà¹à¹à¸à¸µà¹à¸¢à¸§à¸à¹à¸­à¸">
            <a:extLst>
              <a:ext uri="{FF2B5EF4-FFF2-40B4-BE49-F238E27FC236}">
                <a16:creationId xmlns:a16="http://schemas.microsoft.com/office/drawing/2014/main" xmlns="" id="{95DFD916-0D19-4267-909C-91DFEE647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096" y="2165488"/>
            <a:ext cx="4855264" cy="323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72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0F6708B5-ACB0-427F-B509-80B7E15DF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686" y="294999"/>
            <a:ext cx="8812696" cy="3134001"/>
          </a:xfrm>
        </p:spPr>
        <p:txBody>
          <a:bodyPr/>
          <a:lstStyle/>
          <a:p>
            <a:endParaRPr lang="en-US" dirty="0"/>
          </a:p>
          <a:p>
            <a:pPr algn="ctr"/>
            <a:r>
              <a:rPr lang="en-US" sz="2800" dirty="0"/>
              <a:t>Raise (V) to take care of person </a:t>
            </a:r>
            <a:r>
              <a:rPr lang="th-TH" sz="2800" dirty="0"/>
              <a:t>เลี้ยงดู</a:t>
            </a:r>
          </a:p>
          <a:p>
            <a:endParaRPr lang="th-TH" dirty="0"/>
          </a:p>
        </p:txBody>
      </p:sp>
      <p:pic>
        <p:nvPicPr>
          <p:cNvPr id="3074" name="Picture 2" descr="à¸£à¸¹à¸à¸ à¸²à¸à¸à¸µà¹à¹à¸à¸µà¹à¸¢à¸§à¸à¹à¸­à¸">
            <a:extLst>
              <a:ext uri="{FF2B5EF4-FFF2-40B4-BE49-F238E27FC236}">
                <a16:creationId xmlns:a16="http://schemas.microsoft.com/office/drawing/2014/main" xmlns="" id="{4C3C9A2A-CD8F-4B19-BB2E-FC5085A1A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886" y="1931918"/>
            <a:ext cx="5433805" cy="326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02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8F1BAA4E-9EF1-4A31-8F6F-C497A051F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314" y="632930"/>
            <a:ext cx="9746973" cy="1394653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2800" dirty="0"/>
              <a:t>Greeting (n) something friendly or polite that you say (</a:t>
            </a:r>
            <a:r>
              <a:rPr lang="th-TH" sz="2800" dirty="0"/>
              <a:t>การทักทาย</a:t>
            </a:r>
            <a:r>
              <a:rPr lang="en-US" sz="2800" dirty="0"/>
              <a:t>)</a:t>
            </a:r>
          </a:p>
          <a:p>
            <a:endParaRPr lang="th-TH" dirty="0"/>
          </a:p>
        </p:txBody>
      </p:sp>
      <p:pic>
        <p:nvPicPr>
          <p:cNvPr id="4098" name="Picture 2" descr="à¸à¸¥à¸à¸²à¸£à¸à¹à¸à¸«à¸²à¸£à¸¹à¸à¸ à¸²à¸à¸ªà¸³à¸«à¸£à¸±à¸ greeting">
            <a:extLst>
              <a:ext uri="{FF2B5EF4-FFF2-40B4-BE49-F238E27FC236}">
                <a16:creationId xmlns:a16="http://schemas.microsoft.com/office/drawing/2014/main" xmlns="" id="{CF8D0DA7-F017-4EBA-92F4-0C46270D6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163" y="2327207"/>
            <a:ext cx="5143500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05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458A9F59-3571-493B-98A9-30826D20A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574" y="573293"/>
            <a:ext cx="9886122" cy="1653071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2800" dirty="0"/>
              <a:t>Farewell(n) the action of saying goodbye (</a:t>
            </a:r>
            <a:r>
              <a:rPr lang="th-TH" sz="2800" dirty="0"/>
              <a:t> การกล่าวลา</a:t>
            </a:r>
            <a:r>
              <a:rPr lang="en-US" sz="2800" dirty="0"/>
              <a:t>) </a:t>
            </a:r>
          </a:p>
          <a:p>
            <a:endParaRPr lang="th-TH" dirty="0"/>
          </a:p>
        </p:txBody>
      </p:sp>
      <p:pic>
        <p:nvPicPr>
          <p:cNvPr id="5122" name="Picture 2" descr="à¸£à¸¹à¸à¸ à¸²à¸à¸à¸µà¹à¹à¸à¸µà¹à¸¢à¸§à¸à¹à¸­à¸">
            <a:extLst>
              <a:ext uri="{FF2B5EF4-FFF2-40B4-BE49-F238E27FC236}">
                <a16:creationId xmlns:a16="http://schemas.microsoft.com/office/drawing/2014/main" xmlns="" id="{0DED6F4C-B2F7-40BD-9281-7483A1056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344" y="1881187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76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C682BA1A-32B6-412C-8620-CCE696501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252" y="175729"/>
            <a:ext cx="9505122" cy="2750802"/>
          </a:xfrm>
        </p:spPr>
        <p:txBody>
          <a:bodyPr/>
          <a:lstStyle/>
          <a:p>
            <a:pPr algn="ctr"/>
            <a:r>
              <a:rPr lang="en-US" sz="2800" dirty="0"/>
              <a:t>Check into (v) to arrive the hotel where are you arranged to stay and give your personal details to the person working at the reception desk</a:t>
            </a:r>
          </a:p>
          <a:p>
            <a:pPr algn="ctr"/>
            <a:r>
              <a:rPr lang="en-US" sz="2800" dirty="0"/>
              <a:t>(</a:t>
            </a:r>
            <a:r>
              <a:rPr lang="th-TH" sz="2800" dirty="0"/>
              <a:t>ลงทะเบียนเพื่อเข้าพักโรงแรม</a:t>
            </a:r>
            <a:r>
              <a:rPr lang="en-US" sz="2800" dirty="0"/>
              <a:t>)</a:t>
            </a:r>
            <a:endParaRPr lang="th-TH" sz="2800" dirty="0"/>
          </a:p>
          <a:p>
            <a:endParaRPr lang="th-TH" dirty="0"/>
          </a:p>
        </p:txBody>
      </p:sp>
      <p:pic>
        <p:nvPicPr>
          <p:cNvPr id="6146" name="Picture 2" descr="à¸£à¸¹à¸à¸ à¸²à¸à¸à¸µà¹à¹à¸à¸µà¹à¸¢à¸§à¸à¹à¸­à¸">
            <a:extLst>
              <a:ext uri="{FF2B5EF4-FFF2-40B4-BE49-F238E27FC236}">
                <a16:creationId xmlns:a16="http://schemas.microsoft.com/office/drawing/2014/main" xmlns="" id="{3B1A1962-AEA5-44B0-914F-EB3C9E5D6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049" y="2843834"/>
            <a:ext cx="4369902" cy="327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0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ช่อ">
  <a:themeElements>
    <a:clrScheme name="ส้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</TotalTime>
  <Words>95</Words>
  <Application>Microsoft Office PowerPoint</Application>
  <PresentationFormat>Custom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ช่อ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Acer</dc:creator>
  <cp:lastModifiedBy>SD-SSRU</cp:lastModifiedBy>
  <cp:revision>6</cp:revision>
  <dcterms:created xsi:type="dcterms:W3CDTF">2018-05-15T14:27:40Z</dcterms:created>
  <dcterms:modified xsi:type="dcterms:W3CDTF">2018-05-16T00:29:52Z</dcterms:modified>
</cp:coreProperties>
</file>