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18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893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768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0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195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010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77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071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991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7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905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B596-7CAB-4037-B496-E231F3340233}" type="datetimeFigureOut">
              <a:rPr lang="th-TH" smtClean="0"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D22E-39EB-4515-BA5B-068C6242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76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377" y="38910"/>
            <a:ext cx="696663" cy="12241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451" y="1700808"/>
            <a:ext cx="89045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solidFill>
                  <a:schemeClr val="bg1"/>
                </a:solidFill>
              </a:rPr>
              <a:t>โรงเรียนสาธิตมหาวิทยาลัยราช</a:t>
            </a:r>
            <a:r>
              <a:rPr lang="th-TH" sz="4800" dirty="0" err="1" smtClean="0">
                <a:solidFill>
                  <a:schemeClr val="bg1"/>
                </a:solidFill>
              </a:rPr>
              <a:t>ภัฏ</a:t>
            </a:r>
            <a:r>
              <a:rPr lang="th-TH" sz="4800" dirty="0" smtClean="0">
                <a:solidFill>
                  <a:schemeClr val="bg1"/>
                </a:solidFill>
              </a:rPr>
              <a:t>สวน</a:t>
            </a:r>
            <a:r>
              <a:rPr lang="th-TH" sz="4800" dirty="0" err="1" smtClean="0">
                <a:solidFill>
                  <a:schemeClr val="bg1"/>
                </a:solidFill>
              </a:rPr>
              <a:t>สุนัน</a:t>
            </a:r>
            <a:r>
              <a:rPr lang="th-TH" sz="4800" dirty="0" smtClean="0">
                <a:solidFill>
                  <a:schemeClr val="bg1"/>
                </a:solidFill>
              </a:rPr>
              <a:t>ทา(ประถม)</a:t>
            </a:r>
          </a:p>
          <a:p>
            <a:pPr algn="ctr"/>
            <a:r>
              <a:rPr lang="th-TH" sz="4800" dirty="0" smtClean="0">
                <a:solidFill>
                  <a:schemeClr val="bg1"/>
                </a:solidFill>
              </a:rPr>
              <a:t>ชั้นประถมศึกษาปีที่ 5/2</a:t>
            </a:r>
          </a:p>
          <a:p>
            <a:pPr algn="ctr"/>
            <a:r>
              <a:rPr lang="th-TH" sz="4800" dirty="0" smtClean="0">
                <a:solidFill>
                  <a:schemeClr val="bg1"/>
                </a:solidFill>
              </a:rPr>
              <a:t>ภาคเรียนที่ 1 ปีการศึกษา ๒๕๕๙</a:t>
            </a:r>
          </a:p>
          <a:p>
            <a:pPr algn="ctr"/>
            <a:r>
              <a:rPr lang="th-TH" sz="4800" dirty="0" smtClean="0">
                <a:solidFill>
                  <a:schemeClr val="bg1"/>
                </a:solidFill>
              </a:rPr>
              <a:t>วิชาศิลปะ</a:t>
            </a:r>
          </a:p>
          <a:p>
            <a:pPr algn="ctr"/>
            <a:r>
              <a:rPr lang="th-TH" sz="4800" dirty="0" smtClean="0">
                <a:solidFill>
                  <a:schemeClr val="bg1"/>
                </a:solidFill>
              </a:rPr>
              <a:t>ผู้สอน อ. ภา</a:t>
            </a:r>
            <a:r>
              <a:rPr lang="th-TH" sz="4800" dirty="0" err="1" smtClean="0">
                <a:solidFill>
                  <a:schemeClr val="bg1"/>
                </a:solidFill>
              </a:rPr>
              <a:t>วิณี</a:t>
            </a:r>
            <a:r>
              <a:rPr lang="th-TH" sz="4800" dirty="0" smtClean="0">
                <a:solidFill>
                  <a:schemeClr val="bg1"/>
                </a:solidFill>
              </a:rPr>
              <a:t>  </a:t>
            </a:r>
            <a:r>
              <a:rPr lang="th-TH" sz="4800" dirty="0" err="1" smtClean="0">
                <a:solidFill>
                  <a:schemeClr val="bg1"/>
                </a:solidFill>
              </a:rPr>
              <a:t>โส</a:t>
            </a:r>
            <a:r>
              <a:rPr lang="th-TH" sz="4800" dirty="0" smtClean="0">
                <a:solidFill>
                  <a:schemeClr val="bg1"/>
                </a:solidFill>
              </a:rPr>
              <a:t>ระเวช</a:t>
            </a:r>
          </a:p>
          <a:p>
            <a:pPr algn="ctr"/>
            <a:endParaRPr lang="th-TH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5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43808" y="47667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กลุ่ม </a:t>
            </a:r>
            <a:r>
              <a:rPr lang="en-US" dirty="0" smtClean="0"/>
              <a:t>Mom is my heart</a:t>
            </a:r>
            <a:endParaRPr lang="th-TH" dirty="0"/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82" y="1124744"/>
            <a:ext cx="4444036" cy="25007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1680" y="4581128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chemeClr val="bg1"/>
                </a:solidFill>
              </a:rPr>
              <a:t>1.ด.ญ.นลินนิภา  สมัน</a:t>
            </a:r>
            <a:r>
              <a:rPr lang="th-TH" sz="2000" dirty="0" err="1" smtClean="0">
                <a:solidFill>
                  <a:schemeClr val="bg1"/>
                </a:solidFill>
              </a:rPr>
              <a:t>ตกล</a:t>
            </a:r>
            <a:r>
              <a:rPr lang="th-TH" sz="2000" dirty="0">
                <a:solidFill>
                  <a:schemeClr val="bg1"/>
                </a:solidFill>
              </a:rPr>
              <a:t> </a:t>
            </a:r>
            <a:r>
              <a:rPr lang="th-TH" sz="2000" dirty="0" smtClean="0">
                <a:solidFill>
                  <a:schemeClr val="bg1"/>
                </a:solidFill>
              </a:rPr>
              <a:t>เลขที่ 21      </a:t>
            </a:r>
            <a:r>
              <a:rPr lang="th-TH" sz="2000" dirty="0" smtClean="0">
                <a:solidFill>
                  <a:schemeClr val="bg1"/>
                </a:solidFill>
              </a:rPr>
              <a:t>4.ด.ญ.วันฟ้าใหม่  ป้อมเสมาพิทักษ์ เลขที่ 24</a:t>
            </a:r>
          </a:p>
          <a:p>
            <a:r>
              <a:rPr lang="th-TH" sz="2000" dirty="0" smtClean="0">
                <a:solidFill>
                  <a:schemeClr val="bg1"/>
                </a:solidFill>
              </a:rPr>
              <a:t>2.ด.ญ.</a:t>
            </a:r>
            <a:r>
              <a:rPr lang="th-TH" sz="2000" dirty="0" err="1" smtClean="0">
                <a:solidFill>
                  <a:schemeClr val="bg1"/>
                </a:solidFill>
              </a:rPr>
              <a:t>พรปวีณ์</a:t>
            </a:r>
            <a:r>
              <a:rPr lang="th-TH" sz="2000" dirty="0" smtClean="0">
                <a:solidFill>
                  <a:schemeClr val="bg1"/>
                </a:solidFill>
              </a:rPr>
              <a:t>  ชัยปัญญา เลขที่ 22      </a:t>
            </a:r>
            <a:r>
              <a:rPr lang="th-TH" sz="2000" dirty="0" smtClean="0">
                <a:solidFill>
                  <a:schemeClr val="bg1"/>
                </a:solidFill>
              </a:rPr>
              <a:t>5.ด.ญ.สุ</a:t>
            </a:r>
            <a:r>
              <a:rPr lang="th-TH" sz="2000" dirty="0" err="1" smtClean="0">
                <a:solidFill>
                  <a:schemeClr val="bg1"/>
                </a:solidFill>
              </a:rPr>
              <a:t>ทัศนีวรรณ</a:t>
            </a:r>
            <a:r>
              <a:rPr lang="th-TH" sz="2000" dirty="0" smtClean="0">
                <a:solidFill>
                  <a:schemeClr val="bg1"/>
                </a:solidFill>
              </a:rPr>
              <a:t>  อุดมลาภประสิทธิ์ เลขที่ 27</a:t>
            </a:r>
          </a:p>
          <a:p>
            <a:r>
              <a:rPr lang="th-TH" sz="2000" dirty="0" smtClean="0">
                <a:solidFill>
                  <a:schemeClr val="bg1"/>
                </a:solidFill>
              </a:rPr>
              <a:t>3.ด.ญ.พิมพ์กนก  รากบัว เลขที่ 23         </a:t>
            </a:r>
            <a:r>
              <a:rPr lang="th-TH" sz="2000" dirty="0" smtClean="0">
                <a:solidFill>
                  <a:schemeClr val="bg1"/>
                </a:solidFill>
              </a:rPr>
              <a:t>6.ด.ญ.</a:t>
            </a:r>
            <a:r>
              <a:rPr lang="th-TH" sz="2000" dirty="0" err="1" smtClean="0">
                <a:solidFill>
                  <a:schemeClr val="bg1"/>
                </a:solidFill>
              </a:rPr>
              <a:t>ณัฐร</a:t>
            </a:r>
            <a:r>
              <a:rPr lang="th-TH" sz="2000" dirty="0" smtClean="0">
                <a:solidFill>
                  <a:schemeClr val="bg1"/>
                </a:solidFill>
              </a:rPr>
              <a:t>ดา  คล้ายอุดม เลขที่ 28</a:t>
            </a:r>
          </a:p>
          <a:p>
            <a:pPr algn="ctr"/>
            <a:r>
              <a:rPr lang="th-TH" sz="2000" dirty="0" smtClean="0">
                <a:solidFill>
                  <a:schemeClr val="bg1"/>
                </a:solidFill>
              </a:rPr>
              <a:t>7.</a:t>
            </a:r>
            <a:r>
              <a:rPr lang="th-TH" sz="2000" dirty="0" err="1" smtClean="0">
                <a:solidFill>
                  <a:schemeClr val="bg1"/>
                </a:solidFill>
              </a:rPr>
              <a:t>ด.ญ.วริศรา</a:t>
            </a:r>
            <a:r>
              <a:rPr lang="th-TH" sz="2000" dirty="0" smtClean="0">
                <a:solidFill>
                  <a:schemeClr val="bg1"/>
                </a:solidFill>
              </a:rPr>
              <a:t>  เพ็ง</a:t>
            </a:r>
            <a:r>
              <a:rPr lang="th-TH" sz="2000" dirty="0" err="1" smtClean="0">
                <a:solidFill>
                  <a:schemeClr val="bg1"/>
                </a:solidFill>
              </a:rPr>
              <a:t>พูล</a:t>
            </a:r>
            <a:r>
              <a:rPr lang="th-TH" sz="2000" dirty="0" smtClean="0">
                <a:solidFill>
                  <a:schemeClr val="bg1"/>
                </a:solidFill>
              </a:rPr>
              <a:t> เลขที่ 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3848" y="386104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chemeClr val="bg1"/>
                </a:solidFill>
              </a:rPr>
              <a:t>จัดทำโดย ป.5/2 สมาชิกกลุ่ม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8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ระหว่างที่ อ. สอน</a:t>
            </a:r>
            <a:endParaRPr lang="th-TH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5399"/>
            <a:ext cx="2952328" cy="5246534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96752"/>
            <a:ext cx="2951567" cy="524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48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ขั้นตอนที่1 ฟังแล้วเริ่มร่างผลงาน </a:t>
            </a:r>
            <a:endParaRPr lang="th-TH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112568" cy="5112568"/>
          </a:xfrm>
        </p:spPr>
      </p:pic>
    </p:spTree>
    <p:extLst>
      <p:ext uri="{BB962C8B-B14F-4D97-AF65-F5344CB8AC3E}">
        <p14:creationId xmlns:p14="http://schemas.microsoft.com/office/powerpoint/2010/main" val="421409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ขั้นตอนที่2 ช่วยกันตั้งชื่อผลงานและคำขวัญของผลงานโดยให้สอดคล้องกับรูปภาพ</a:t>
            </a:r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67785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9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 3 เริ่มระบายสี</a:t>
            </a:r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96752"/>
            <a:ext cx="3939902" cy="52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3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th-TH" dirty="0" smtClean="0"/>
              <a:t>การทำงานโดยรวม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2736"/>
            <a:ext cx="54006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5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</Words>
  <Application>Microsoft Office PowerPoint</Application>
  <PresentationFormat>นำเสนอทางหน้าจอ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งานนำเสนอ PowerPoint</vt:lpstr>
      <vt:lpstr>งานนำเสนอ PowerPoint</vt:lpstr>
      <vt:lpstr>ระหว่างที่ อ. สอน</vt:lpstr>
      <vt:lpstr>ขั้นตอนที่1 ฟังแล้วเริ่มร่างผลงาน </vt:lpstr>
      <vt:lpstr>ขั้นตอนที่2 ช่วยกันตั้งชื่อผลงานและคำขวัญของผลงานโดยให้สอดคล้องกับรูปภาพ</vt:lpstr>
      <vt:lpstr>ขั้นตอนที่ 3 เริ่มระบายสี</vt:lpstr>
      <vt:lpstr>การทำงานโดยรวม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เอแคลร์</dc:creator>
  <cp:lastModifiedBy>เอแคลร์</cp:lastModifiedBy>
  <cp:revision>4</cp:revision>
  <dcterms:created xsi:type="dcterms:W3CDTF">2016-09-18T07:30:05Z</dcterms:created>
  <dcterms:modified xsi:type="dcterms:W3CDTF">2016-09-18T08:02:53Z</dcterms:modified>
</cp:coreProperties>
</file>