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56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50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59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631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539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6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9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6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401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884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89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E44D-E40C-4F44-BC12-A10206C2C04F}" type="datetimeFigureOut">
              <a:rPr lang="th-TH" smtClean="0"/>
              <a:t>22/12/58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8574-BF66-46C6-8E9E-BD5ACDB95C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715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dirty="0" err="1" smtClean="0"/>
              <a:t>dmfo;ekf;rlkjdfpoiewkhyr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72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6383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,dmfo;ekf;rlkjdfpoiewkhyr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,dmfo;ekf;rlkjdfpoiewkhyr</dc:title>
  <dc:creator>user</dc:creator>
  <cp:lastModifiedBy>user</cp:lastModifiedBy>
  <cp:revision>1</cp:revision>
  <dcterms:created xsi:type="dcterms:W3CDTF">2015-12-22T16:39:52Z</dcterms:created>
  <dcterms:modified xsi:type="dcterms:W3CDTF">2015-12-22T16:40:27Z</dcterms:modified>
</cp:coreProperties>
</file>