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0ED0095-E81D-4B46-BBF6-91A1630E22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6102E268-55A9-4BBA-8EFD-BAABB60B4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F15F9AC-B728-45F5-B8E3-E176B68ED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3783-D772-4E77-8D7B-5D101C76CCBA}" type="datetimeFigureOut">
              <a:rPr lang="th-TH" smtClean="0"/>
              <a:t>26/07/64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F8C6DCF-EE5B-4285-B8CB-65E08C060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EA1A644-B8AD-4988-A64A-A421BFF2A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26D6-F2BE-4FED-A04C-EAC9D2CA3EF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8430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27A0EFD-C064-41A6-B165-3325FD833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FE574B26-07CC-4C25-ACEE-F716E271FB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175D509-3E77-48D4-877B-C276B10F2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3783-D772-4E77-8D7B-5D101C76CCBA}" type="datetimeFigureOut">
              <a:rPr lang="th-TH" smtClean="0"/>
              <a:t>26/07/64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4BB6E0A-3595-45F4-B306-E33DA7B07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0823E5B-AB93-4D02-8CCC-9E8277836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26D6-F2BE-4FED-A04C-EAC9D2CA3EF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1893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D2234E99-417A-49B3-BE6A-1D3B84E4CF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100FD1BD-A899-40EA-AE66-A0A99C5E7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282FB29-B30F-4011-A879-D6D6E9A4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3783-D772-4E77-8D7B-5D101C76CCBA}" type="datetimeFigureOut">
              <a:rPr lang="th-TH" smtClean="0"/>
              <a:t>26/07/64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8E26F7A-A3F0-49FA-9A59-392479986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AAA5093-0DD1-46E1-AD85-841E18411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26D6-F2BE-4FED-A04C-EAC9D2CA3EF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882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0F337D5-3C26-4ABE-9DB6-9009362D4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9B837C3-F443-42F8-B622-7BA3D7003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25B5D05-3EC8-4B47-94CE-798E2AED6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3783-D772-4E77-8D7B-5D101C76CCBA}" type="datetimeFigureOut">
              <a:rPr lang="th-TH" smtClean="0"/>
              <a:t>26/07/64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01813A6-248F-4217-8FCD-572C35B4C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6281128-B69F-4F19-88EF-76465CAB4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26D6-F2BE-4FED-A04C-EAC9D2CA3EF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008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F99D622-86BD-40B5-AE03-CD1CCF98B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954CBE3-CEB9-4978-B13E-ADB2822CA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0F9FAB3-E7F2-4294-9614-5359D2B24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3783-D772-4E77-8D7B-5D101C76CCBA}" type="datetimeFigureOut">
              <a:rPr lang="th-TH" smtClean="0"/>
              <a:t>26/07/64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0D55324-B316-4354-AFE6-E89A05D3E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E03F3F5-9E27-4287-9684-DFA3CCFFB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26D6-F2BE-4FED-A04C-EAC9D2CA3EF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259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2E8F979-245E-4F1E-B363-85123C96B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1BA8507-565B-491B-95C4-B276F8A4E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18920810-434E-4CDC-B4A9-17B3FEFE5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12E5C06-DA46-41FA-BCDE-23EE7D321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3783-D772-4E77-8D7B-5D101C76CCBA}" type="datetimeFigureOut">
              <a:rPr lang="th-TH" smtClean="0"/>
              <a:t>26/07/64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6763442-69C1-4A57-9898-CDE5FBFB8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1F99AEF7-EAFE-4D89-B6A6-BF9C98C9D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26D6-F2BE-4FED-A04C-EAC9D2CA3EF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178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EB1D183-84EB-4037-99B1-C4C882C35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551033D-0CCF-45FB-BE27-C740EA651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B4F881D0-DF5C-4522-A938-112E20EC3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E0795BAF-2367-4050-B5E6-F715EBB16F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22C80CB0-BEB0-4996-99B4-114ECE76A7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58E2879C-4539-4CEF-8273-D323818A6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3783-D772-4E77-8D7B-5D101C76CCBA}" type="datetimeFigureOut">
              <a:rPr lang="th-TH" smtClean="0"/>
              <a:t>26/07/64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37C41090-1FEE-44D5-A69C-3C6464FD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CAB58612-78FB-4FF9-A0F5-D9BB69A9F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26D6-F2BE-4FED-A04C-EAC9D2CA3EF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847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52266AF-B3B4-4F95-882B-4CE4F29EA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67400CA1-1E19-4822-8F1F-0E03450C8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3783-D772-4E77-8D7B-5D101C76CCBA}" type="datetimeFigureOut">
              <a:rPr lang="th-TH" smtClean="0"/>
              <a:t>26/07/64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78271A99-F59B-4E68-AC55-EDFF09C66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0CB2FDC1-0830-40AB-AE46-3E58234F8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26D6-F2BE-4FED-A04C-EAC9D2CA3EF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0892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624B6C29-0763-4901-874B-0A8B2326E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3783-D772-4E77-8D7B-5D101C76CCBA}" type="datetimeFigureOut">
              <a:rPr lang="th-TH" smtClean="0"/>
              <a:t>26/07/64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EBFD7C6A-3BA8-4648-B0EC-26F5C5C04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F287C6AF-A70C-4B9C-A165-F055EA3D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26D6-F2BE-4FED-A04C-EAC9D2CA3EF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835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7C7B912-E095-48B3-9EA9-F5C68A1B0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3EB6B54-0E1A-443D-AA1F-59D6CFD60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7450E34C-DFFD-4C28-8DB2-5215E6654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EA5515FC-5CC1-4F3E-B7A2-D1E8EA84B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3783-D772-4E77-8D7B-5D101C76CCBA}" type="datetimeFigureOut">
              <a:rPr lang="th-TH" smtClean="0"/>
              <a:t>26/07/64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C77A91B8-4E8D-4054-A88E-FF35CBC51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0A117F91-3ADB-4214-822E-DCB5999B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26D6-F2BE-4FED-A04C-EAC9D2CA3EF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473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A4A520D-EB6A-4D6D-89AF-0EE69490A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3A99A2C9-231C-4E2E-8164-0C95F7CAB3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2B2EBEDC-9BCC-4FFE-8225-365DF0B03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356BAD4B-C1FE-4D54-ABF7-9D39061FF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3783-D772-4E77-8D7B-5D101C76CCBA}" type="datetimeFigureOut">
              <a:rPr lang="th-TH" smtClean="0"/>
              <a:t>26/07/64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A6EFB1A0-6DC8-43AB-A00B-94CA89C9F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D760E95-4825-448F-95FC-BC9C4F5B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26D6-F2BE-4FED-A04C-EAC9D2CA3EF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9135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D3834AC7-5F8E-4123-A773-0FD98FC93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4329EC53-13B1-459F-B0D9-1D95A7659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9E77F0D-DB16-4AB1-A48F-2C8D3AFB0D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03783-D772-4E77-8D7B-5D101C76CCBA}" type="datetimeFigureOut">
              <a:rPr lang="th-TH" smtClean="0"/>
              <a:t>26/07/64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84A0DBF-3422-45A8-963B-E6CB35C44F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0221166-36C1-42D7-89F2-9DEB58570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726D6-F2BE-4FED-A04C-EAC9D2CA3EF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646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0BD970B-D113-451D-9789-2A56A9AE49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39" t="21071" r="25872" b="150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12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25EF66F2-8645-48B0-BC48-098C48EDCE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7" t="21381" r="50000" b="153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17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F1BEDDC-0A8B-42C2-AB9E-F5789F4314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0761" r="2151" b="153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67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356904F1-3B96-437C-9BD5-375E2004A6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5" t="20761" r="50000" b="150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71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A3E645A-E10E-4BA8-A959-CCE31BAC46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0761" r="2326" b="147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66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1EB9D710-2378-4FCE-93A6-B54F381613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8" t="21071" r="50000" b="153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62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C08425B-A7BB-4BDA-AC49-262B924B63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9" t="20761" r="50000" b="147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54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B30BB8DC-1C5C-4E93-BA3F-5AE3FBEC0A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1019" r="1977" b="153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91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8D364DC-C7F6-4305-9D48-79C321E249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7" t="21071" r="50000" b="153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03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5168EAFD-ACE1-4AC6-B7FF-73ADBB578E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1692" r="1977" b="147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04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600D008-0249-4FCF-AD47-6004BE9FB0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8" t="21071" r="48721" b="150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39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F560840E-34D8-498B-914D-6BF085A25A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1692" r="1977" b="147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70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6E90CF6-C601-457F-88B1-C0A4841B19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3" t="20451" r="50000" b="147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34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58EB82A-8167-4F03-85FD-CEB64ADA4B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0761" r="1977" b="150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95418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แบบจอกว้าง</PresentationFormat>
  <Paragraphs>0</Paragraphs>
  <Slides>14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3</cp:revision>
  <dcterms:created xsi:type="dcterms:W3CDTF">2021-07-26T12:49:54Z</dcterms:created>
  <dcterms:modified xsi:type="dcterms:W3CDTF">2021-07-26T13:07:49Z</dcterms:modified>
</cp:coreProperties>
</file>