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7" r:id="rId5"/>
    <p:sldId id="258" r:id="rId6"/>
    <p:sldId id="269" r:id="rId7"/>
  </p:sldIdLst>
  <p:sldSz cx="12192000" cy="6858000"/>
  <p:notesSz cx="6858000" cy="9144000"/>
  <p:defaultTextStyle>
    <a:defPPr rtl="0">
      <a:defRPr lang="th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07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CF182E5-CF28-4E41-8B03-8BD0D7B52101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24/01/65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F7301463-8B60-447F-9B0E-8CF1B1119EF1}" type="datetime1">
              <a:rPr lang="th-TH" smtClean="0"/>
              <a:pPr/>
              <a:t>24/01/65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dirty="0"/>
              <a:t>ระดับที่สอง</a:t>
            </a:r>
          </a:p>
          <a:p>
            <a:pPr lvl="2" rtl="0"/>
            <a:r>
              <a:rPr lang="th-TH" dirty="0"/>
              <a:t>ระดับที่สาม</a:t>
            </a:r>
          </a:p>
          <a:p>
            <a:pPr lvl="3" rtl="0"/>
            <a:r>
              <a:rPr lang="th-TH" dirty="0"/>
              <a:t>ระดับที่สี่</a:t>
            </a:r>
          </a:p>
          <a:p>
            <a:pPr lvl="4" rtl="0"/>
            <a:r>
              <a:rPr lang="th-TH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5534C2EF-8A97-4DAF-B099-E567883644D6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4C2EF-8A97-4DAF-B099-E567883644D6}" type="slidenum">
              <a:rPr lang="th-TH" smtClean="0"/>
              <a:pPr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65660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4C2EF-8A97-4DAF-B099-E567883644D6}" type="slidenum">
              <a:rPr lang="th-TH" smtClean="0"/>
              <a:pPr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9809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4C2EF-8A97-4DAF-B099-E567883644D6}" type="slidenum">
              <a:rPr lang="th-TH" smtClean="0"/>
              <a:pPr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770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ที่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h-TH"/>
              <a:t>คลิกเพื่อแก้ไขสไตล์ชื่อเรื่องรองต้นแบบ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รูปภาพสองรู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7" name="รูปแบบอิสระ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5" name="ตัวแทนรูปภาพ 14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7" name="ตัวแทนข้อความ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8" name="รูปแบบอิสระ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9" name="ตัวแทนรูปภาพ 18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20" name="ตัวแทนข้อความ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รูปภาพสามรูป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7" name="รูปแบบอิสระ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5" name="ตัวแทนรูปภาพ 14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8" name="รูปแบบอิสระ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9" name="ตัวแทนรูปภาพ 18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2" name="รูปแบบอิสระ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3" name="ตัวแทนรูปภาพ 12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7" name="ตัวแทนข้อความ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รูปภาพห้า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ที่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8" name="รูปแบบอิสระ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9" name="ตัวแทนรูปภาพ 8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0" name="รูปแบบอิสระ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1" name="ตัวแทนรูปภาพ 10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2" name="รูปแบบอิสระ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3" name="ตัวแทนรูปภาพ 12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4" name="รูปแบบอิสระ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5" name="ตัวแทนรูปภาพ 14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20" name="รูปแบบอิสระ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21" name="ตัวแทนรูปภาพ 20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E4DE7C-8FC9-4E92-92B7-4B01EA7E8C71}" type="datetime1">
              <a:rPr lang="th-TH" smtClean="0"/>
              <a:t>24/01/65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D02710-D67A-437F-AEBF-9F078BF83B3B}" type="datetime1">
              <a:rPr lang="th-TH" smtClean="0"/>
              <a:t>24/01/65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587105-41F5-4619-B74B-5044DA6ACFC8}" type="datetime1">
              <a:rPr lang="th-TH" smtClean="0"/>
              <a:t>24/01/65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ที่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1CC340-4BCA-4F16-89ED-096807C93964}" type="datetime1">
              <a:rPr lang="th-TH" smtClean="0"/>
              <a:t>24/01/65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C33E50-0CE0-4AB4-8E79-D796C1F252CC}" type="datetime1">
              <a:rPr lang="th-TH" smtClean="0"/>
              <a:t>24/01/65</a:t>
            </a:fld>
            <a:endParaRPr lang="th-TH" dirty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CF74E7-4BFE-446C-85E2-490D398D40EA}" type="datetime1">
              <a:rPr lang="th-TH" smtClean="0"/>
              <a:t>24/01/65</a:t>
            </a:fld>
            <a:endParaRPr lang="th-TH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BE30A3-F3D1-4C2F-AD01-FDF7CFEA9FB9}" type="datetime1">
              <a:rPr lang="th-TH" smtClean="0"/>
              <a:t>24/01/65</a:t>
            </a:fld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C29B37-A27F-49A5-B1ED-927D17D7B965}" type="datetime1">
              <a:rPr lang="th-TH" smtClean="0"/>
              <a:t>24/01/65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รูปแบบอิสระ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12" name="ตัวแทนรูปภาพ 11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480653-4628-4CA1-A165-70D47A21DA78}" type="datetime1">
              <a:rPr lang="th-TH" smtClean="0"/>
              <a:t>24/01/65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ที่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dirty="0"/>
              <a:t>ระดับที่สอง</a:t>
            </a:r>
          </a:p>
          <a:p>
            <a:pPr lvl="2" rtl="0"/>
            <a:r>
              <a:rPr lang="th-TH" dirty="0"/>
              <a:t>ระดับที่สาม</a:t>
            </a:r>
          </a:p>
          <a:p>
            <a:pPr lvl="3" rtl="0"/>
            <a:r>
              <a:rPr lang="th-TH" dirty="0"/>
              <a:t>ระดับที่สี่</a:t>
            </a:r>
          </a:p>
          <a:p>
            <a:pPr lvl="4" rtl="0"/>
            <a:r>
              <a:rPr lang="th-TH" dirty="0"/>
              <a:t>ระดับที่ห้า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46A4E83-570A-48F7-8364-D78B366D8867}" type="datetime1">
              <a:rPr lang="th-TH" smtClean="0"/>
              <a:t>24/01/65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89D71E3-7D81-4C24-B9D8-6B108755C64C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th-TH" dirty="0"/>
              <a:t>การแต่งคำประพันธ์ประเภทฉันท์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th-TH" sz="4000" dirty="0">
                <a:latin typeface="Leelawadee" panose="020B0502040204020203" pitchFamily="34" charset="-34"/>
              </a:rPr>
              <a:t>วิชชุมมาลาฉันท์ ๘</a:t>
            </a:r>
            <a:endParaRPr lang="th-TH" sz="40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13E071C8-4318-4A7E-B6BF-1BC6EA005B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0" t="15333" r="13382" b="57354"/>
          <a:stretch/>
        </p:blipFill>
        <p:spPr>
          <a:xfrm>
            <a:off x="0" y="0"/>
            <a:ext cx="12192000" cy="1635958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5D94B637-07BF-4091-88D6-B1827A3C17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42" t="24865" r="27963" b="66143"/>
          <a:stretch/>
        </p:blipFill>
        <p:spPr>
          <a:xfrm>
            <a:off x="-96688" y="1659000"/>
            <a:ext cx="9937104" cy="1651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C615D36D-24B3-46C5-80E0-39F0BEFB29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382" t="33192" r="13972" b="45798"/>
          <a:stretch/>
        </p:blipFill>
        <p:spPr>
          <a:xfrm>
            <a:off x="119336" y="4797152"/>
            <a:ext cx="11701839" cy="1902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801A795-8A63-4D04-A8ED-E2123C80F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2" r="54725" b="60505"/>
          <a:stretch/>
        </p:blipFill>
        <p:spPr>
          <a:xfrm>
            <a:off x="119336" y="0"/>
            <a:ext cx="6552728" cy="4562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42E074D6-6178-43F9-AA7C-2FBFF0A95C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69" t="42646" r="40550" b="16385"/>
          <a:stretch/>
        </p:blipFill>
        <p:spPr>
          <a:xfrm>
            <a:off x="6699230" y="-1"/>
            <a:ext cx="4293313" cy="4924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เพื่อนเด็กๆ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695_TF03896101" id="{B2CA5DD0-DCAC-48D5-85AE-C7985AD8C832}" vid="{FFF6EAC6-8270-43B4-9B35-D5D3ED80F844}"/>
    </a:ext>
  </a:extLst>
</a:theme>
</file>

<file path=ppt/theme/theme2.xml><?xml version="1.0" encoding="utf-8"?>
<a:theme xmlns:a="http://schemas.openxmlformats.org/drawingml/2006/main" name="ธีมของ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งานนำเสนอด้านการศึกษาเด็กในสนามโรงเรียน อัลบั้ม (จอกว้าง)</Template>
  <TotalTime>9</TotalTime>
  <Words>13</Words>
  <Application>Microsoft Office PowerPoint</Application>
  <PresentationFormat>แบบจอกว้าง</PresentationFormat>
  <Paragraphs>5</Paragraphs>
  <Slides>3</Slides>
  <Notes>3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7" baseType="lpstr">
      <vt:lpstr>Arial</vt:lpstr>
      <vt:lpstr>Leelawadee</vt:lpstr>
      <vt:lpstr>Times New Roman</vt:lpstr>
      <vt:lpstr>เพื่อนเด็กๆ 16x9</vt:lpstr>
      <vt:lpstr>การแต่งคำประพันธ์ประเภทฉันท์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การแต่งคำประพันธ์ประเภทฉันท์</dc:title>
  <dc:creator>User</dc:creator>
  <cp:keywords/>
  <cp:lastModifiedBy>User</cp:lastModifiedBy>
  <cp:revision>1</cp:revision>
  <dcterms:created xsi:type="dcterms:W3CDTF">2022-01-24T01:12:11Z</dcterms:created>
  <dcterms:modified xsi:type="dcterms:W3CDTF">2022-01-24T01:21:43Z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