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260" r:id="rId3"/>
    <p:sldId id="257" r:id="rId4"/>
    <p:sldId id="311" r:id="rId5"/>
    <p:sldId id="318" r:id="rId6"/>
    <p:sldId id="307" r:id="rId7"/>
    <p:sldId id="309" r:id="rId8"/>
    <p:sldId id="312" r:id="rId9"/>
    <p:sldId id="313" r:id="rId10"/>
    <p:sldId id="308" r:id="rId11"/>
    <p:sldId id="310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H Sarabun New" panose="020B0500040200020003" pitchFamily="34" charset="-34"/>
      <p:regular r:id="rId25"/>
      <p:bold r:id="rId26"/>
      <p:italic r:id="rId27"/>
      <p:bold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4343"/>
    <a:srgbClr val="37CBFF"/>
    <a:srgbClr val="FFFF3F"/>
    <a:srgbClr val="8DCCF7"/>
    <a:srgbClr val="205AFC"/>
    <a:srgbClr val="FF99CC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85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21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4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41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09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3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0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2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378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0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FF7D7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2B88F-0916-4954-ADF7-52572AC741FB}" type="datetimeFigureOut">
              <a:rPr lang="th-TH" smtClean="0"/>
              <a:t>29/05/62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3A7F-6277-4F2F-A4B8-088506B57F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3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10533" y="1844824"/>
            <a:ext cx="8280920" cy="3312369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26557" y="2132857"/>
            <a:ext cx="7776864" cy="28083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ชั้นมัธยมศึกษาปีที่ ๑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การอ่านจับใจความ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910237" cy="6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29" y="4077072"/>
            <a:ext cx="677020" cy="68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025">
            <a:off x="292380" y="1567596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584">
            <a:off x="4527500" y="1626679"/>
            <a:ext cx="4498273" cy="11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77BAE270-3A4F-412D-B3D6-EB75EFA16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18873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10533" y="1844824"/>
            <a:ext cx="8280920" cy="3312369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26557" y="2132857"/>
            <a:ext cx="7776864" cy="28083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เทคนิค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5W1H</a:t>
            </a:r>
            <a:endParaRPr lang="th-TH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ของการอ่านจับใจความ</a:t>
            </a:r>
            <a:endParaRPr lang="en-US" sz="36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31" y="2710929"/>
            <a:ext cx="910237" cy="6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554784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77" y="1497983"/>
            <a:ext cx="5014770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5458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92563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39552" y="908721"/>
            <a:ext cx="8280920" cy="5472608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7586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5" y="-27384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736554" y="1196752"/>
            <a:ext cx="7776864" cy="496855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5W1H 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  ได้แก่</a:t>
            </a:r>
          </a:p>
          <a:p>
            <a:pPr algn="ctr"/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- Who 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ใคร)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- What 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อะไร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)</a:t>
            </a:r>
          </a:p>
          <a:p>
            <a:pPr algn="thaiDi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Where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ที่ไหน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)</a:t>
            </a:r>
          </a:p>
          <a:p>
            <a:pPr algn="thaiDi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- When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เมื่อไหร่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)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- Why	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ทำไม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)</a:t>
            </a:r>
          </a:p>
          <a:p>
            <a:pPr algn="thaiDi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-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How	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อย่างไร)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78" y="4725144"/>
            <a:ext cx="1194313" cy="120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6" y="671903"/>
            <a:ext cx="8468344" cy="56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568111" y="1239973"/>
            <a:ext cx="8252361" cy="44644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บทอ่านแผ่นดินไหว</a:t>
            </a:r>
          </a:p>
          <a:p>
            <a:pPr lvl="0" algn="thaiDist">
              <a:spcBef>
                <a:spcPct val="20000"/>
              </a:spcBef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เมื่อ ๓๐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มีนาคม พ.ศ.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๒๕๖๑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เวลา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ประมาณ ๐๔.๒๕ น. ตามเวลาประเทศไทยเกิดแผ่นดินไหวรุนแรงระดับ ๖.๙ ริก</a:t>
            </a:r>
            <a:r>
              <a:rPr lang="th-TH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เตอร์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บริเวณ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เกาะ</a:t>
            </a:r>
            <a:r>
              <a:rPr lang="th-TH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นิว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บริติช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ของประเทศ</a:t>
            </a:r>
            <a:r>
              <a:rPr lang="th-TH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ปาปัว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นิวกินี จุดศูนย์กลางแผ่นดินไหวอยู่ที่ความลึกเพียง ๑๐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กม.  และ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อยู่ห่างจากเมืองราบา</a:t>
            </a:r>
            <a:r>
              <a:rPr lang="th-TH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อุล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ราว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๑๖๒กม.</a:t>
            </a:r>
          </a:p>
          <a:p>
            <a:pPr lvl="0" algn="thaiDist">
              <a:spcBef>
                <a:spcPct val="20000"/>
              </a:spcBef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แผ่นดินไหวอาจทำคลื่นนามิสูง ๐.๓-๑ เมตร ซัดเข้าสู่ชายฝั่ง</a:t>
            </a:r>
            <a:r>
              <a:rPr lang="th-TH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ปาปัว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นิวกินีหลายจุดและคลื่นสูงไม่เกิน ๓๐ ซม. พัดเข้าสู่หมู่เกาะโซโลมอน เบื้องต้นได้มีประกาศเตือนภัยให้เฝ้าระวังสถานการณ์ </a:t>
            </a:r>
            <a:endParaRPr lang="th-TH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lvl="0">
              <a:spcBef>
                <a:spcPct val="20000"/>
              </a:spcBef>
            </a:pPr>
            <a:endParaRPr lang="th-TH" sz="32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2465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2464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943" y="5013176"/>
            <a:ext cx="11953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6" y="835372"/>
            <a:ext cx="8278813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683568" y="1412776"/>
            <a:ext cx="7848872" cy="4536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	</a:t>
            </a: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 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ประเทศ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ปาปัว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นิวกินี</a:t>
            </a: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What  	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เกิดแผ่นดินไหว</a:t>
            </a: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Where 	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เกาะ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นิว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บริติช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When   	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๓๐ มีนาคม พ.ศ.๒๕๖๑</a:t>
            </a: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Why    	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เกิดแผ่นดินไหว</a:t>
            </a: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How 		 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มีการเตือนภัยเฝ้า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ระวัง					เหตุการณ์ที่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จะเกิด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คลื่นสึ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นามิ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h-TH" sz="3200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4" y="116632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942640" cy="108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355">
            <a:off x="636189" y="4970254"/>
            <a:ext cx="1152564" cy="11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96751"/>
            <a:ext cx="82788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115616" y="1733680"/>
            <a:ext cx="7128792" cy="3528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	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เช้าวันรุ่งขึ้น เสียงไก่ขัน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เอ้ก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! อี้ !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เอ้ก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!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เอ้ก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! ฉันและน้องตื่นขึ้นแล้วชวนกันไปอาบน้ำ พอแต่งตัวเสร็จก็ออกไปวิ่งเล่นที่สนามหญ้าหน้าบ้าน ฉันพบเห็ดดอกหนึ่ง กำลังบาน มีขนาดใหญ่มาก ฉันกับน้องยืนดูด้วยความสนใจ คุณน้าซึ่งตื่นเช้าเช่นกันรีบเดินเข้ามา ห้ามฉันและน้องไม่ให้แตะต้องเห็ดนั้นเพราะอาจเป็นเห็ดพิษ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33" y="188640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39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81128"/>
            <a:ext cx="904208" cy="9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979"/>
            <a:ext cx="69852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979712" y="2430416"/>
            <a:ext cx="5275007" cy="194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cs typeface="+mj-cs"/>
              </a:rPr>
              <a:t>ใจความสำคัญ คือ </a:t>
            </a:r>
            <a:r>
              <a:rPr lang="th-TH" b="1" dirty="0">
                <a:solidFill>
                  <a:srgbClr val="FF0000"/>
                </a:solidFill>
                <a:cs typeface="+mj-cs"/>
              </a:rPr>
              <a:t>เห็ดที่พบ อาจเป็นเห็ดมีพิษ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1105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79" y="261104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250">
            <a:off x="6889990" y="3790483"/>
            <a:ext cx="1399144" cy="140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10533" y="1844824"/>
            <a:ext cx="8280920" cy="3312369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27715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75" y="963918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726557" y="2132857"/>
            <a:ext cx="7776864" cy="28083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ความหมาย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ของการอ่านจับใจ</a:t>
            </a:r>
            <a:endParaRPr lang="en-US" sz="36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910237" cy="6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56" y="3480629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0379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755576" y="1043121"/>
            <a:ext cx="8064896" cy="5338207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99592" y="1227948"/>
            <a:ext cx="7776864" cy="496855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คือ การมุ่งค้นหาสาระสำคัญของข้อความหรือของหนังสือเล่มนั้นว่าส่วนใดเป็นใจความสำคัญ ที่ผู้เขียนนำเสนอและส่วนใดที่ขยายใจความสำคัญให้ชัดเจนยิ่งขึ้น ส่วนที่เป็นใจความสำคัญอาจอยู่ช่วงต้น ช่วงกลางหรือช่วงท้ายของเนื้อหาก็ได้</a:t>
            </a:r>
          </a:p>
          <a:p>
            <a:pPr algn="thaiDist"/>
            <a:r>
              <a: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929127" cy="68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55" y="332656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5" y="300557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60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806" y="1815046"/>
            <a:ext cx="7200800" cy="36724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 smtClean="0">
                <a:cs typeface="+mj-cs"/>
              </a:rPr>
              <a:t>	ดังนั้น </a:t>
            </a:r>
            <a:r>
              <a:rPr lang="th-TH" sz="3600" dirty="0">
                <a:cs typeface="+mj-cs"/>
              </a:rPr>
              <a:t>แต่ละย่อหน้าจึงมีใจความสำคัญเพียงใจความเดียว และอาจมีส่วนขยายประเด็นเดียวหรือหลายประเด็นก็ได้ บางข้อความผู้เขียนไม่ได้เขียนออกมาเป็นระโยค ผู้อ่านจึงต้องจับใจความเองและเรียบเรียงใจความสำคัญเป็นสำนวนภาษาของตนเอง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88" y="332656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95747"/>
            <a:ext cx="48656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31" y="5487454"/>
            <a:ext cx="676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395969"/>
            <a:ext cx="6768752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cs typeface="+mj-cs"/>
              </a:rPr>
              <a:t>	ความรัก ความเข้าใจคือสายใยของครอบครัว เป็นคำขวัญที่ชนะเลิศ การประกวดคำขวัญวันครอบครัว ซึ่งรัฐบาลกำหนดให้เป็นวันที่ ๒๕ เมษายนของทุกปีเป็นวันครอบครัว </a:t>
            </a:r>
            <a:endParaRPr lang="th-TH" b="1" dirty="0">
              <a:cs typeface="+mj-cs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4228191" y="2852936"/>
            <a:ext cx="648072" cy="8640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583668" y="4221088"/>
            <a:ext cx="6120680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/>
              <a:t>ประโยคสำคัญ คือ ความรักความเข้าใจ คือสายใยของครอบครัว เป็นคำขวัญที่ชนะเลิศการประกอบคำขวัญวันครอบครัว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7899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10533" y="1844824"/>
            <a:ext cx="8280920" cy="3312369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43122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5" y="1043122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726557" y="2132857"/>
            <a:ext cx="7776864" cy="28083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หลักการ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ของการอ่านจับใจความ</a:t>
            </a:r>
            <a:endParaRPr lang="en-US" sz="36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910237" cy="6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57496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54371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539552" y="908721"/>
            <a:ext cx="8280920" cy="5472608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1196752"/>
            <a:ext cx="7776864" cy="496855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ให้อ่านหนังสือหรือข้อความโดยอ่านอย่างสำรวจ ในส่วนประกอบของหนังสือ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เช่น ชื่อเรื่อง คำนำ สารบัญ  คำชี้แจงหรือคำแนะนำการใช้หนังสือ ถ้ามีประวัติผู้แต่งก็ควรอ่านด้วยเพราะจะทำให้รู้จักภูมิหลังและแนวคิดของของผู้เขียนมากขึ้น และจับใจความของเรื่องให้ได้ว่าใคร ทำอะไร กับใคร ที่ไหน เมื่อไหร่ ทำไม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856">
            <a:off x="7351471" y="4900732"/>
            <a:ext cx="1008112" cy="101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5" y="146639"/>
            <a:ext cx="4865124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55" y="188640"/>
            <a:ext cx="5184576" cy="11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1" y="957011"/>
            <a:ext cx="7711934" cy="51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899592" y="1653804"/>
            <a:ext cx="7128792" cy="38164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๒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ตั้งจุดมุ่งหมายในการอ่านให้ชัดเจนว่าอ่านเพื่ออะไร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แล้วตั้งคำถามที่เกี่ยวกับเรื่องที่อ่าน หรือตนเองอยากรู้ เช่น อ่านเพื่อความสนุกสนานเพลิดเพลิน อ่านเพื่อค้นคว้าหาความรู้หรืออ่านเพื่อประเทืองปัญญา การกำหนดจุดประสงค์ในการอ่านจะทำให้อ่านได้เข้าใจและรวดเร็วขึ้น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7917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73" y="377573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260">
            <a:off x="6948264" y="4772085"/>
            <a:ext cx="11953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54075"/>
            <a:ext cx="8278813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78557" y="1415454"/>
            <a:ext cx="7488832" cy="4752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ผู้อ่านควรมีประสบการณ์หรือมีความรู้พื้นฐานในการอ่านบ้าง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เช่น อ่านเข้าใจความหมายโดยตรงของคำศัพท์ต่าง ๆ หากไม่เข้าใจควรค้นหาความหมายจากพจนานุกรมหรือถามผู้รู้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๔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ทบทวนเนื้อหาหรือประเด็นสำคัญของเรื่องนั้นให้เข้าใจ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โดยตั้งคำถามทบทวนเรื่องที่อ่านแล้วจดจำรายละเอียด ประเด็นที่สนใจและบันทึกเรื่องย่อด้วยภาษาที่ตนเองเรียบเรียงขึ้นใหม่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5227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901"/>
            <a:ext cx="5187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303</Words>
  <Application>Microsoft Office PowerPoint</Application>
  <PresentationFormat>นำเสนอทางหน้าจอ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21" baseType="lpstr">
      <vt:lpstr>Arial</vt:lpstr>
      <vt:lpstr>Angsana New</vt:lpstr>
      <vt:lpstr>Calibri</vt:lpstr>
      <vt:lpstr>TH Sarabun New</vt:lpstr>
      <vt:lpstr>Cordia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Windows User</cp:lastModifiedBy>
  <cp:revision>52</cp:revision>
  <dcterms:created xsi:type="dcterms:W3CDTF">2018-02-12T09:39:13Z</dcterms:created>
  <dcterms:modified xsi:type="dcterms:W3CDTF">2019-05-29T02:22:11Z</dcterms:modified>
</cp:coreProperties>
</file>