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8" r:id="rId3"/>
    <p:sldId id="280" r:id="rId4"/>
    <p:sldId id="279" r:id="rId5"/>
    <p:sldId id="278" r:id="rId6"/>
    <p:sldId id="277" r:id="rId7"/>
    <p:sldId id="276" r:id="rId8"/>
    <p:sldId id="259" r:id="rId9"/>
    <p:sldId id="260" r:id="rId10"/>
    <p:sldId id="273" r:id="rId11"/>
    <p:sldId id="268" r:id="rId12"/>
    <p:sldId id="271" r:id="rId13"/>
    <p:sldId id="274" r:id="rId14"/>
    <p:sldId id="261" r:id="rId15"/>
    <p:sldId id="263" r:id="rId16"/>
    <p:sldId id="264" r:id="rId17"/>
    <p:sldId id="265" r:id="rId18"/>
    <p:sldId id="281" r:id="rId19"/>
    <p:sldId id="282" r:id="rId20"/>
    <p:sldId id="266" r:id="rId21"/>
    <p:sldId id="267" r:id="rId22"/>
    <p:sldId id="270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5C1"/>
    <a:srgbClr val="FFCCFF"/>
    <a:srgbClr val="CD6AEC"/>
    <a:srgbClr val="E0A3F3"/>
    <a:srgbClr val="EDC8F8"/>
    <a:srgbClr val="1E9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874B3-424F-4DF8-9E24-94BD20486BD5}" type="datetimeFigureOut">
              <a:rPr lang="th-TH" smtClean="0"/>
              <a:t>13/04/63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6FCE8-4921-46D3-8EB6-C636E364D4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4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6FCE8-4921-46D3-8EB6-C636E364D448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000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6FCE8-4921-46D3-8EB6-C636E364D448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385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6FCE8-4921-46D3-8EB6-C636E364D448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931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6FCE8-4921-46D3-8EB6-C636E364D448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543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6FCE8-4921-46D3-8EB6-C636E364D448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648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6FCE8-4921-46D3-8EB6-C636E364D448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160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261-3066-40B3-89CF-7818E37271F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51FC7-F6B0-4DB1-A954-F500A34762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261-3066-40B3-89CF-7818E37271F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1FC7-F6B0-4DB1-A954-F500A3476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261-3066-40B3-89CF-7818E37271F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1FC7-F6B0-4DB1-A954-F500A3476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261-3066-40B3-89CF-7818E37271F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1FC7-F6B0-4DB1-A954-F500A3476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261-3066-40B3-89CF-7818E37271F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1FC7-F6B0-4DB1-A954-F500A34762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261-3066-40B3-89CF-7818E37271F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1FC7-F6B0-4DB1-A954-F500A34762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261-3066-40B3-89CF-7818E37271F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1FC7-F6B0-4DB1-A954-F500A34762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261-3066-40B3-89CF-7818E37271F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1FC7-F6B0-4DB1-A954-F500A3476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261-3066-40B3-89CF-7818E37271F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1FC7-F6B0-4DB1-A954-F500A3476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261-3066-40B3-89CF-7818E37271F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1FC7-F6B0-4DB1-A954-F500A3476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261-3066-40B3-89CF-7818E37271F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1FC7-F6B0-4DB1-A954-F500A3476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006261-3066-40B3-89CF-7818E37271F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651FC7-F6B0-4DB1-A954-F500A34762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950" y="525550"/>
            <a:ext cx="70246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ช่องทางการติดต่อสื่อสาร</a:t>
            </a:r>
            <a:endParaRPr lang="en-US" sz="8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ผลการค้นหารูปภาพสำหรับ ไลน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81025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เฟซบุ๊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0537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ผลการค้นหารูปภาพสำหรับ โทรศัพท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31087"/>
            <a:ext cx="1584176" cy="180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ผลการค้นหารูปภาพสำหรับ อีเมล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01005"/>
            <a:ext cx="2387229" cy="22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ผลการค้นหารูปภาพสำหรับ ทวิตเตอร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94" y="4159376"/>
            <a:ext cx="2271192" cy="22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ผลการค้นหารูปภาพสำหรับ จดหมาย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" y="2101222"/>
            <a:ext cx="2880320" cy="17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71000" y="583554"/>
            <a:ext cx="7704856" cy="3949114"/>
          </a:xfrm>
          <a:prstGeom prst="cloudCallout">
            <a:avLst>
              <a:gd name="adj1" fmla="val 35989"/>
              <a:gd name="adj2" fmla="val 66359"/>
            </a:avLst>
          </a:prstGeom>
          <a:solidFill>
            <a:srgbClr val="FFCCFF"/>
          </a:solidFill>
          <a:ln w="57150">
            <a:solidFill>
              <a:srgbClr val="E165C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67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รูปแบบ                                         </a:t>
            </a:r>
          </a:p>
          <a:p>
            <a:pPr algn="ctr"/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ของจดหมายกิจธุระ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D:\รูป\การ์ตูน\1359012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79" y="3789040"/>
            <a:ext cx="1824304" cy="243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91767" y="708140"/>
            <a:ext cx="7004635" cy="3672408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3749" y="1390182"/>
            <a:ext cx="57406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กิจกรรมช่วยกันจัดวาง</a:t>
            </a:r>
          </a:p>
          <a:p>
            <a:r>
              <a:rPr lang="th-TH" sz="7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ประกอบร่างจดหมาย</a:t>
            </a:r>
            <a:endParaRPr lang="en-US" sz="72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D:\รูป\การ์ตูน\girlball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2218858" cy="2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2" t="27937" r="27344" b="55000"/>
          <a:stretch/>
        </p:blipFill>
        <p:spPr bwMode="auto">
          <a:xfrm>
            <a:off x="6827335" y="185568"/>
            <a:ext cx="2214562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7" t="45125" r="39432" b="44330"/>
          <a:stretch/>
        </p:blipFill>
        <p:spPr bwMode="auto">
          <a:xfrm>
            <a:off x="6623251" y="2408773"/>
            <a:ext cx="1717964" cy="80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54091" r="60114" b="40636"/>
          <a:stretch/>
        </p:blipFill>
        <p:spPr bwMode="auto">
          <a:xfrm>
            <a:off x="808934" y="1930290"/>
            <a:ext cx="245074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3" t="59363" r="48750" b="35728"/>
          <a:stretch/>
        </p:blipFill>
        <p:spPr bwMode="auto">
          <a:xfrm>
            <a:off x="4661283" y="1865318"/>
            <a:ext cx="4035251" cy="46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63546" r="38125" b="31356"/>
          <a:stretch/>
        </p:blipFill>
        <p:spPr bwMode="auto">
          <a:xfrm>
            <a:off x="353590" y="2640983"/>
            <a:ext cx="6104007" cy="51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22272" r="24091" b="55900"/>
          <a:stretch/>
        </p:blipFill>
        <p:spPr bwMode="auto">
          <a:xfrm>
            <a:off x="333527" y="185568"/>
            <a:ext cx="6345382" cy="166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43727" r="23977" b="38792"/>
          <a:stretch/>
        </p:blipFill>
        <p:spPr bwMode="auto">
          <a:xfrm>
            <a:off x="298287" y="4437112"/>
            <a:ext cx="8725992" cy="184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7" t="61053" r="40454" b="32811"/>
          <a:stretch/>
        </p:blipFill>
        <p:spPr bwMode="auto">
          <a:xfrm>
            <a:off x="412236" y="3601412"/>
            <a:ext cx="1330037" cy="4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6" t="67000" r="34219" b="19970"/>
          <a:stretch/>
        </p:blipFill>
        <p:spPr bwMode="auto">
          <a:xfrm>
            <a:off x="1897571" y="3338765"/>
            <a:ext cx="2514600" cy="99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83167" r="53903" b="8620"/>
          <a:stretch/>
        </p:blipFill>
        <p:spPr bwMode="auto">
          <a:xfrm>
            <a:off x="4763598" y="3388155"/>
            <a:ext cx="2652319" cy="62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9360" y="185568"/>
            <a:ext cx="349776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๑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4700" y="2373813"/>
            <a:ext cx="417102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229" y="1941051"/>
            <a:ext cx="39466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๓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8826" y="1823139"/>
            <a:ext cx="39466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๔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527" y="2630551"/>
            <a:ext cx="401072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๕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397" y="67778"/>
            <a:ext cx="35939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๖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775" y="4336012"/>
            <a:ext cx="404278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๗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277" y="3388155"/>
            <a:ext cx="39145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๘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2273" y="3205099"/>
            <a:ext cx="351378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๙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6156" y="3224465"/>
            <a:ext cx="514885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๑๐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86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0"/>
            <a:ext cx="54006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2" t="27937" r="27344" b="55000"/>
          <a:stretch/>
        </p:blipFill>
        <p:spPr bwMode="auto">
          <a:xfrm>
            <a:off x="5174558" y="0"/>
            <a:ext cx="1971359" cy="115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t="26939" r="64418" b="64623"/>
          <a:stretch/>
        </p:blipFill>
        <p:spPr bwMode="auto">
          <a:xfrm>
            <a:off x="1812436" y="202283"/>
            <a:ext cx="1656184" cy="75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4" t="48175" r="40492" b="48078"/>
          <a:stretch/>
        </p:blipFill>
        <p:spPr bwMode="auto">
          <a:xfrm>
            <a:off x="4252422" y="1157378"/>
            <a:ext cx="1247833" cy="2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54091" r="60114" b="40636"/>
          <a:stretch/>
        </p:blipFill>
        <p:spPr bwMode="auto">
          <a:xfrm>
            <a:off x="1763688" y="1411859"/>
            <a:ext cx="2151085" cy="44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3" t="59363" r="48750" b="35728"/>
          <a:stretch/>
        </p:blipFill>
        <p:spPr bwMode="auto">
          <a:xfrm>
            <a:off x="1872012" y="1919603"/>
            <a:ext cx="4035251" cy="46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63546" r="38125" b="31356"/>
          <a:stretch/>
        </p:blipFill>
        <p:spPr bwMode="auto">
          <a:xfrm>
            <a:off x="1660134" y="2356524"/>
            <a:ext cx="5184576" cy="43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22272" r="24091" b="55900"/>
          <a:stretch/>
        </p:blipFill>
        <p:spPr bwMode="auto">
          <a:xfrm>
            <a:off x="1753034" y="2789808"/>
            <a:ext cx="5406096" cy="14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43727" r="23977" b="38792"/>
          <a:stretch/>
        </p:blipFill>
        <p:spPr bwMode="auto">
          <a:xfrm>
            <a:off x="1763688" y="4218380"/>
            <a:ext cx="5333481" cy="110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7" t="61053" r="40454" b="32811"/>
          <a:stretch/>
        </p:blipFill>
        <p:spPr bwMode="auto">
          <a:xfrm>
            <a:off x="4346839" y="5374776"/>
            <a:ext cx="1330037" cy="4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6" t="67000" r="34219" b="19970"/>
          <a:stretch/>
        </p:blipFill>
        <p:spPr bwMode="auto">
          <a:xfrm>
            <a:off x="3854886" y="5710318"/>
            <a:ext cx="2339962" cy="92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83167" r="53903" b="8620"/>
          <a:stretch/>
        </p:blipFill>
        <p:spPr bwMode="auto">
          <a:xfrm>
            <a:off x="1714955" y="6263279"/>
            <a:ext cx="2266628" cy="53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urved Left Arrow 16">
            <a:hlinkClick r:id="rId4" action="ppaction://hlinksldjump"/>
          </p:cNvPr>
          <p:cNvSpPr/>
          <p:nvPr/>
        </p:nvSpPr>
        <p:spPr>
          <a:xfrm>
            <a:off x="7538958" y="5842351"/>
            <a:ext cx="1440160" cy="930597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8" t="4796" r="30269" b="1717"/>
          <a:stretch/>
        </p:blipFill>
        <p:spPr bwMode="auto">
          <a:xfrm>
            <a:off x="2843808" y="1196752"/>
            <a:ext cx="3672333" cy="53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6515" y="155388"/>
            <a:ext cx="4661854" cy="830997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รุปแบบของจดหมายกิจธุระ</a:t>
            </a:r>
            <a:endParaRPr lang="en-US" sz="4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6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260649"/>
            <a:ext cx="7272808" cy="64087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1267" y="511953"/>
            <a:ext cx="741682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		ที่อยู่ผู้ส่ง</a:t>
            </a:r>
          </a:p>
          <a:p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	วัน เดือน ปี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เรื่อง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คำขึ้นต้น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สิ่งที่ส่งมาด้วย (ถ้ามี)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เนื้อความ   ๑) บอกที่มาหรือสาเหตุ ...............................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เนื้อความ   ๒) บอกจุดประสงค์.....................................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คำลงท้าย</a:t>
            </a: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	            ชื่อและนามสกุล</a:t>
            </a:r>
          </a:p>
        </p:txBody>
      </p:sp>
    </p:spTree>
    <p:extLst>
      <p:ext uri="{BB962C8B-B14F-4D97-AF65-F5344CB8AC3E}">
        <p14:creationId xmlns:p14="http://schemas.microsoft.com/office/powerpoint/2010/main" val="16221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9561" t="19484" r="21775" b="12595"/>
          <a:stretch/>
        </p:blipFill>
        <p:spPr>
          <a:xfrm>
            <a:off x="323528" y="548680"/>
            <a:ext cx="840719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8778" t="18704" r="18093" b="43062"/>
          <a:stretch/>
        </p:blipFill>
        <p:spPr>
          <a:xfrm>
            <a:off x="1187624" y="1484784"/>
            <a:ext cx="691276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17081" t="18704" r="18866" b="9439"/>
          <a:stretch/>
        </p:blipFill>
        <p:spPr>
          <a:xfrm>
            <a:off x="251520" y="764704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17156" t="21655" r="19200" b="36017"/>
          <a:stretch/>
        </p:blipFill>
        <p:spPr>
          <a:xfrm>
            <a:off x="611560" y="1988840"/>
            <a:ext cx="828092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899592" y="1412776"/>
            <a:ext cx="7560840" cy="41764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403648" y="1762070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วิเคราะห์จดหมายตามหัวข้อดังต่อไปนี้</a:t>
            </a:r>
          </a:p>
          <a:p>
            <a:pPr marL="342900" indent="-342900">
              <a:buAutoNum type="thaiNumPeriod"/>
            </a:pPr>
            <a:r>
              <a:rPr lang="th-TH" sz="44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จดหมายนี้คือจดหมายประเภทใด</a:t>
            </a:r>
          </a:p>
          <a:p>
            <a:pPr marL="342900" indent="-342900">
              <a:buAutoNum type="thaiNumPeriod"/>
            </a:pPr>
            <a:r>
              <a:rPr lang="th-TH" sz="44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จดหมายนี้มีลักษณะอย่างไร</a:t>
            </a:r>
          </a:p>
          <a:p>
            <a:pPr marL="342900" indent="-342900">
              <a:buAutoNum type="thaiNumPeriod"/>
            </a:pPr>
            <a:r>
              <a:rPr lang="th-TH" sz="44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รูปแบบ</a:t>
            </a:r>
            <a:r>
              <a:rPr lang="th-TH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ของจดหมายเป็นอย่างไร</a:t>
            </a:r>
          </a:p>
          <a:p>
            <a:pPr marL="342900" indent="-342900">
              <a:buAutoNum type="thaiNumPeriod"/>
            </a:pPr>
            <a:r>
              <a:rPr lang="th-TH" sz="44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ภาษา</a:t>
            </a:r>
            <a:r>
              <a:rPr lang="th-TH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ที่ใช้ในการเขียนจดหมายเป็น</a:t>
            </a:r>
            <a:r>
              <a:rPr lang="th-TH" sz="44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อย่างไร</a:t>
            </a:r>
            <a:endParaRPr lang="th-TH" sz="44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07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31072" r="18920" b="17070"/>
          <a:stretch/>
        </p:blipFill>
        <p:spPr bwMode="auto">
          <a:xfrm>
            <a:off x="268209" y="1700808"/>
            <a:ext cx="8490777" cy="441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2943" y="548680"/>
            <a:ext cx="2885726" cy="830997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การจ่าหน้าซอง </a:t>
            </a:r>
            <a:endParaRPr lang="en-US" sz="4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31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rved Right Arrow 15"/>
          <p:cNvSpPr/>
          <p:nvPr/>
        </p:nvSpPr>
        <p:spPr>
          <a:xfrm rot="1948658">
            <a:off x="985917" y="3693528"/>
            <a:ext cx="660447" cy="1996762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6933085" flipV="1">
            <a:off x="3925825" y="3160588"/>
            <a:ext cx="701029" cy="1732811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3633752" flipV="1">
            <a:off x="4428219" y="1732734"/>
            <a:ext cx="701029" cy="1732811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flipV="1">
            <a:off x="3031492" y="1436231"/>
            <a:ext cx="701029" cy="1732811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flipV="1">
            <a:off x="1429790" y="981869"/>
            <a:ext cx="701029" cy="1732811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501463" y="2060848"/>
            <a:ext cx="4536503" cy="2455530"/>
          </a:xfrm>
          <a:prstGeom prst="cloud">
            <a:avLst/>
          </a:prstGeom>
          <a:solidFill>
            <a:srgbClr val="EDC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549" y="2414474"/>
            <a:ext cx="3634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การใช้ภาษาในการ</a:t>
            </a:r>
          </a:p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เขียนจดหมายกิจธุระ</a:t>
            </a:r>
            <a:endParaRPr lang="en-US" sz="4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164" y="274055"/>
            <a:ext cx="3873176" cy="707886"/>
          </a:xfrm>
          <a:prstGeom prst="rect">
            <a:avLst/>
          </a:prstGeom>
          <a:ln w="38100">
            <a:solidFill>
              <a:srgbClr val="CD6AEC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เขียนให้ถูกต้องตามรูปแบบ</a:t>
            </a:r>
            <a:endParaRPr lang="en-US" sz="4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589" y="5733256"/>
            <a:ext cx="4498347" cy="707886"/>
          </a:xfrm>
          <a:prstGeom prst="rect">
            <a:avLst/>
          </a:prstGeom>
          <a:ln w="38100">
            <a:solidFill>
              <a:srgbClr val="CD6AEC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ใช้ภาษาที่ชัดเจน สุภาพ  กระชับ</a:t>
            </a:r>
            <a:endParaRPr lang="en-US" sz="4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767450"/>
            <a:ext cx="6896440" cy="646331"/>
          </a:xfrm>
          <a:prstGeom prst="rect">
            <a:avLst/>
          </a:prstGeom>
          <a:noFill/>
          <a:ln w="38100">
            <a:solidFill>
              <a:srgbClr val="CD6AEC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พิมพ์หรือเขียนด้วยลายมือที่อ่านง่าย  สะอาด  เรียบร้อย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2521" y="1228653"/>
            <a:ext cx="5125121" cy="707886"/>
          </a:xfrm>
          <a:prstGeom prst="rect">
            <a:avLst/>
          </a:prstGeom>
          <a:noFill/>
          <a:ln w="38100">
            <a:solidFill>
              <a:srgbClr val="CD6AEC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สะกดให้ถูกต้องตามหลักการใช้ภาษา</a:t>
            </a:r>
            <a:endParaRPr lang="en-US" sz="4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2767" y="2599140"/>
            <a:ext cx="3363421" cy="1200329"/>
          </a:xfrm>
          <a:prstGeom prst="rect">
            <a:avLst/>
          </a:prstGeom>
          <a:noFill/>
          <a:ln w="38100">
            <a:solidFill>
              <a:srgbClr val="CD6AEC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ใช้คำขึ้นต้น  คำสรรพนาม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ให้เหมาะสม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12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3" grpId="0" animBg="1"/>
      <p:bldP spid="1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244" y="1138386"/>
            <a:ext cx="734528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99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สวัสดีครับ</a:t>
            </a:r>
            <a:endParaRPr lang="en-US" sz="19900" b="1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D:\รูป\การ์ตูน\Gs-iC0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4592283" cy="167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1916832"/>
            <a:ext cx="5832648" cy="3046988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ให้นักเรียนเขียนจดหมายกิจธุระเพื่อขอข้อมูลทุนเรียนฟรี               โรงเรียนปิ่นทองวิทยา                    ผอ.นิ</a:t>
            </a:r>
            <a:r>
              <a:rPr lang="th-TH" sz="48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รัชต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ปิ่นทอง</a:t>
            </a:r>
          </a:p>
        </p:txBody>
      </p:sp>
    </p:spTree>
    <p:extLst>
      <p:ext uri="{BB962C8B-B14F-4D97-AF65-F5344CB8AC3E}">
        <p14:creationId xmlns:p14="http://schemas.microsoft.com/office/powerpoint/2010/main" val="379335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ดมุมสี่เหลี่ยมผืนผ้าด้านทแยงมุม 3"/>
          <p:cNvSpPr/>
          <p:nvPr/>
        </p:nvSpPr>
        <p:spPr>
          <a:xfrm>
            <a:off x="1043608" y="1412776"/>
            <a:ext cx="7272808" cy="417646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403648" y="1608182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 </a:t>
            </a:r>
          </a:p>
          <a:p>
            <a:pPr algn="ctr"/>
            <a:r>
              <a:rPr lang="th-TH" sz="80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อินเทอร์เน็ตว่อง </a:t>
            </a:r>
          </a:p>
          <a:p>
            <a:pPr algn="ctr"/>
            <a:r>
              <a:rPr lang="th-TH" sz="80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สมองไว</a:t>
            </a:r>
            <a:endParaRPr lang="th-TH" sz="80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81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971600" y="1772816"/>
            <a:ext cx="7128792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187624" y="205530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54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จดหมาย</a:t>
            </a:r>
            <a:r>
              <a:rPr lang="th-TH" sz="5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นี้คือ</a:t>
            </a:r>
            <a:r>
              <a:rPr lang="th-TH" sz="54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จดหมายประเภทใด</a:t>
            </a:r>
            <a:endParaRPr lang="th-TH" sz="54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31840" y="3736486"/>
            <a:ext cx="2952328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231740" y="386104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จดหมายกิจธุระ</a:t>
            </a: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50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547664" y="1124744"/>
            <a:ext cx="5904656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907704" y="141277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๒. จดหมาย</a:t>
            </a:r>
            <a:r>
              <a:rPr lang="th-TH" sz="4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นี้มีลักษณะอย่างไร</a:t>
            </a:r>
          </a:p>
          <a:p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55576" y="2853490"/>
            <a:ext cx="7848872" cy="2952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115616" y="3113919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จดหมายกิจธุระ เป็นจดหมายที่เกี่ยวข้องกับกิจธุระ                หรือการงานที่เป็นส่วนหนึ่งในการดำเนินชีวิต  เช่น เสนอขายสินค้าและบริการ ติดตามหนี้ เรียกร้องเกี่ยวกับข้อผิดพลาด  และขอความอนุเคราะห์ต่าง ๆ</a:t>
            </a:r>
            <a:endParaRPr lang="th-TH" sz="36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28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403648" y="1268760"/>
            <a:ext cx="6480720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403648" y="1373648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8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๓. รูปแบบ</a:t>
            </a:r>
            <a:r>
              <a:rPr lang="th-TH" sz="4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th-TH" sz="48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จดหมายนี้เป็น</a:t>
            </a:r>
            <a:r>
              <a:rPr lang="th-TH" sz="4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อย่างไร</a:t>
            </a:r>
          </a:p>
          <a:p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71600" y="2636912"/>
            <a:ext cx="7344816" cy="3024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496718" y="2717919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๑. ที่อยู่ผู้ส่ง			๒. วัน เดือน ปี</a:t>
            </a:r>
            <a:r>
              <a:rPr lang="th-TH" sz="36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r>
              <a:rPr lang="th-TH" sz="36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๓. เรื่อง</a:t>
            </a:r>
            <a:r>
              <a:rPr lang="th-TH" sz="36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		๔. </a:t>
            </a:r>
            <a:r>
              <a:rPr lang="th-TH" sz="36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คำขึ้นต้น	</a:t>
            </a:r>
            <a:r>
              <a:rPr lang="th-TH" sz="36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r>
              <a:rPr lang="th-TH" sz="36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๕. สิ่งที่ส่งมาด้วย	       	๖. เนื้อความหรือใจความ๗. คำลงท้าย			๘. ลายมือชื่อ		            ๙. ชื่อเต็ม</a:t>
            </a:r>
            <a:endParaRPr lang="th-TH" sz="36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9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11560" y="1792270"/>
            <a:ext cx="7992888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19671" y="1988839"/>
            <a:ext cx="7542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๔. ภาษา</a:t>
            </a:r>
            <a:r>
              <a:rPr lang="th-TH" sz="4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ที่ใช้ในการเขียนจดหมายเป็นอย่างไร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7584" y="3429000"/>
            <a:ext cx="7555188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999020" y="3501008"/>
            <a:ext cx="7383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มีรูปแบบการใช้ภาษาในระดับทางการหรือค่อนข้าง  เป็นทางการ ไม่ใช้ภาษาปากหรือภาษาพูด</a:t>
            </a:r>
            <a:endParaRPr lang="th-TH" sz="40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33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9552" y="1628800"/>
            <a:ext cx="8064896" cy="3024336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5576" y="1988840"/>
            <a:ext cx="759374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จดหมายกิจธุระ</a:t>
            </a:r>
            <a:endParaRPr lang="en-US" sz="13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100" name="Picture 4" descr="ผลการค้นหารูปภาพสำหรับ จดหม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75" y="5085184"/>
            <a:ext cx="2447256" cy="14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ผลการค้นหารูปภาพสำหรับ จดหม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179846"/>
            <a:ext cx="2448272" cy="14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397" y="404663"/>
            <a:ext cx="72026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จดหมายกิจธุระคืออะไร </a:t>
            </a:r>
            <a:r>
              <a:rPr lang="en-US" sz="8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?</a:t>
            </a:r>
            <a:endParaRPr lang="en-US" sz="8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6" descr="ผลการค้นหารูปภาพสำหรับ จดหม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40176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5013176"/>
            <a:ext cx="64091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มีความสำคัญอย่างไร </a:t>
            </a:r>
            <a:r>
              <a:rPr lang="en-US" sz="8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?</a:t>
            </a:r>
            <a:endParaRPr lang="en-US" sz="80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D:\รูป\การ์ตูน\ถือป้าย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18353"/>
            <a:ext cx="1265950" cy="187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632</TotalTime>
  <Words>259</Words>
  <Application>Microsoft Office PowerPoint</Application>
  <PresentationFormat>On-screen Show (4:3)</PresentationFormat>
  <Paragraphs>66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SD-SSRU</cp:lastModifiedBy>
  <cp:revision>36</cp:revision>
  <dcterms:created xsi:type="dcterms:W3CDTF">2016-12-11T23:43:08Z</dcterms:created>
  <dcterms:modified xsi:type="dcterms:W3CDTF">2020-04-13T02:44:57Z</dcterms:modified>
</cp:coreProperties>
</file>