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7" r:id="rId2"/>
    <p:sldId id="259" r:id="rId3"/>
    <p:sldId id="258" r:id="rId4"/>
    <p:sldId id="262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2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2:41:39.8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22886 9988,'34'-33,"-34"33,33 0,33 0,-33 0,0 33,33-33,-33 0,0 0,0 0,0 33,33-33,1 0,-1 0,-33 0,33 0,-33 0,0 0,33 0,-33 0,0 0,1 0,-1 0,0 0,33 0,-66 0,33 0,0 0,0 0,-33 0,33 0,33 0,-33 0,0 0,34 0,-67 0,33 0,-33 0,33 0,0 0,0 0,-33 0,66 0,-33 0,0 0,0 0,0 0,0 0,0 0,0 0,1 33,-1-33,0 0,0 0,0 0,-33 0,33 0,0 0,0 0,0 0,0 0,0 0,33 0,-66 0,33 0,1 0,-1 0,-33 0,33 0,-33 0,66 0,-66 0,33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2:49:52.8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27186 7640,'0'0,"33"0,0 0,-33 0,33 0,0 0,0 0,-33 0,66 0,1 0,-1 0,-33 0,0 0,0 0,0 0,0 0,0 0,-33 0,33 0,33 0,1 0,-1 0,-33 0,33 0,-33 0,0 0,33 0,-33 0,0 0,0 0,-33 0,67 0,-67 0,33 0,0 0,0 0,0 0,33 0,-33 0,33 0,-66 0,66 0,-33 0,1 0,-1 0,0 0,-33 0,66 0,-33 0,-33 0,66 0,-33 0,0 0,0 0,0 0,33 0,-32 0,-34 0,66 0,33 33,-66-33,0 0,-33 0,33 0,0 0,0 0,0 0,-33 0,33 0,0 33,1-33,-1 0,0 0,-33 0,33 0,-33 0,66 0,-66 0,66 33,-33-33,0 0,0 0,0 33,0-33,-33 0,34 0,-34 0,33 0,0 0,-33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2:50:03.6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30592 9856,'0'0,"34"0,-34 0,33 0,-33 0,66 0,-33 0,0 0,33 0,33 0,0 0,1 0,-34 0,0-33,-33 33,33 0,-66 0,66 0,-33 0,-33 0,67 0,-34 0,0 0,33 0,-33 0,0 0,33 0,-33 0,0 0,33 0,1 0,-34 0,0 0,33 0,-66 0,66 0,-66 0,33 0,33 0,-33 0,0 0,0 0,-33 0,34 0,-1 0,-33 0,33 0,0 0,0 0,-33 0,33 0,-33 0,33 0,-33 0,33 0,0 0,-33 0,33 0,-33 0,33 0,0 0,-33 0,33 0,-33 0,33 0,-33 0,34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2:50:10.7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11443 10484,'0'0,"99"0,-99 0,67 0,-34 0,66 33,-33-33,66 0,-32 33,-1-33,0 0,33 0,34 0,-100 0,33 0,-33 0,0 0,34 0,-34 0,33 0,-66 0,0 0,0 0,0 0,0 0,-33 0,33 0,33 0,-32 0,-1 0,33 0,-33 0,0 0,0 0,0 0,0 0,0 0,0 0,0 0,0 0,34 0,-67 0,66 0,-33 0,0 0,0 0,33 0,-66 0,33 0,33 0,-66 0,33 0,-33 0,33 0,1 0,-34 0,33 0,-33 0,33 0,-33 0,33 0,0 0,0 0,-33 0,33 0,0 33,0-33,-33 0,33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2:50:12.3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12667 11741,'0'0,"66"0,-66 0,66 0,0 0,-33 0,1 0,65 0,-66 0,0 0,33 0,-33 0,0 0,33 0,34 0,-67 0,-33 0,33 0,0 0,0 0,66 0,-33 0,-33 0,33 0,1 0,-34 0,-33 0,33 0,0 0,-33 0,33 0,0 0,0 0,33 0,-33 0,0 0,0 0,-33 0,33 0,1 0,-34 0,33 0,-33 0,33 0,-33 0,66 0,-33 0,0 0,0 0,0 0,0 0,-33 0,33 0,0 0,0 0,0 0,1 0,-1 0,0 0,0 0,0 0,0-33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2:50:19.3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6846 13924,'0'0,"33"0,33 0,100 0,-67 0,132 33,34 0,-67-33,-32 0,32 0,-99 0,34 33,-67 0,132-33,-32 0,65 0,-99 0,1 0,-1 0,0 0,-99 0,1 0,32 0,-66 0,33 0,33 0,-33 0,0 0,0 0,0 0,-33 0,33 0,-33 0,33 0,-33 0,33 0,0 0,1-33,-34 33,33 0,0 0,33 0,-33 0,0 0,33-33,0 33,-33-33,0 33,0 0,1 0,-34 0,33 0,33 0,-66 0,33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6-12-21T03:34:54.7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23581 6416,'33'0,"-33"0,33 0,-33 0,33 0,0 0,33 0,-32 0,-1 0,33 0,-33 0,33 0,-33 0,66 0,-33 0,1 0,32 0,0 0,0 0,-33 0,34 0,-1 0,0 0,-33 0,0 0,0 0,-33 0,67 0,-100 0,33 0,33 0,-33 0,33 0,0 0,0 0,-32 0,32 0,0 0,0 0,-33 0,0 0,66 0,-66 0,34 0,-34 0,33 0,-33 0,0 0,0 0,-33 0,33 0,0 0,-33 0,33 0,-33 0,66 0,-66 0,33 0,0-33,1 33,-34 0,66 0,-66 0,33 0,-33 0,66 0,-33 0,-33 0,66 0,-66 0,33 0,33 0,1 0,-34 0,-33 0,33 0,0 0,0 0,-33 0,33 0,-33 0,-33 0,0 0,-66 0,-1 0,34 0,-66 0,0 0,32 0,-32 0,-33 0,-1 0,34 0,-33 0,-1 0,67 0,-33 0,33 0,-1 0,1 0,-66 0,66 0,-1 0,-32 0,0 0,66 0,-34 0,34 0,66 0,-33 0,-33 0,33 0,0 0,-33 0,66 0,-33 0,33 0,-33 0,0 0,66 33,33-33,-33 0,66 33,-33-33,33 0,-32 0,-1 0,33 0,0 33,0-33,34 33,-34-33,0 0,33 0,-32 0,-34 0,33 0,0 0,0 0,1 0,-34 0,-33 0,33 0,0 0,0 0,0 0,1 0,-1 0,0 0,0 0,-66 0,66 0,0 0,-66 0,33 0,0 0,-33 0,33 0,-33 0,34 0,-34 0,33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3:04:59.5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27417 15941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3:05:01.4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27252 15842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3:01:44.8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1124 5788,'34'0,"-1"33,-33-33,66 33,-33-33,0 0,33 0,-33 33,0-33,0 0,0 0,0 33,1-33,-1 0,0 0,0 0,33 0,33 0,-66 0,33 0,-33 0,67 0,-1 0,0 0,-33 0,0 0,0 0,1 0,-1 0,-33 0,0 0,33 0,0 0,-66 0,66 0,0 0,1 0,-34 0,66 0,-33 0,0 0,0 0,1 0,-1 0,33 0,0 0,-33 0,0 0,1 0,-34 0,0 0,0 0,66 0,-33 0,-33 0,0 0,0 0,0 0,0 0,34 0,-1 0,-33 0,33 0,33 0,-66 0,33 0,-32 0,-1 0,0 0,33 0,-33 0,33 0,0 0,0 0,-33 0,34 0,-34 0,-33 0,33 0,-33 0,33 0,0 0,-33 0,33 0,-33 0,33 0,-66 0,0 0,-66 0,-1 0,1 0,0 0,0-33,33 33,-67-33,34 0,66 33,0 0,-66 0,-1-33,34 33,-33-33,33 33,0-33,-100 33,100 0,-33 0,0 0,0 0,-1 0,34 0,0 0,0 0,33 0,0 0,-33 0,33 0,-34 0,34 0,-66 0,33 0,0 0,0 0,33 0,-133 0,100 0,0 0,-33 0,33 0,0 0,-34 0,67 0,0 0,-33 0,66 0,-33 0,33 0,-33 0,0 0,33 0,-33 0,33 0,-33 0,-33 0,66 0,-67 0,67 0,-33 0,33 0,-66 0,33 0,0 33,-33-33,33 0,-33 33,33-33,-67 33,100-33,-66 0,66 0,-33 0,-33 0,66 33,33-33,0 0,66 33,34-33,-34 33,0 0,0 0,34-33,32 33,-33-33,1 0,98 0,-99 0,-32 0,-1 0,0 0,-66 0,0 0,0 0,0 0,33 0,1 0,-1 0,0 0,-33 0,33 0,33 0,-66 0,0 0,34 33,-1-33,-33 0,33 0,0 0,-33 33,0-33,33 33,-66-33,33 0,1 0,32 0,0 0,-33 0,0 0,0 0,0 0,0 0,0 0,0 0,33 0,1 0,-67 0,33 0,0 0,-33 0,33 0,-33 0,33 0,0 0,0 0,-33 0,66 34,-33-34,-33 0,33 0,0 0,-33 0,34 0,-34 0,33 0,0 0,-33 0,33 0,-33 0,33 0,-33 0,66 0,-66 0,33 0,33 0,-66 0,33 0,0 0,-33 0,33 0,-33 0,33 0,-33 0,34 0,-1 0,-33 0,33 0,0 0,0 0,-33 0,33 0,-33 0,33 0,0 0,-33 0,33 0,-33 0,0-34,0 34,0-33,0 0,0 33,0-33,-33 33,0 0,0 0,0 0,-33 0,-34 0,34 0,-33 0,33 0,33 0,-33 0,33 0,0 0,0 0,-1-33,1 33,-66 0,-33 0,66 0,-34 0,1 0,-33 0,33 0,33 0,-1 0,1 0,66 0,-33 0,0 0,-33 0,33 0,-66 0,33 0,-1 0,-32 0,0 0,33 0,33 0,0 0,-33 0,66 0,-34 0,-32 0,33 0,0 0,-33 0,66 0,-33 0,0 0,-33 0,33 0,-33 0,32 0,1 0,-66 0,99 0,-33 0,0 0,0 0,0 0,0 0,0 0,0 0,0 0,33 0,-33 0,-1 0,1 0,33 0,-33 0,33 0,-33 0,33 0,-33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3:01:53.0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1124 7011,'0'-33,"34"33,-1 0,33 0,0 33,0-33,-33 0,66 34,-66-34,67 0,-1 0,0 0,0 0,1 0,65 0,33 0,34 0,-1 0,-65 0,-34 0,33 0,-98 0,-34 0,0 0,-33 0,33 0,0 0,0 0,33 0,0 0,0 0,0 33,1-33,-1 0,-33 0,33 0,-33 0,0 0,0 0,-33 0,66 0,-33 0,0 0,1 33,-1-33,0 33,0-33,0 0,33 0,-33 0,0 0,0 0,-33 0,66 0,-66 0,33 0,1 0,-1 0,33 0,-33 0,0 0,66 0,-99 0,33 0,-33 0,33 0,-33 0,33 0,0 0,-33 0,33 0,-33 0,34 0,-1 0,0 0,-33 0,33 0,-33 0,33 0,0 0,0 0,-33 0,33 0,0 0,-33 33,-33-33,33 0,-33 0,-33 0,33 0,0 0,-33 0,-1-33,34 33,-33-33,0 0,33 33,-33-33,-33 33,32 0,-32-34,33 34,-66-33,66 33,-34 0,1 0,0 0,-33 0,66 0,-34 0,34 0,-33 0,99 0,-33 0,0 0,0 0,33 0,-33 0,33 0,-33 0,-34 0,1 0,0 0,0 0,-33 0,66 0,0 0,0 0,33 0,-67 0,34 0,0 0,0 0,0 0,0 0,0 0,0 0,0 0,0 0,0 0,-33 0,32 0,1 0,-33 0,33 0,0 0,0 0,0 0,0 0,-33 0,0 0,-1 0,34 0,0 0,0 0,0 0,33 0,-33 0,0 0,-33 0,66 0,-33 0,0 0,-33 0,33 0,33 0,-34 0,34 0,-33 0,33 0,-33 0,0 0,0 0,33 0,-33 33,33 1,66-34,-33 33,0 0,34-33,-34 0,0 0,66 33,-33 0,0-33,66 33,-65-33,65 0,0 33,-33-33,-32 33,-1 0,33-33,0 0,-33 0,33 0,-32 0,32 0,-33 0,33 0,0 0,1 0,-1 0,-33 0,0 0,0 0,0 0,1 0,-34 0,66 0,-66 0,66 0,-33 0,-33 0,34 0,-1 0,33 0,-66 0,66 0,-66 0,0 0,0 0,1 0,-1 0,0 0,0 0,0 0,0 0,-33 0,33 0,0 0,0 0,-33 0,33 0,-33 0,33 0,0 0,-33 0,33 0,-33 0,33 0,1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2:41:44.4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28939 10385,'0'0,"33"0,-33 0,33 0,0 0,33 0,0 0,0 0,34 0,-34 0,-33 0,66 0,-33 0,33 0,-65 0,32 0,-33 0,33 0,-33 0,0 0,33 0,-33 0,33 33,1-33,32 33,-66-33,33 0,0 0,0 0,-33 0,0 0,34 0,-34 0,0 0,33 0,0 0,-33 0,0 0,66 0,-66 0,34 0,-1 0,0 0,0 0,33 0,-66 0,0 0,0 0,1 0,-34 0,33 0,-33 0,33 0,-33 0,33 0,0 0,0 0,33 0,-33 0,0 0,0 0,0 0,34 0,-67 0,33 0,-33 0,33 0,0 0,33-33,-66 33,33 0,-33 0,66 0,-66 0,33 0,-33 0,66-33,-66 33,33 0,0 0,1 0,-1-33,0 33,-33 0,33 0,-33 0,33 0,-33-33,33 33,0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3:01:59.5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31552 7607,'0'0,"0"0,33 0,0 0,0 0,0 0,-33 0,33 0,0 0,0 0,-33 0,33 0,0 0,33 0,1 0,-67 0,66 0,-33 0,0 0,33 0,-33 0,0 0,33 0,0 0,-33 0,1 0,32 0,-33 0,0 0,0 0,0 0,0 0,0 0,-33 0,66 0,-66 0,33 0,0 0,0 0,-33 0,34 0,-34 0,0 33,0-33,-67 0,1 0,0 0,0 0,0 0,-66 0,98 0,-32 0,0 0,33 0,0 0,0 0,-33 0,33 0,0 0,0 0,0 0,-1 0,1 0,0 0,33 0,-33 0,0 0,0 0,-33 0,0 0,33 0,0 0,0 0,-1 0,1 0,33 0,67 0,-67 0,33 0,0 0,0 0,33 0,0 0,0 0,0 0,1 0,-34 0,0 0,33 0,0 0,-33 0,33 0,0 0,-66 0,33 0,34 0,-67 0,33 0,0 0,0 0,0 0,-33 0,33 0,0 0,-33 0,33 0,0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3:02:07.2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17892 8665,'34'0,"-1"0,0 0,33 0,33 0,66 0,-132 0,100 0,-34-33,-66 33,33 0,-33 0,0-33,-33 33,33 0,0 0,-33 0,34 0,-1 0,0 0,33 0,-66 0,33 0,0 0,0 0,33 0,0 0,-33 0,1 0,65 0,0 0,-33 0,0 0,33 0,-32 0,32 0,-66 0,0 0,0 0,0 0,0 0,-33 0,33 0,0 0,0 0,0 0,1 0,-1 0,33 0,-66 0,66 0,-66 0,33 0,0 0,0 0,-33 0,33 0,0 0,0 0,-33 0,33 0,-33 0,34 0,-34 0,33 0,0 0,0 0,-33 0,33 0,0 0,-33 0,0 0,-99 0,33 0,-34 0,1 0,-33 0,66 0,-1 0,-32 0,33 0,-99 0,32 0,1 0,0 0,0 0,-34 0,34 0,33 0,33 0,-1 0,34 0,0 0,33 0,-33 0,0 0,0 0,33 0,-33 0,33 0,-33 0,33 0,-33 0,0 0,-33 0,66 0,-33 0,33 0,-34 0,1 0,33 0,-33 0,33 0,0 0,33 0,0 0,1 0,32 0,-33 0,0 0,0 0,-33 0,33 0,0 0,33 0,-33 0,33 0,-33 0,34 0,-1 0,0 0,0 0,0 0,33 0,-32 0,-1 0,-33 0,33-33,-33 33,0 0,33 0,-33 0,33 0,-32 0,65 0,-33 0,0 0,-33 0,33 0,-66 0,33 0,0 0,0 0,-33 0,34 0,-1 0,0 0,0 0,0 0,0 0,-33 0,33 0,-33 0,33 0,0 0,-33 0,33 0,-33 0,33 0,0 0,0 0,-33 0,34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3:02:15.1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26855 9790,'33'0,"-33"0,33 0,-33 0,33 0,1 0,32 0,33 0,0 0,33 0,-32 0,32 0,0 0,-33 0,34 0,-67 0,-33 0,-33 0,33 0,0 0,-33 0,66 0,0 0,34 0,-67 0,66 0,-33 0,0 0,0 0,0 0,1 0,-34 0,33 0,-66 0,33 0,33 0,-66 0,33 0,0 0,0 0,33 0,1 0,-34 0,33 0,0 0,0 0,0 0,0 0,0 0,1 0,-67 0,33 0,0 0,-33 0,33 0,66 0,-66 0,33 0,-33 0,0 0,-33 0,67 0,-67 0,33 0,-33 0,33 0,0 0,-33 0,33 0,33 0,-66 0,33 0,-66 0,-66 0,0 0,-34 0,-32 0,66 0,-1 0,1 0,0 0,33 0,-33 0,33 0,-34 0,34 0,-66 0,33 0,-1 0,1 0,0 0,33 0,-33 0,32 0,1 0,-33 0,0 0,33 0,0 0,-1 0,1 0,33 0,0 0,0 0,0 0,0 0,-33 0,66 0,-33 0,33 0,-33 0,0 0,33 0,-33 0,33 0,-34 0,34 0,-33 0,0 0,33 0,-33 0,33 0,-33 0,0 0,33 0,-33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3:02:18.3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29766 9922,'0'0,"33"0,0 0,0 0,0 0,66 0,0 0,1 0,32 0,33 0,-32 0,-1 0,0 0,-33 0,1 0,-1 0,-33 0,-33 0,0 0,0 0,0 0,33 0,-66 0,66 0,-32 0,98 0,-33 0,-33 0,33 0,-32 0,32 0,-33 0,0 0,-33 0,-33 0,66 0,-66 0,33 0,-33 0,67 0,-67 0,66 0,-33 0,-33 0,66 0,-66 0,33 0,-33 0,33 0,0 0,0 0,-33 0,33 0,-33 0,-66 0,-33 0,33 0,0 0,-1 0,-32 0,33 0,0 0,0 0,-33 0,32 0,-32 0,0 0,-66 0,32 0,1 0,0 0,-1 0,-32 0,66 0,33 0,33 0,-33 0,32-33,1 33,-66-33,66 33,33 0,-66-33,33 0,-33 33,0 0,66 0,-67 0,1-33,33 33,0 0,-33 0,33 0,-33 0,33 0,-33 0,32 0,1 0,0 0,0 0,0 0,-33 0,33 0,0 0,0 0,0 0,0 0,0 0,0 0,-1 0,1 0,0 0,0 0,0 33,33-33,-33 0,33 0,-33 0,0 0,0 0,0 33,0-33,-33 0,33 0,-1 0,1 0,33 0,-33 0,0 0,0 0,33 33,-33-33,0 0,33 0,-33 0,33 0,-33 0,33 0,-66 33,33-33,0 0,-34 0,34 0,0 0,0 0,0 0,0 0,33 0,-33 0,0 0,33 0,-33 0,33 0,-33 33,0-33,0 0,33 0,33 33,0-33,132 0,-66 0,67 0,-1 0,34 0,-34 0,0 0,1 0,-34 0,66 0,-65 0,65 0,-99 0,34 0,-1 0,-33 0,0 0,1 0,-1 0,-33 0,33 0,-99 0,99 0,-33 0,1 0,65 0,-66 0,66 0,-66 0,67 0,-34 0,-33 0,0 0,-33 0,34 0,-34 0,33 0,-33 0,0 0,33 0,-66 0,33 0,33 33,-66-33,66 0,-66 0,33 0,1 33,-34-33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3:02:27.1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11377 10848,'0'0,"0"0,33 0,0 0,0 0,0 0,0 0,1 0,32 0,-66 0,33 0,0 0,0 0,-33 0,33 0,33 0,-66 0,66 0,-33 0,0 0,34 0,32 0,-66 0,33 0,0 0,0 0,33 0,-32 0,-1 0,-33 0,66 0,-33 0,0 0,-33 0,67 0,-34 0,0 0,-33 0,0 0,33 0,0 0,-33 0,34 0,-1 0,0 0,33 0,-33 0,33 0,34 0,-34 0,0 0,0 0,-32 0,-67 0,33 0,0 0,-33 0,33 0,-33 0,33 0,0 0,0 0,0 0,0 0,33 0,-66 0,33 0,34 0,-67 0,33 0,0 0,-33 0,33 0,-33 0,33 0,-33 0,66 0,-66 0,0 0,0 0,-66 0,33 0,-33 0,-34 0,1 0,66 0,-33 0,33 0,-66 0,66 0,-67 0,34 0,-33 0,0 0,-34 0,34 0,-33 0,33 0,0 0,-1 0,67 0,-66 0,33 0,0 0,-33 0,32 0,34 0,-33 0,0 0,66 0,-66 0,0 0,-34 0,100 0,-66 0,33 0,-33 0,66 0,-33 0,33 0,-33 0,0 0,33 0,-33 0,0 0,0 0,-33 0,-1 0,34 0,0 0,-33 0,66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3:02:32.2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2381 11939,'33'0,"-33"0,66 0,34 0,-1 0,-33 0,0 0,33 0,-32 33,65 0,-99-33,33 0,33 34,-33-34,34 0,-67 0,33 0,-33 0,66 0,-66 0,33 0,1 0,-1 0,33 0,-33 0,0 0,0 0,0 0,34 0,-67 0,33 0,0 0,33 0,1 0,-1 0,0 0,-66 0,33 0,-33 0,66 0,1 0,-1 0,0 0,33 0,-65 0,-1 0,0 0,-33 0,0 0,0 0,-33 0,66 0,-66 0,33 0,0 0,0 0,0 0,1 0,-1 0,0 0,0 0,0-34,-33 34,33 0,0 0,-33 0,-33 0,33 0,-33 0,-33 0,33 0,0 0,-1 0,1 0,-33 0,-33 0,0 0,0 0,32 0,-32 0,33 0,0 0,0 0,-33 0,32 0,1 0,-33 0,-33 0,33 0,-1 0,-32 0,-33 0,32 0,1 0,0 0,33 0,-1 0,1 0,0 0,66 0,0 0,0 0,33 0,-33 0,0 0,33 0,-33 0,33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3:02:36.6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18256 12138,'0'0,"33"0,33 0,1 0,32 0,0 0,0 0,-33 0,34 0,-1 0,0-33,-33 0,67 33,-67-33,-33 33,33 0,33 0,-99 0,33 0,33 0,-33 0,34 0,-34 0,66 0,-66 0,33 0,0 0,0 0,-33 0,0 0,34 0,-1 0,-33 0,33 0,0 0,-33 0,0 0,0 0,34 0,-67 0,66 0,-33 0,0 0,0 0,-33 0,66 0,-66 0,0 0,-33 0,0 0,0 0,-33 0,-34 0,34 0,-33 0,33 0,0 0,0 0,33 0,-1 0,-32 0,33 0,0 0,0 0,-66 0,33 0,-33 0,32 0,-32 0,33 0,-33 0,0 0,-1 0,67 0,-33 0,33 0,33 0,-33 0,33 0,-33 0,0 0,-33 0,0 0,-1 0,34 0,-33 0,66 0,-66 0,33 0,-33 0,0 0,33 0,-34 0,67 0,-33 0,33 0,0 0,0 0,33 0,1 0,32 0,0 0,0 0,0 0,33 0,1 0,-34 0,33 0,-33 0,33 0,1 0,-34 0,33 0,-33 0,-66 0,33 0,0 0,0 0,-33 0,66 0,-33 0,34 0,-34 0,66 0,-33 0,0 0,-33 0,33 0,-33 0,-33 0,34 0,-1 0,-33 0,33 0,-33 0,33 0,0 0,0 0,-33 33,33-33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3:02:39.8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22159 12105,'-66'0,"66"0,66 0,0 0,66 0,1 0,98 0,-99 0,100 0,-34 0,-65 0,-1 0,0 0,34 0,-34 0,-66 0,33 0,-33 0,1 0,-34 0,0 0,0 0,0 0,33 0,0 0,0 0,33 0,-65 0,65 0,-33 0,0-33,0 33,0 0,-33 0,0 0,-33 0,34 0,-1-33,33 33,0 0,-33 0,0 0,0 0,-33 0,33 0,0 0,0 0,0 0,1 0,32 0,-33 0,33 0,0 0,0 0,-33 0,0 0,33 0,-66 0,34 0,-34 0,33 0,0 0,-33 0,33 0,-33 0,33 0,0 0,-33 0,33 0,-33 0,33 0,-33 0,0 0,0 0,-66 33,0-33,0 0,-1 0,67 0,-33 0,-33 0,66 0,-33 0,-66 0,66 0,-33 0,0 0,-34 0,1 0,0 0,-33 0,65 0,-65 0,0 0,0 0,-34 0,100 0,-33 0,66 0,33 0,-33 0,33 0,-33 0,0 0,0 0,-1 0,1 0,0 0,0 0,-33 0,0 0,-99 0,65 0,1 0,0 0,33 66,33-66,-33 0,66 0,-34 33,34-33,-33 0,0 0,0 0,33 0,-66 0,33 0,0 0,0 0,0 0,-33-33,33 33,0 0,-1 0,34 0,-33 0,0 0,33 0,-33 0,33 0,-33 0,-33 0,66 0,-66 0,66 0,-33 0,0 0,0 0,33 0,66 0,0 0,33 33,0-33,1 0,32 33,0-33,67 0,-100 0,33 0,-66 0,34 0,-1 0,-66 0,33 0,33 0,0 0,67 0,-1 0,-33 0,-32 0,-1 0,-33 0,0 0,33 0,-66 0,34 0,-34 0,33 0,-33 0,0 0,0 0,0 0,0 0,0 0,0 0,0 0,0 0,1 0,-1 0,-33 0,66 33,-66-33,33 0,0 0,-33 0,33 0,-33 0,33 0,0 0,0 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3:02:53.4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29865 12105,'33'0,"0"0,0 0,33 0,0 0,34 0,-34 0,0 0,0 0,33 0,-33 0,-33 0,34 0,-1 0,0 0,-33 0,0 0,0 0,0 0,33 0,0 0,-32 0,-1 0,0 0,0 0,-33 0,33 0,-33 0,33 0,0 0,0 0,0 0,0 0,0 0,0 0,0 0,-33 0,33 0,1 0,-1 0,-33 0,33 0,-33 0,-33 0,0 0,-1 0,-32 0,33 0,-33 0,33 0,-33 0,0 0,0 0,-34 0,-32 0,33 0,0 0,33 0,-1 0,1 0,0 0,66 0,-33 0,0 0,0 0,33 0,-33 0,33 0,-66 0,33 0,33 0,-67 0,1 0,66 0,-66 0,33 0,0 0,33 33,0 0,66 0,0 0,-66-33,66 0,-32 0,-1 0,33 0,-33 33,33-33,0 0,0 33,0-33,-33 33,67-33,-1 0,-33 0,0 0,0 0,34 33,-100-33,33 33,33-33,-66 0,66 0,-66 0,33 0,-33 0,33 0,-33 0,33 0,0 0,-33 0,33 33,-33-33,33 0,0 0,0-33,-33 33,67-33,-67 33,0-33,-33 33,-34 0,1-33,33 33,-66-33,66 33,-33-33,33 33,-33 0,-1 0,34 0,0 0,-33 0,33 0,-33 0,33 0,-33-33,33 33,0 0,-1 0,1 0,0 0,33 0,-66 0,66 0,-33 0,0 0,0 0,0 0,33 0,-33 0,0 0,33 0,-33 0,33 0,-66 0,66 0,-34 0,-32 0,33 0,0 0,0 0,0 0,0 0,33 0,99-33,-33 33,100 0,32-33,34 0,-1 0,1 0,-133-1,0 34,0 0,-33 0,34 0,-100 0,33 0,-33 0,66 0,-33 0,33 0,0 0,0 0,1-33,-34 33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6-12-21T03:41:56.4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1224 5920,'33'0,"0"0,33 0,-33 0,33 0,0 0,1 0,32 0,-33 0,0 0,33 0,-33 0,34 0,-1 0,0 0,33 0,-99 0,34 0,-1 0,0 0,0 0,-33 0,66 0,0 0,34 0,-34 0,-33 0,66 0,-65 0,-1 0,-33 0,33 0,0 0,-33 0,33 0,0 0,-32 0,32 0,-33 0,66 0,-33 0,0 0,-33 0,33 0,1 0,-34 0,0 0,0 0,0 0,0 0,-33 0,66 0,-33 0,0 0,0 0,67 0,-67 0,0 0,0 0,0 0,0 0,-33 0,33 0,0 0,0 0,-33 0,33 0,0 0,0 0,0 0,-33 0,34 0,-1 0,-33 0,33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2:41:50.3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5292 13031,'0'0,"33"0,-33 0,66 0,0 0,-33 0,33 0,0 0,1 0,-34 0,0 0,0 0,0 0,-33 0,33 0,0 0,0 0,0 0,0 0,0 0,33 0,-66 0,67 0,-34 0,-33 0,66 0,-33 0,0 0,0 0,33 0,-33 0,0 0,33 0,-66 0,34 0,-1 0,33 0,-66 0,33 0,0 0,0 0,33 0,-66 0,33 0,33 0,-33 0,0 0,34 0,-34 0,33 0,-33 0,33 0,-33 0,0 0,0 0,0 0,0 0,0 0,34 0,-34 0,33 0,0 0,-33 0,33 0,0 0,1 0,-34 0,0 0,-33 0,33 0,0 0,0 0,-33-33,33 33,0 0,0 0,0 0,0 0,0 0,0 0,-33 0,33 0,-33 0,34 0,-34 0,33 0,0 0,-33 0,33 0,-33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2:41:54.1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8731 13262,'0'0,"33"0,0 0,0 0,1 0,-1 0,33 0,0 0,33 0,-33 0,0 0,34 0,-1 0,0 0,0 0,-33 0,1 0,-34 0,33 0,-66 0,33 0,0 0,0 0,-33 0,33 0,33 0,-66 0,66 0,-33 0,1 0,32 0,0 0,0 0,0 0,0 0,0 0,1 0,-34 0,0 0,0 0,0 0,0 0,0 0,0 0,33 0,-66 0,66 0,1 0,-1 0,-33 0,0 0,66 0,-99 0,33 0,0 0,0 0,-33 0,33 0,-33 0,33 0,0 0,-33 0,34 0,32 33,-66-33,33 0,-33 0,33 0,0 0,-33 0,33 0,33 33,-66-33,33 0,0 0,-33 0,33 0,-33 0,33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2:42:01.0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26359 15478,'33'-33,"-33"33,33 0,0 0,67 33,-34-33,33 33,0-33,0 33,34-33,-34 0,-33 0,33 0,0 0,1 0,-1 0,0 0,0 0,1 0,-1 0,0 0,0 0,0 0,1 0,-34 0,66 0,-66 0,0 0,34 0,-34 0,0 0,-33 0,33 0,-33 0,0 0,33 0,1 0,32 0,-33 0,33 0,-33 0,0 0,34 0,-1 0,-33 0,0 0,0 0,-33 0,100 0,-100 0,-33 0,33 0,0 0,-33 0,66 0,-33 0,33 0,-33 0,0 0,67 0,-100 0,66 0,-33 0,-33 0,33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2:49:31.4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15511 4994,'0'0,"0"0,66 0,-66 0,33 0,-33 0,67 0,-34 0,0 0,0 0,0 0,0 0,33 0,-33 0,0 0,33 0,1 0,-34 0,0 0,0 0,0 0,0 0,0 0,0 0,0 0,0 0,0 0,0 0,0 0,34 33,-67-33,33 0,33 0,-66 0,66 0,0 0,-33 33,33-33,-33 0,0 0,34 0,-34 0,0 0,0 0,0 0,33 33,-33-33,33 0,-66 0,66 0,-33 0,-33 0,67 0,-34 0,33 0,-33 0,-33 0,66 0,-66 0,33 0,33 0,-33 0,0 0,34 0,-67 0,66 0,-33 0,0 0,0 0,0 0,0 0,66 33,-66-33,33 33,-32-33,-1 0,0 0,33 0,-66 0,33 0,33 33,-66-33,66 0,-33 0,-33 0,66 34,-33-34,1 0,32 0,0 0,-66 0,33 33,0-33,0 0,0 0,0 0,-33 0,33 0,-33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2:49:36.3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21927 5292,'0'0,"0"0,66 0,1 0,-1 0,-33 0,66 0,-66 0,66 0,-66 0,67 0,-67 0,0 0,0 0,33 0,-33 0,0 0,0 0,-33 0,66 0,-33 0,1 0,65 0,-33 0,0 0,-33 0,33 0,33 0,-32 0,-67 0,66 0,0 0,-33 0,0 0,0 0,33 0,-33 0,0 0,1 0,-1 0,33 33,-33-33,33 0,33 0,-33 0,-33 0,0 0,34 0,-67 0,33 0,-33 0,33 0,0 0,-33 0,33 0,-33 0,66 0,-66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2:49:43.6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20472 6284,'33'0,"0"0,33 0,-32 0,65 0,0 0,-66 0,0 0,33 0,-33 0,33 0,-32 0,65 0,-66 0,33 0,-33 0,66 0,-66 33,0-33,34 0,-67 0,33 0,0 0,0 0,-33 0,33 0,0 0,0 0,-33 0,33 33,0-33,0 0,0 0,-33 0,66 0,-33 0,1 33,-1-33,0 0,0 0,-33 0,66 0,-33 0,33 0,0 0,34 33,-34-33,-33 0,33 0,0 33,-66-33,33 0,-33 0,33 0,0 0,-33 0,33 0,-33 0,33 0,0 0,1 0,-34 0,66 33,-66-33,33 0,-33 0,33 0,0 0,0 0,-33 0,33 33,0-33,-33 0,33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11-09T02:49:50.0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22622 7574,'0'0,"0"0,33 0,0 0,0 0,0 0,0 0,33 0,-66 0,33 0,34 0,-67 0,66 0,0 0,-33 0,0 0,0 0,0 0,0 0,0 0,0 0,0 0,1 0,-1 0,66 0,0 0,-33 0,-33 0,0 0,0 0,1 0,-34 0,33 0,-33 0,33 0,0 0,0 0,0 0,0 0,0 0,0 0,0 0,-33 0,33 0,0 0,0 0,0 0,1 0,-1 0,0 0,0 0,33 0,-66 0,33 0,-33 0,33 0,-33 0,33 0,0 0,-33 0,33 0,66 0,-65 0,-1 0,0 0,0 0,0 0,-33 0,33 0,-33 0,33 0,0 0,-33 0,33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8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0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8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0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8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1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0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9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6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2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emf"/><Relationship Id="rId3" Type="http://schemas.microsoft.com/office/2007/relationships/hdphoto" Target="../media/hdphoto1.wdp"/><Relationship Id="rId7" Type="http://schemas.openxmlformats.org/officeDocument/2006/relationships/image" Target="../media/image9.emf"/><Relationship Id="rId12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9.emf"/><Relationship Id="rId18" Type="http://schemas.openxmlformats.org/officeDocument/2006/relationships/customXml" Target="../ink/ink13.xml"/><Relationship Id="rId3" Type="http://schemas.microsoft.com/office/2007/relationships/hdphoto" Target="../media/hdphoto1.wdp"/><Relationship Id="rId21" Type="http://schemas.openxmlformats.org/officeDocument/2006/relationships/image" Target="../media/image23.emf"/><Relationship Id="rId7" Type="http://schemas.openxmlformats.org/officeDocument/2006/relationships/image" Target="../media/image16.emf"/><Relationship Id="rId12" Type="http://schemas.openxmlformats.org/officeDocument/2006/relationships/customXml" Target="../ink/ink10.xml"/><Relationship Id="rId17" Type="http://schemas.openxmlformats.org/officeDocument/2006/relationships/image" Target="../media/image21.emf"/><Relationship Id="rId2" Type="http://schemas.openxmlformats.org/officeDocument/2006/relationships/image" Target="../media/image8.png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23" Type="http://schemas.openxmlformats.org/officeDocument/2006/relationships/image" Target="../media/image13.emf"/><Relationship Id="rId10" Type="http://schemas.openxmlformats.org/officeDocument/2006/relationships/customXml" Target="../ink/ink9.xml"/><Relationship Id="rId19" Type="http://schemas.openxmlformats.org/officeDocument/2006/relationships/image" Target="../media/image22.emf"/><Relationship Id="rId4" Type="http://schemas.openxmlformats.org/officeDocument/2006/relationships/customXml" Target="../ink/ink6.xml"/><Relationship Id="rId9" Type="http://schemas.openxmlformats.org/officeDocument/2006/relationships/image" Target="../media/image17.emf"/><Relationship Id="rId14" Type="http://schemas.openxmlformats.org/officeDocument/2006/relationships/customXml" Target="../ink/ink11.xml"/><Relationship Id="rId22" Type="http://schemas.openxmlformats.org/officeDocument/2006/relationships/customXml" Target="../ink/ink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17.xml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31.emf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" Type="http://schemas.microsoft.com/office/2007/relationships/hdphoto" Target="../media/hdphoto1.wdp"/><Relationship Id="rId21" Type="http://schemas.openxmlformats.org/officeDocument/2006/relationships/image" Target="../media/image35.emf"/><Relationship Id="rId7" Type="http://schemas.openxmlformats.org/officeDocument/2006/relationships/image" Target="../media/image28.emf"/><Relationship Id="rId12" Type="http://schemas.openxmlformats.org/officeDocument/2006/relationships/customXml" Target="../ink/ink22.xml"/><Relationship Id="rId17" Type="http://schemas.openxmlformats.org/officeDocument/2006/relationships/image" Target="../media/image33.emf"/><Relationship Id="rId25" Type="http://schemas.openxmlformats.org/officeDocument/2006/relationships/image" Target="../media/image37.emf"/><Relationship Id="rId2" Type="http://schemas.openxmlformats.org/officeDocument/2006/relationships/image" Target="../media/image8.png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30.emf"/><Relationship Id="rId24" Type="http://schemas.openxmlformats.org/officeDocument/2006/relationships/customXml" Target="../ink/ink28.xml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23" Type="http://schemas.openxmlformats.org/officeDocument/2006/relationships/image" Target="../media/image36.emf"/><Relationship Id="rId10" Type="http://schemas.openxmlformats.org/officeDocument/2006/relationships/customXml" Target="../ink/ink21.xml"/><Relationship Id="rId19" Type="http://schemas.openxmlformats.org/officeDocument/2006/relationships/image" Target="../media/image34.emf"/><Relationship Id="rId4" Type="http://schemas.openxmlformats.org/officeDocument/2006/relationships/customXml" Target="../ink/ink18.xml"/><Relationship Id="rId9" Type="http://schemas.openxmlformats.org/officeDocument/2006/relationships/image" Target="../media/image29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4 SHOPPING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4469" r="14469"/>
          <a:stretch>
            <a:fillRect/>
          </a:stretch>
        </p:blipFill>
        <p:spPr>
          <a:xfrm>
            <a:off x="1769976" y="1444532"/>
            <a:ext cx="4915986" cy="265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285" y="3591381"/>
            <a:ext cx="4281917" cy="2848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6777" r="6770" b="9491"/>
          <a:stretch/>
        </p:blipFill>
        <p:spPr>
          <a:xfrm>
            <a:off x="6685963" y="1444532"/>
            <a:ext cx="3834913" cy="2032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0282"/>
          <a:stretch/>
        </p:blipFill>
        <p:spPr>
          <a:xfrm>
            <a:off x="1842898" y="4211679"/>
            <a:ext cx="4142387" cy="203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68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22" y="1035911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2. If a tourist would like to buy some souvenirs from the North, the Northeast and the South what would you suggest to them?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53" y="2333695"/>
            <a:ext cx="10554574" cy="3636511"/>
          </a:xfrm>
        </p:spPr>
        <p:txBody>
          <a:bodyPr/>
          <a:lstStyle/>
          <a:p>
            <a:r>
              <a:rPr lang="en-US" sz="3600" b="1" dirty="0" smtClean="0"/>
              <a:t>Woodcarving from </a:t>
            </a:r>
            <a:r>
              <a:rPr lang="en-US" sz="3600" b="1" dirty="0"/>
              <a:t>the </a:t>
            </a:r>
            <a:r>
              <a:rPr lang="en-US" sz="3600" b="1" dirty="0" smtClean="0"/>
              <a:t>North.</a:t>
            </a:r>
          </a:p>
          <a:p>
            <a:r>
              <a:rPr lang="en-US" sz="3600" b="1" dirty="0" err="1" smtClean="0"/>
              <a:t>Matmi</a:t>
            </a:r>
            <a:r>
              <a:rPr lang="en-US" sz="3600" b="1" dirty="0" smtClean="0"/>
              <a:t> silk from </a:t>
            </a:r>
            <a:r>
              <a:rPr lang="en-US" sz="3600" b="1" dirty="0"/>
              <a:t>the Northeast </a:t>
            </a:r>
            <a:r>
              <a:rPr lang="en-US" sz="3600" b="1" dirty="0" smtClean="0"/>
              <a:t>.</a:t>
            </a:r>
          </a:p>
          <a:p>
            <a:r>
              <a:rPr lang="en-US" sz="3600" b="1" dirty="0" smtClean="0"/>
              <a:t>Batik from the South.</a:t>
            </a:r>
          </a:p>
          <a:p>
            <a:endParaRPr lang="en-US" dirty="0"/>
          </a:p>
        </p:txBody>
      </p:sp>
      <p:pic>
        <p:nvPicPr>
          <p:cNvPr id="5122" name="Picture 2" descr="https://c1.staticflickr.com/3/2711/4170777571_84db60e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t="5871" r="13579" b="8846"/>
          <a:stretch/>
        </p:blipFill>
        <p:spPr bwMode="auto">
          <a:xfrm>
            <a:off x="8234149" y="1456897"/>
            <a:ext cx="2550760" cy="2207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qsds.go.th/silkcotton/images/knowledge/k_7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295" y="3828131"/>
            <a:ext cx="2588948" cy="19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haibigplaza.com/img/c40/908/c409087dc374b09cacb066a23bfca6f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40" y="4413957"/>
            <a:ext cx="3000984" cy="225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What country was classified as the best in the world for good shopping?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France </a:t>
            </a:r>
            <a:endParaRPr lang="en-US" sz="4000" dirty="0"/>
          </a:p>
        </p:txBody>
      </p:sp>
      <p:pic>
        <p:nvPicPr>
          <p:cNvPr id="6146" name="Picture 2" descr="http://www.timeforkids.com/files/styles/tfk_rect_large/public/2011-07/france_ss2.jpg?itok=aW-EM8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53" y="2906973"/>
            <a:ext cx="46482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What does a cultural melting pot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348" y="1064712"/>
            <a:ext cx="10554574" cy="33410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place where people from all around the world have come to live together.</a:t>
            </a:r>
            <a:endParaRPr lang="en-US" sz="2800" dirty="0"/>
          </a:p>
        </p:txBody>
      </p:sp>
      <p:pic>
        <p:nvPicPr>
          <p:cNvPr id="7170" name="Picture 2" descr="http://www.thaitrainingzone.com/pic_update/by_user/image/images%20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96" y="3381666"/>
            <a:ext cx="3620805" cy="3283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9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Give some examples of souvenirs that reflect Thai culture and history.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17" y="1578280"/>
            <a:ext cx="10554574" cy="23890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Thai dolls, metal blades, wickerwork.</a:t>
            </a:r>
            <a:endParaRPr lang="en-US" sz="3600" dirty="0"/>
          </a:p>
        </p:txBody>
      </p:sp>
      <p:pic>
        <p:nvPicPr>
          <p:cNvPr id="8194" name="Picture 2" descr="http://www.siambig.com/shop/photo_product/miniaturethai9266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4" y="3348960"/>
            <a:ext cx="2381250" cy="276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getweb.com/www/thaiknifeay1/gallery/13866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25720" r="3846" b="4600"/>
          <a:stretch/>
        </p:blipFill>
        <p:spPr bwMode="auto">
          <a:xfrm>
            <a:off x="3360240" y="3670125"/>
            <a:ext cx="4344175" cy="1810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smeleader.com/wp-content/uploads/2014/05/%E0%B9%80%E0%B8%84%E0%B8%A3%E0%B8%B7%E0%B9%88%E0%B8%AD%E0%B8%87%E0%B8%88%E0%B8%B1%E0%B8%81%E0%B8%A3%E0%B8%AA%E0%B8%B2%E0%B8%99-%E0%B8%9C%E0%B8%B1%E0%B8%81%E0%B8%95%E0%B8%9A%E0%B8%8A%E0%B8%A7%E0%B8%B2-%E0%B8%AD%E0%B8%B2%E0%B8%8A%E0%B8%B5%E0%B8%9E%E0%B8%A5%E0%B8%87%E0%B8%97%E0%B8%B8%E0%B8%99%E0%B8%95%E0%B9%88%E0%B8%B3%E0%B8%A3%E0%B8%B2%E0%B8%A2%E0%B9%84%E0%B8%94%E0%B9%89%E0%B8%AA%E0%B8%B9%E0%B8%87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11" y="3468907"/>
            <a:ext cx="3768550" cy="2504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iambig.com/shop/photo_product/miniaturethai9266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3399064"/>
            <a:ext cx="2381250" cy="276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getweb.com/www/thaiknifeay1/gallery/13866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25720" r="3846" b="4600"/>
          <a:stretch/>
        </p:blipFill>
        <p:spPr bwMode="auto">
          <a:xfrm>
            <a:off x="3476046" y="3720229"/>
            <a:ext cx="4344175" cy="1810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smeleader.com/wp-content/uploads/2014/05/%E0%B9%80%E0%B8%84%E0%B8%A3%E0%B8%B7%E0%B9%88%E0%B8%AD%E0%B8%87%E0%B8%88%E0%B8%B1%E0%B8%81%E0%B8%A3%E0%B8%AA%E0%B8%B2%E0%B8%99-%E0%B8%9C%E0%B8%B1%E0%B8%81%E0%B8%95%E0%B8%9A%E0%B8%8A%E0%B8%A7%E0%B8%B2-%E0%B8%AD%E0%B8%B2%E0%B8%8A%E0%B8%B5%E0%B8%9E%E0%B8%A5%E0%B8%87%E0%B8%97%E0%B8%B8%E0%B8%99%E0%B8%95%E0%B9%88%E0%B8%B3%E0%B8%A3%E0%B8%B2%E0%B8%A2%E0%B9%84%E0%B8%94%E0%B9%89%E0%B8%AA%E0%B8%B9%E0%B8%87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017" y="3519011"/>
            <a:ext cx="3768550" cy="2504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722761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What souvenirs show the influence of Lao culture on Thai people?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441" y="969684"/>
            <a:ext cx="3903600" cy="3636511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Matmi</a:t>
            </a:r>
            <a:r>
              <a:rPr lang="en-US" sz="3600" b="1" dirty="0" smtClean="0"/>
              <a:t> silk .</a:t>
            </a:r>
            <a:endParaRPr lang="en-US" sz="3600" b="1" dirty="0"/>
          </a:p>
        </p:txBody>
      </p:sp>
      <p:pic>
        <p:nvPicPr>
          <p:cNvPr id="9218" name="Picture 2" descr="http://www.prachachat.net/online/2014/03/13939156431393915663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13" y="2181507"/>
            <a:ext cx="6096000" cy="4229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3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531" y="760339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</a:t>
            </a:r>
            <a:r>
              <a:rPr lang="en-US" dirty="0"/>
              <a:t>What souvenirs show the influence of </a:t>
            </a:r>
            <a:r>
              <a:rPr lang="en-US" dirty="0" smtClean="0"/>
              <a:t>Malaysian </a:t>
            </a:r>
            <a:r>
              <a:rPr lang="en-US" dirty="0"/>
              <a:t>culture on Thai people?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Batik.</a:t>
            </a:r>
            <a:endParaRPr lang="en-US" sz="3600" b="1" dirty="0"/>
          </a:p>
        </p:txBody>
      </p:sp>
      <p:pic>
        <p:nvPicPr>
          <p:cNvPr id="10244" name="Picture 4" descr="http://www.pnylink.com/wp-content/uploads/2013/01/%E0%B8%9A%E0%B8%B2%E0%B8%95%E0%B8%B4%E0%B8%81-07-01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49" y="2101340"/>
            <a:ext cx="3810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axclinic.mof.go.th/upload/iblock/d43/d430ecb1c47e33cda70c45aa21bec9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39" y="3634005"/>
            <a:ext cx="4074437" cy="271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67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What are some incentives to promote shopping in Thailand?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417638"/>
            <a:ext cx="10554574" cy="363651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duty free shop.</a:t>
            </a:r>
            <a:endParaRPr lang="en-US" sz="3200" b="1" dirty="0"/>
          </a:p>
        </p:txBody>
      </p:sp>
      <p:pic>
        <p:nvPicPr>
          <p:cNvPr id="11266" name="Picture 2" descr="https://upload.wikimedia.org/wikipedia/commons/3/3e/Zurich_Duty_Free_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98" y="1417638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oceanjobs.ro/en/files/userfiles/images/duty-free-sho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08" y="3757808"/>
            <a:ext cx="4738408" cy="28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9. What other measures do you think are necessary to promote shopping?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53" y="1716066"/>
            <a:ext cx="10554574" cy="255192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Product development, give them special promotion, quality control.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066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88" y="1148646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 How was the data collected by the Singapore Monthly Report on Tourism Statistics?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They surveyed 1450 tour operators in 28 countries around the world.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7177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 What product should tourist not buy?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504" y="1107470"/>
            <a:ext cx="10554574" cy="36365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products made from endangered animals and plants.</a:t>
            </a:r>
            <a:endParaRPr lang="en-US" sz="3200" dirty="0"/>
          </a:p>
        </p:txBody>
      </p:sp>
      <p:pic>
        <p:nvPicPr>
          <p:cNvPr id="12290" name="Picture 2" descr="http://www.thansettakij.com/wp-content/uploads/2015/09/Apporchid-404360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91" y="3381138"/>
            <a:ext cx="5336088" cy="2917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3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108181" cy="363651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Remind – </a:t>
            </a:r>
            <a:r>
              <a:rPr lang="th-TH" sz="3600" b="1" dirty="0" smtClean="0"/>
              <a:t>ระลึก</a:t>
            </a:r>
          </a:p>
          <a:p>
            <a:r>
              <a:rPr lang="en-US" sz="3600" b="1" dirty="0" smtClean="0"/>
              <a:t>Memorable - </a:t>
            </a:r>
            <a:r>
              <a:rPr lang="th-TH" sz="3600" b="1" dirty="0" smtClean="0"/>
              <a:t>ที่น่าจดจำ</a:t>
            </a:r>
            <a:endParaRPr lang="en-US" sz="3600" b="1" dirty="0" smtClean="0"/>
          </a:p>
          <a:p>
            <a:r>
              <a:rPr lang="en-US" sz="3600" b="1" dirty="0" smtClean="0"/>
              <a:t>Statistic </a:t>
            </a:r>
            <a:r>
              <a:rPr lang="th-TH" sz="3600" b="1" dirty="0" smtClean="0"/>
              <a:t>- สถิติ</a:t>
            </a:r>
          </a:p>
          <a:p>
            <a:r>
              <a:rPr lang="en-US" sz="3600" b="1" dirty="0" smtClean="0"/>
              <a:t>classified</a:t>
            </a:r>
            <a:r>
              <a:rPr lang="th-TH" sz="3600" b="1" dirty="0" smtClean="0"/>
              <a:t> - การจัดแบ่งลำดับ</a:t>
            </a:r>
            <a:endParaRPr lang="en-US" sz="3600" b="1" dirty="0" smtClean="0"/>
          </a:p>
          <a:p>
            <a:r>
              <a:rPr lang="en-US" sz="3600" b="1" dirty="0" smtClean="0"/>
              <a:t>Tour operator </a:t>
            </a:r>
            <a:r>
              <a:rPr lang="th-TH" sz="3600" b="1" dirty="0" smtClean="0"/>
              <a:t>- บริษัทจัดการการท่องเที่ยว</a:t>
            </a:r>
            <a:endParaRPr lang="en-US" sz="3600" b="1" dirty="0"/>
          </a:p>
        </p:txBody>
      </p:sp>
      <p:pic>
        <p:nvPicPr>
          <p:cNvPr id="1026" name="Picture 2" descr="http://www.cliparthut.com/clip-arts/1186/girls-shopping-istockhires-1186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26" y="554534"/>
            <a:ext cx="5639815" cy="2707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8)Listen to 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800" dirty="0" smtClean="0"/>
              <a:t>Information from their friends and family that the most important to decide about their vacation.</a:t>
            </a:r>
          </a:p>
          <a:p>
            <a:pPr>
              <a:buAutoNum type="arabicPeriod"/>
            </a:pPr>
            <a:r>
              <a:rPr lang="en-US" sz="2800" dirty="0" smtClean="0"/>
              <a:t>People are more distrustful less likely to purchase goods and services in Thai.   </a:t>
            </a:r>
          </a:p>
          <a:p>
            <a:pPr>
              <a:buAutoNum type="arabicPeriod"/>
            </a:pPr>
            <a:r>
              <a:rPr lang="en-US" sz="2800" dirty="0" smtClean="0"/>
              <a:t>Promote honesty and transparency in all business interactions, provide information to tourists to avoid scams.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47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9) Extended exercises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507017"/>
              </p:ext>
            </p:extLst>
          </p:nvPr>
        </p:nvGraphicFramePr>
        <p:xfrm>
          <a:off x="1703540" y="2410386"/>
          <a:ext cx="395822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112"/>
                <a:gridCol w="1979112"/>
              </a:tblGrid>
              <a:tr h="466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Tourist</a:t>
                      </a:r>
                      <a:r>
                        <a:rPr lang="en-US" baseline="0" dirty="0" smtClean="0"/>
                        <a:t> officer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Tourist</a:t>
                      </a:r>
                      <a:endParaRPr lang="en-US" dirty="0"/>
                    </a:p>
                  </a:txBody>
                  <a:tcPr/>
                </a:tc>
              </a:tr>
              <a:tr h="4667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667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667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4667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667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7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B) Complete the dialogue.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Good morning, How can I help you?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 think </a:t>
            </a:r>
            <a:r>
              <a:rPr lang="en-US" sz="2800" dirty="0" err="1" smtClean="0"/>
              <a:t>Chatuchak</a:t>
            </a:r>
            <a:r>
              <a:rPr lang="en-US" sz="2800" dirty="0" smtClean="0"/>
              <a:t> weekend market is the best place to buy some antiques.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For the antique is no problem for bring it back but please  don’t buy products made of endangered species of plants and animals in Thailand and neighboring countries.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They are considered illegal for Thailand now. You will be fined and confiscated.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You’re welcome.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98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Practice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398764" y="1600200"/>
            <a:ext cx="3394472" cy="452596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238960" y="3583800"/>
              <a:ext cx="917280" cy="3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3120" y="3520440"/>
                <a:ext cx="9489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0418040" y="3714840"/>
              <a:ext cx="1333800" cy="47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02200" y="3651120"/>
                <a:ext cx="1365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905120" y="4679280"/>
              <a:ext cx="1155240" cy="12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9280" y="4615560"/>
                <a:ext cx="11869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3143160" y="4774320"/>
              <a:ext cx="1167120" cy="24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7320" y="4710960"/>
                <a:ext cx="11988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9489240" y="5560200"/>
              <a:ext cx="1595880" cy="36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73400" y="5496840"/>
                <a:ext cx="1627560" cy="1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21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457" y="130628"/>
            <a:ext cx="10571998" cy="970450"/>
          </a:xfrm>
        </p:spPr>
        <p:txBody>
          <a:bodyPr/>
          <a:lstStyle/>
          <a:p>
            <a:r>
              <a:rPr lang="en-US" dirty="0"/>
              <a:t>Words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043" y="696760"/>
            <a:ext cx="5884714" cy="486636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Melting pot - </a:t>
            </a:r>
            <a:r>
              <a:rPr lang="th-TH" sz="3600" b="1" dirty="0" smtClean="0"/>
              <a:t>การหลอมรวม</a:t>
            </a:r>
            <a:endParaRPr lang="en-US" sz="2800" b="1" dirty="0" smtClean="0"/>
          </a:p>
          <a:p>
            <a:r>
              <a:rPr lang="en-US" sz="2800" b="1" dirty="0" smtClean="0"/>
              <a:t>Diversity</a:t>
            </a:r>
            <a:r>
              <a:rPr lang="th-TH" sz="2800" b="1" dirty="0" smtClean="0"/>
              <a:t> -</a:t>
            </a:r>
            <a:r>
              <a:rPr lang="th-TH" sz="3600" b="1" dirty="0" smtClean="0"/>
              <a:t> ความหลากหลาย</a:t>
            </a:r>
            <a:endParaRPr lang="en-US" sz="3600" b="1" dirty="0" smtClean="0"/>
          </a:p>
          <a:p>
            <a:r>
              <a:rPr lang="en-US" sz="2800" b="1" dirty="0" smtClean="0"/>
              <a:t>Precious</a:t>
            </a:r>
            <a:r>
              <a:rPr lang="th-TH" sz="2800" b="1" dirty="0" smtClean="0"/>
              <a:t> </a:t>
            </a:r>
            <a:r>
              <a:rPr lang="th-TH" sz="3600" b="1" dirty="0" smtClean="0"/>
              <a:t>- ล้ำค่า</a:t>
            </a:r>
            <a:endParaRPr lang="en-US" sz="3600" b="1" dirty="0" smtClean="0"/>
          </a:p>
          <a:p>
            <a:r>
              <a:rPr lang="en-US" sz="2800" b="1" dirty="0" smtClean="0"/>
              <a:t>Keepsake</a:t>
            </a:r>
            <a:r>
              <a:rPr lang="th-TH" sz="2800" b="1" dirty="0" smtClean="0"/>
              <a:t> – </a:t>
            </a:r>
            <a:r>
              <a:rPr lang="th-TH" sz="3600" b="1" dirty="0" smtClean="0"/>
              <a:t>ของที่ระลึก, สิ่งเตือนใจ</a:t>
            </a:r>
            <a:endParaRPr lang="en-US" sz="2800" b="1" dirty="0" smtClean="0"/>
          </a:p>
          <a:p>
            <a:r>
              <a:rPr lang="en-US" sz="2800" b="1" dirty="0" smtClean="0"/>
              <a:t>Blades</a:t>
            </a:r>
            <a:r>
              <a:rPr lang="th-TH" sz="2800" b="1" dirty="0" smtClean="0"/>
              <a:t> - </a:t>
            </a:r>
            <a:r>
              <a:rPr lang="th-TH" sz="3600" b="1" dirty="0" smtClean="0"/>
              <a:t>ใบมีด</a:t>
            </a:r>
            <a:endParaRPr lang="en-US" sz="3600" b="1" dirty="0" smtClean="0"/>
          </a:p>
          <a:p>
            <a:r>
              <a:rPr lang="en-US" sz="2800" b="1" dirty="0" smtClean="0"/>
              <a:t>Wickerwork</a:t>
            </a:r>
            <a:r>
              <a:rPr lang="th-TH" sz="2800" b="1" dirty="0" smtClean="0"/>
              <a:t> </a:t>
            </a:r>
            <a:r>
              <a:rPr lang="th-TH" sz="3600" b="1" dirty="0" smtClean="0"/>
              <a:t>- งานเครื่องสาน</a:t>
            </a:r>
            <a:endParaRPr lang="en-US" sz="3600" b="1" dirty="0" smtClean="0"/>
          </a:p>
          <a:p>
            <a:r>
              <a:rPr lang="en-US" sz="2800" b="1" dirty="0" smtClean="0"/>
              <a:t>Leather</a:t>
            </a:r>
            <a:r>
              <a:rPr lang="th-TH" sz="2800" b="1" dirty="0" smtClean="0"/>
              <a:t>- </a:t>
            </a:r>
            <a:r>
              <a:rPr lang="th-TH" sz="3600" b="1" dirty="0" smtClean="0"/>
              <a:t>เครื่องหนัง</a:t>
            </a:r>
            <a:endParaRPr lang="en-US" sz="3600" b="1" dirty="0" smtClean="0"/>
          </a:p>
          <a:p>
            <a:r>
              <a:rPr lang="en-US" sz="2800" b="1" dirty="0" smtClean="0"/>
              <a:t>Illegal</a:t>
            </a:r>
            <a:r>
              <a:rPr lang="th-TH" sz="2800" b="1" dirty="0" smtClean="0"/>
              <a:t> - </a:t>
            </a:r>
            <a:r>
              <a:rPr lang="th-TH" sz="3600" b="1" dirty="0" smtClean="0"/>
              <a:t>ผิดกฎหมาย</a:t>
            </a:r>
            <a:endParaRPr lang="en-US" sz="3600" b="1" dirty="0" smtClean="0"/>
          </a:p>
          <a:p>
            <a:r>
              <a:rPr lang="en-US" sz="2800" b="1" dirty="0" smtClean="0"/>
              <a:t>confiscate</a:t>
            </a:r>
            <a:r>
              <a:rPr lang="th-TH" sz="2800" b="1" dirty="0" smtClean="0"/>
              <a:t> – </a:t>
            </a:r>
            <a:r>
              <a:rPr lang="th-TH" sz="3600" b="1" dirty="0" smtClean="0"/>
              <a:t>ยึด, ริบ</a:t>
            </a:r>
            <a:endParaRPr lang="en-US" sz="3600" b="1" dirty="0"/>
          </a:p>
        </p:txBody>
      </p:sp>
      <p:pic>
        <p:nvPicPr>
          <p:cNvPr id="2050" name="Picture 2" descr="http://www.visitdenmark.co.uk/sites/default/files/styles/galleries_ratio/public/vdk_images/Attractions-Activities-interest-accommodation-people-geo/Shopping/shopping-to-kvinder.jpg?itok=lrNRBD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19" y="2444752"/>
            <a:ext cx="5543767" cy="31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9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22" r="3438" b="45797"/>
          <a:stretch/>
        </p:blipFill>
        <p:spPr>
          <a:xfrm>
            <a:off x="251614" y="1417638"/>
            <a:ext cx="11688770" cy="391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583960" y="1797840"/>
              <a:ext cx="1321920" cy="95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8120" y="1734480"/>
                <a:ext cx="13536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7893720" y="1905120"/>
              <a:ext cx="929160" cy="12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7880" y="1841400"/>
                <a:ext cx="960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369920" y="2262240"/>
              <a:ext cx="988560" cy="83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54080" y="2198520"/>
                <a:ext cx="10202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8143920" y="2726640"/>
              <a:ext cx="85752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28080" y="2662920"/>
                <a:ext cx="8892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9786960" y="2750400"/>
              <a:ext cx="1095840" cy="47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71120" y="2686680"/>
                <a:ext cx="11275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11013120" y="3536280"/>
              <a:ext cx="834120" cy="12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97280" y="3472560"/>
                <a:ext cx="8658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4119480" y="3774240"/>
              <a:ext cx="1131480" cy="36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03640" y="3710880"/>
                <a:ext cx="11631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4560120" y="4214880"/>
              <a:ext cx="810000" cy="12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44280" y="4151160"/>
                <a:ext cx="8416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2464560" y="5012640"/>
              <a:ext cx="1441080" cy="47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48720" y="4948920"/>
                <a:ext cx="1472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8489160" y="2297880"/>
              <a:ext cx="1286280" cy="47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73320" y="2234520"/>
                <a:ext cx="1317960" cy="1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0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086600" y="185931"/>
            <a:ext cx="4981198" cy="970450"/>
          </a:xfrm>
        </p:spPr>
        <p:txBody>
          <a:bodyPr/>
          <a:lstStyle/>
          <a:p>
            <a:r>
              <a:rPr lang="en-US" dirty="0" smtClean="0"/>
              <a:t>Words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700" y="130629"/>
            <a:ext cx="5277649" cy="723666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Expenditure -  </a:t>
            </a:r>
            <a:r>
              <a:rPr lang="th-TH" sz="4200" b="1" dirty="0" smtClean="0"/>
              <a:t>ค่าใช้จ่าย</a:t>
            </a:r>
            <a:endParaRPr lang="en-US" sz="4200" b="1" dirty="0" smtClean="0"/>
          </a:p>
          <a:p>
            <a:r>
              <a:rPr lang="en-US" sz="2800" b="1" dirty="0" smtClean="0"/>
              <a:t>Respectively</a:t>
            </a:r>
            <a:r>
              <a:rPr lang="th-TH" sz="2800" b="1" dirty="0" smtClean="0"/>
              <a:t> – </a:t>
            </a:r>
            <a:r>
              <a:rPr lang="th-TH" sz="3800" b="1" dirty="0" smtClean="0"/>
              <a:t>ตามลำดับ </a:t>
            </a:r>
            <a:endParaRPr lang="en-US" sz="2800" b="1" dirty="0" smtClean="0"/>
          </a:p>
          <a:p>
            <a:r>
              <a:rPr lang="en-US" sz="2800" b="1" dirty="0" smtClean="0"/>
              <a:t>Hub</a:t>
            </a:r>
            <a:r>
              <a:rPr lang="th-TH" sz="2800" b="1" dirty="0" smtClean="0"/>
              <a:t> - </a:t>
            </a:r>
            <a:r>
              <a:rPr lang="th-TH" sz="3800" b="1" dirty="0" smtClean="0"/>
              <a:t>จุดศูนย์กลาง</a:t>
            </a:r>
            <a:endParaRPr lang="en-US" sz="3800" b="1" dirty="0" smtClean="0"/>
          </a:p>
          <a:p>
            <a:r>
              <a:rPr lang="en-US" sz="2800" b="1" dirty="0" smtClean="0"/>
              <a:t>Incentive</a:t>
            </a:r>
            <a:r>
              <a:rPr lang="th-TH" sz="2800" b="1" dirty="0" smtClean="0"/>
              <a:t> – </a:t>
            </a:r>
            <a:r>
              <a:rPr lang="th-TH" sz="4200" b="1" dirty="0" smtClean="0"/>
              <a:t>สิ่งกระตุ้น </a:t>
            </a:r>
            <a:endParaRPr lang="en-US" sz="4200" b="1" dirty="0" smtClean="0"/>
          </a:p>
          <a:p>
            <a:r>
              <a:rPr lang="en-US" sz="2800" b="1" dirty="0" smtClean="0"/>
              <a:t>Purchasing</a:t>
            </a:r>
            <a:r>
              <a:rPr lang="th-TH" sz="2800" b="1" dirty="0" smtClean="0"/>
              <a:t> </a:t>
            </a:r>
            <a:r>
              <a:rPr lang="en-US" sz="2800" b="1" dirty="0" smtClean="0"/>
              <a:t>power</a:t>
            </a:r>
            <a:r>
              <a:rPr lang="th-TH" sz="2800" b="1" dirty="0" smtClean="0"/>
              <a:t> - </a:t>
            </a:r>
            <a:r>
              <a:rPr lang="th-TH" sz="4200" b="1" dirty="0" smtClean="0"/>
              <a:t>กำลังซื้อ</a:t>
            </a:r>
            <a:endParaRPr lang="en-US" sz="2800" b="1" dirty="0" smtClean="0"/>
          </a:p>
          <a:p>
            <a:r>
              <a:rPr lang="en-US" sz="2800" b="1" dirty="0" smtClean="0"/>
              <a:t>Measure</a:t>
            </a:r>
            <a:r>
              <a:rPr lang="th-TH" sz="2800" b="1" dirty="0" smtClean="0"/>
              <a:t> -  </a:t>
            </a:r>
            <a:r>
              <a:rPr lang="th-TH" sz="4200" b="1" dirty="0" smtClean="0"/>
              <a:t>ปริมาณ</a:t>
            </a:r>
            <a:endParaRPr lang="en-US" sz="4200" b="1" dirty="0" smtClean="0"/>
          </a:p>
          <a:p>
            <a:r>
              <a:rPr lang="en-US" sz="2800" b="1" dirty="0" smtClean="0"/>
              <a:t>Cheat</a:t>
            </a:r>
            <a:r>
              <a:rPr lang="th-TH" sz="2800" b="1" dirty="0" smtClean="0"/>
              <a:t> -  </a:t>
            </a:r>
            <a:r>
              <a:rPr lang="th-TH" sz="4200" b="1" dirty="0" smtClean="0"/>
              <a:t>หลอกลวง</a:t>
            </a:r>
            <a:endParaRPr lang="en-US" sz="4200" b="1" dirty="0" smtClean="0"/>
          </a:p>
          <a:p>
            <a:r>
              <a:rPr lang="en-US" sz="2800" b="1" dirty="0" smtClean="0"/>
              <a:t>Overcharge</a:t>
            </a:r>
            <a:r>
              <a:rPr lang="th-TH" sz="2800" b="1" dirty="0" smtClean="0"/>
              <a:t> - </a:t>
            </a:r>
            <a:r>
              <a:rPr lang="en-US" sz="2800" b="1" dirty="0" smtClean="0"/>
              <a:t> </a:t>
            </a:r>
            <a:r>
              <a:rPr lang="th-TH" sz="4200" b="1" dirty="0" smtClean="0"/>
              <a:t>คิดราคาแพงเกินไป</a:t>
            </a:r>
            <a:endParaRPr lang="en-US" sz="2800" b="1" dirty="0" smtClean="0"/>
          </a:p>
          <a:p>
            <a:r>
              <a:rPr lang="en-US" sz="2800" b="1" dirty="0" smtClean="0"/>
              <a:t>Affect</a:t>
            </a:r>
            <a:r>
              <a:rPr lang="th-TH" sz="2800" b="1" dirty="0" smtClean="0"/>
              <a:t> - </a:t>
            </a:r>
            <a:r>
              <a:rPr lang="th-TH" sz="3800" b="1" dirty="0" smtClean="0"/>
              <a:t>กระทบ</a:t>
            </a:r>
            <a:endParaRPr lang="en-US" sz="3800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thebellame.com/shopping%20girl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483" y="1417638"/>
            <a:ext cx="5643994" cy="42329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870120" y="573876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54280" y="567540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9810720" y="570312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94880" y="5639760"/>
                <a:ext cx="320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3438" b="23371"/>
          <a:stretch/>
        </p:blipFill>
        <p:spPr>
          <a:xfrm>
            <a:off x="322047" y="1603332"/>
            <a:ext cx="11547904" cy="3625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21480" y="2059920"/>
              <a:ext cx="1655280" cy="155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640" y="1996200"/>
                <a:ext cx="16869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04640" y="2512080"/>
              <a:ext cx="1572120" cy="119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8800" y="2448720"/>
                <a:ext cx="16038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1334600" y="2738520"/>
              <a:ext cx="512640" cy="12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18760" y="2674800"/>
                <a:ext cx="5443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441120" y="3083760"/>
              <a:ext cx="1048320" cy="36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25280" y="3020040"/>
                <a:ext cx="1080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9667800" y="3524400"/>
              <a:ext cx="128628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51960" y="3460680"/>
                <a:ext cx="1317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10060920" y="3512520"/>
              <a:ext cx="1738440" cy="95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45080" y="3448800"/>
                <a:ext cx="1770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4095720" y="3905280"/>
              <a:ext cx="128628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9880" y="3841920"/>
                <a:ext cx="13179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857160" y="4298040"/>
              <a:ext cx="1429200" cy="36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1320" y="4234680"/>
                <a:ext cx="14608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6572160" y="4334040"/>
              <a:ext cx="941040" cy="36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56320" y="4270320"/>
                <a:ext cx="972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7953480" y="4334040"/>
              <a:ext cx="1524240" cy="716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37640" y="4270320"/>
                <a:ext cx="15559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10751400" y="4309920"/>
              <a:ext cx="774360" cy="1670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35560" y="4246560"/>
                <a:ext cx="8060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440640" y="2131200"/>
              <a:ext cx="146484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4800" y="2067840"/>
                <a:ext cx="149652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3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635078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A) Read the passage and write it down on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287817"/>
              </p:ext>
            </p:extLst>
          </p:nvPr>
        </p:nvGraphicFramePr>
        <p:xfrm>
          <a:off x="818712" y="2179529"/>
          <a:ext cx="10843020" cy="367513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868600"/>
                <a:gridCol w="6974420"/>
              </a:tblGrid>
              <a:tr h="7218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</a:tr>
              <a:tr h="130732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Thai products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Silk, ceramics, woodcarving, </a:t>
                      </a:r>
                      <a:r>
                        <a:rPr lang="en-US" sz="2400" dirty="0" err="1" smtClean="0"/>
                        <a:t>lacquerware</a:t>
                      </a:r>
                      <a:r>
                        <a:rPr lang="en-US" sz="2400" dirty="0" smtClean="0"/>
                        <a:t>, gems, jewelry, clothing, dolls, metal blades, wickerwork, batik,</a:t>
                      </a:r>
                      <a:r>
                        <a:rPr lang="en-US" sz="2400" baseline="0" dirty="0" smtClean="0"/>
                        <a:t> leather goods</a:t>
                      </a:r>
                      <a:endParaRPr lang="en-US" sz="2400" dirty="0"/>
                    </a:p>
                  </a:txBody>
                  <a:tcPr/>
                </a:tc>
              </a:tr>
              <a:tr h="721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Tourist expenditure on shopping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70 – 76 million</a:t>
                      </a:r>
                      <a:r>
                        <a:rPr lang="en-US" sz="2800" baseline="0" dirty="0" smtClean="0"/>
                        <a:t> Baht. </a:t>
                      </a:r>
                      <a:r>
                        <a:rPr lang="en-US" sz="2800" baseline="0" smtClean="0"/>
                        <a:t>Per year</a:t>
                      </a:r>
                      <a:endParaRPr lang="en-US" sz="2800" dirty="0"/>
                    </a:p>
                  </a:txBody>
                  <a:tcPr/>
                </a:tc>
              </a:tr>
              <a:tr h="72189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problems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Cheating</a:t>
                      </a:r>
                    </a:p>
                    <a:p>
                      <a:r>
                        <a:rPr lang="en-US" sz="2400" dirty="0" smtClean="0"/>
                        <a:t>Overcharging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B) Answer the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509" y="1417638"/>
            <a:ext cx="10554574" cy="36365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/>
              <a:t>Is Thailand a good place for shopping? Why?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	Yes, because it provide many kind of souvenirs and it is not too expensive. </a:t>
            </a:r>
            <a:endParaRPr lang="en-US" sz="3200" b="1" dirty="0"/>
          </a:p>
        </p:txBody>
      </p:sp>
      <p:pic>
        <p:nvPicPr>
          <p:cNvPr id="4100" name="Picture 4" descr="http://www.postcardcube.com/images/postcard_v2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49" y="4016058"/>
            <a:ext cx="6245225" cy="257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9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554</Words>
  <Application>Microsoft Office PowerPoint</Application>
  <PresentationFormat>Custom</PresentationFormat>
  <Paragraphs>87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UNIT 4 SHOPPING</vt:lpstr>
      <vt:lpstr>Words study</vt:lpstr>
      <vt:lpstr>Reading Practice</vt:lpstr>
      <vt:lpstr>Words study</vt:lpstr>
      <vt:lpstr>PowerPoint Presentation</vt:lpstr>
      <vt:lpstr>Words study</vt:lpstr>
      <vt:lpstr>PowerPoint Presentation</vt:lpstr>
      <vt:lpstr>A) Read the passage and write it down on schedule</vt:lpstr>
      <vt:lpstr>B) Answer the questions</vt:lpstr>
      <vt:lpstr>2. If a tourist would like to buy some souvenirs from the North, the Northeast and the South what would you suggest to them?</vt:lpstr>
      <vt:lpstr>3. What country was classified as the best in the world for good shopping?</vt:lpstr>
      <vt:lpstr>4. What does a cultural melting pot mean?</vt:lpstr>
      <vt:lpstr>5. Give some examples of souvenirs that reflect Thai culture and history.</vt:lpstr>
      <vt:lpstr>6. What souvenirs show the influence of Lao culture on Thai people?</vt:lpstr>
      <vt:lpstr>7. What souvenirs show the influence of Malaysian culture on Thai people?</vt:lpstr>
      <vt:lpstr>8. What are some incentives to promote shopping in Thailand?</vt:lpstr>
      <vt:lpstr>9. What other measures do you think are necessary to promote shopping?</vt:lpstr>
      <vt:lpstr>10. How was the data collected by the Singapore Monthly Report on Tourism Statistics?</vt:lpstr>
      <vt:lpstr>11. What product should tourist not buy? Why?</vt:lpstr>
      <vt:lpstr>8)Listen to CD</vt:lpstr>
      <vt:lpstr>9) Extended exercises</vt:lpstr>
      <vt:lpstr>B) Complete the dialogue.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SHOPPING</dc:title>
  <dc:creator>Share10s</dc:creator>
  <cp:lastModifiedBy>SATITEP</cp:lastModifiedBy>
  <cp:revision>35</cp:revision>
  <dcterms:created xsi:type="dcterms:W3CDTF">2015-11-08T08:44:03Z</dcterms:created>
  <dcterms:modified xsi:type="dcterms:W3CDTF">2016-12-21T05:35:19Z</dcterms:modified>
</cp:coreProperties>
</file>