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13T02:26:01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8334 4663,'0'0,"0"0,25 0,-25 0,25 0,-25 0,50 0,-26 0,1 0,0 0,0 0,0 0,-25 0,49 25,-49-25,25 0,25 25,-50-25,49 0,1 0,24 0,-49 0,25 0,-1 0,1 25,-25-25,0 0,-1 24,1-24,0 0,0 0,24 0,-24 0,0 0,-25 0,25 0,-25 0,49 0,-24 0,-25 0,25 0,0 0,-25 0,25 0,-25 0,49 0,-49 0,25 0,-25 0,25 0,-25 0,25 0,-1 0,26 0,0 0,-1 0,-24 0,25 0,-26 0,1 0,0 0,-25 0,50 0,-50 0,24 0,26-24,-25-1,0 0,0 0,-1 25,1-49,0-1,-25 50,25-50,-25 26,0-1,0-25,0 50,0-49,0-1,0 25,0 0,0 1,0-26,0 25,-25-24,25 24,-25 0,0 0,-24 0,49 1,-25-1,0 25,0-25,25 25,-25 0,-24-25,24 25,-25-25,-24 25,24 0,26 0,-1-24,-25 24,1 0,24 0,-50 0,26 0,24 0,0 0,0 0,1 0,24 0,-25 0,-25 0,25 0,-24 0,-1 0,-24 0,-1 0,26 0,-1 24,0 1,1-25,-1 0,25 25,-24-25,24 25,0 0,-24-25,24 0,0 24,0 1,0-25,25 0,-24 25,-51-25,75 0,-49 25,49 0,-25-25,0 24,0 1,25-25,-25 25,25 0,0 0,0 24,0-24,0 0,0 0,25 49,0-24,25-1,-50 1,24-50,1 49,-25-49,25 25,-25-25,50 0</inkml:trace>
  <inkml:trace contextRef="#ctx0" brushRef="#br0" timeOffset="1935.1107">12105 4638,'0'25,"0"-25,-50 0,-24 0,49 25,-50-25,26 0,24 25,0-25,-24 0,24 0,-25 0,1 0,24 0,0 0,-25 0,50 0,-24 0,-26 0,0 0,1 0,-26 0,26 0,-1 0,25 0,0 0,25 0,-24 0,24 0,-50 0,25 0,25 0,-49 0,24 0,-25 0,25 0,25 0,-24-25,-1 0,0 25,0 0,-24-49,-1 24,50 0,-25 25,25 0,-49-25,49 0,-50 25,50-24,-25-1,25 0,0 25,0-50,0 26,0-1,0 0,0 0,0-24,25 24,0 0,0 0,-1 25,1-25,25 1,-50 24,49-25,1 0,-50 25,25 0,49-25,-49 0,0 25,49-24,1 24,-26 0,-24 0,25 0,-1-25,-49 25,50 0,-25 0,0 0,-1 0,1 0,25 0,-1 0,-24 0,25 0,-25 0,-1 0,1 0,25 0,-25 0,-1 0,26 0,0 0,-1 25,-24-25,25 0,-26 24,1 1,0-25,0 0,0 25,-1-25,1 0,0 25,25 24,-25-49,-1 25,26 0,-50 0,25-25,-25 49,25-49,-1 25,-24 0,25 0,-25-25,0 25,0-25,0 24,0 1,0 0,0 0,0 0,-25-25,1 24,-26 1,25-25,-24 25</inkml:trace>
  <inkml:trace contextRef="#ctx0" brushRef="#br0" timeOffset="40807.3341">4887 4986,'0'-25,"0"25,24-50,-24 50,25-49,-25 24,25 0,0 0,-25 25,0 0,-25 0,25 0,-25 25,25-25,0 25,0 0,0 0,0 24,0-24,0 0,0 0,0-25,0 24,0 1,0 0,0-25,0 50,0-26,0 1,0 25,25-1,-25 1,0-25,0 24,0-24,0 0,0-25</inkml:trace>
  <inkml:trace contextRef="#ctx0" brushRef="#br0" timeOffset="42063.4059">5209 5383,'0'0,"0"24,-25 1,25 0,-49 0,49-25,-25 0,0 0,0 0,-24 25,24-25,0 0,-25 0,26 0,-1 0,-25 0,25 0,0 0,-24-25,24 0,-25 0,26-24,-1 24,25-25,0 25,0 1,0-51,-25 50,0 1,25-26,-25 0,25 26,0-26,0 25,0 0,0 1,0 24,0-50,0 0,25 50,-25-25,25 1,0-1,0 0,-1 0,1 25,25 0,-1 0,26 0,-25 0,-26 0,26 0,0 0,-26 50,51-50,-50 0,-1 25,26-1,0 1,-1 25,-49-50,0 25,25 0,-25-1,0-24,0 25,0 0,0 0,0 0,0-25,0 24,0 1,0 0,0 0,0 24,0-49,0 25,0 0,0 0,0-25,0 25,0-1,-25 1,0 0,25-25,-24 25,24 0,-25-1,0-24,25 25,-50 0,50 0,-24 0,24-1,-25-24</inkml:trace>
  <inkml:trace contextRef="#ctx0" brushRef="#br0" timeOffset="43814.5061">5283 5383,'0'0,"0"0,25 0,-25 0,25 0,0 0,24 0,1 0,-25 0,0 0,-1 0,1 0,0 0,0 0,24 0,1 24,0-24,-26 0,1 0,0 0,0 0,-25 0,25 0,-25 0,25 0,-1 0,1 0,-25 0,25 0,-25 0,25 0,0 0,-1 25,1-25,0 0,25 0,-1 0,-24 0,-25 0,25 0,24 25,-24-25,0 0,0 0,0 0,-1 0,-24 0,25 0,0 0,0 0,-25 0,25 0,-25 0,24 0,1 0,0 0,0 0,0 0,-1 0,26 0,-25 0,-25 0,25 0,-25 0,24 0,-24 0,25 0,0 0,25 0,-50 0,25 0,-25 0,24 0,-24 0,25 0,0 0,-25 0,25 0,-25 0,25 0</inkml:trace>
  <inkml:trace contextRef="#ctx0" brushRef="#br0" timeOffset="51614.9522">8657 5333,'0'0,"0"0,25 0,-25 0,24 0,1 0,0 0,-25 0,25 0,0 0,-1 0,51 0,-75 0,25 0,24 0,-49 0,50 0,-25 0,-25 0,49 0,-24 0,0 0,0 0,-25 0,25 0,-1-25,-24 25,25 0,0 0,0 0,0 0,-25 0,24 0,1 0,-25 0,25 0</inkml:trace>
  <inkml:trace contextRef="#ctx0" brushRef="#br0" timeOffset="53199.0428">8731 5904,'0'24,"0"-24,25 0,0 0,24 0,-49 0,25 0,0 0,0 0,0 0,-1 0,1 0,-25 0,25 0,0 0,0 0,-25 0,49 0,-49 0,50 0,-25 0,0 0,-1 0,-24 0,25 0,0 0,0 0,-25 0,25 0,-1 0,1 0,0 0,0 0,0 0,-1 0,1 0,25 0,-25 0,-1 0,1 0,-25 0,25 0,0 0,-25 0,25 0,-25 0,24 0,-24 0,25 0,0 0,-25 0,25 0,-25 0,25 0,-1 0,1 0,-25 0,50 0,-25 0,-1 0,1 0,-25 0,25-24,0 24</inkml:trace>
  <inkml:trace contextRef="#ctx0" brushRef="#br0" timeOffset="98542.6363">5011 6127,'0'25,"0"-25,-50 0,25 0,0 0,1 0,24 0,-25 0,0 0,0 0,0 0,0 0,1 0,-1 0,25 0,-25-25,25 0,0 25,0-25,25 25,0 0,-25 0,24 0,1 0,0 0,-25 0,50 0,-50 0,25 25,-25-25,24 25,1 0,0-1,-25-24,0 25,0 0,0 0,0-25,0 25,0-25,-25 24,25-24,-25 25,1 0,24-25,0 25,0-25,-25 25,25-1,0-24,0 0,25 0,-1 0,-24 0,25 0,-25 0,25 0,0 0,-25 0,25 0,-25 0,24 0,-24 0,50 0,-50 0,25 0</inkml:trace>
  <inkml:trace contextRef="#ctx0" brushRef="#br0" timeOffset="100542.7507">5283 6375,'-24'25,"-1"-1,0 1,25 0,-25-25,25 25,-25 0,25-25,0 24,-24-24,24 25,-25 0,25-25,-25 0,0 0,25 0,-25 0,25 0,-49 0,-1 0,25 0,1 0,-1 0,25 0,-25 0,0 0,0 0,0 0,1 0,-1 0,0-25,25 25,-25 0,25-25,-25 1,1 24,-1-25,0 25,0-25,25 0,-25 25,25-25,-24 25,-1-49,25 49,0-25,0 0,0 0,0 1,0 24,0-25,0 0,0 25,0-25,0 25,0-25,0 1,0 24,0-25,0 25,25-25,-25 25,49-50,-24 1,-25 49,25-25,-25 0,49 25,-49-25,25 25,-25 0,25 0,-25 0,25 0,0 0,-25-24,24 24,1-25,0 25,-25 0,25 0,25 0,-26 0,1 0,-25 0,25 0,-25 0,25 0,0 0,-1 0,-24 0,25 0,0 0,-25 0,25 0,-25 0,25 25,-25-25,49 24,-49-24,25 0,-25 25,25 0,0-25,-25 25,24 0,-24-1,0-24,0 25,0-25,25 50,-25-50,0 25,0-1,0 1,0-25,0 25,0-25,0 25,0 0,0-25,0 24,0-24,0 25,0-25,-25 25,25 0,-24 0,24-25,0 24</inkml:trace>
  <inkml:trace contextRef="#ctx0" brushRef="#br0" timeOffset="106799.1086">8706 6499,'0'0,"25"0,-25 0,25 0,-25 0,25 0,0 0,-25-25,24 25,1 0,0 0,-25 0,25 0,-25 0,49 0,-49 0,25 0,-25 0,25 0,0 0,-25 0,25 0,-25 0,49 0,-49 0,25 0,0 0,0 0,-25 0,25 0,24 0,-49 0,25 0,0 0,0 0,-25 0,24-25,26 25,-50 0,50 0,-26 0,1 0,0 0,25 0,-26 0,26 0,-50 0,25 0,-25 0,25 0,-25 0,24 0,1 0,25-25,-50 25,25 0,-25 0,24 0,1 0,0-24,-25 24,50 0,-26 0,1 0,25 0,-50 0,25 0,-25 0,25 0,-1 0,-24 0,25 0,-25 0,25 0,-25 0,50 0,-50 0,24 0,-24 0,50 0,-25 0,0 0,-25 0,24 0,-24 0,25 0,-25 0,25 0,0 0,-25 0,25 0,-25 0,24 0</inkml:trace>
  <inkml:trace contextRef="#ctx0" brushRef="#br0" timeOffset="108383.1992">8756 7119,'0'0,"0"0,0 0,25 0,0 0,-1 0,1 0,0 0,0 0,0 0,-1 25,-24-25,25 0,0 0,0 0,49 0,-24 0,0 0,-26 0,26 0,-50 0,25 0,-25 0,25 0,-1 0,-24 0,25 0,0 0,0 0,0 0,-25 0,49 0,-24 0,0 0,-25 0,25 0,-25 0,49 0,-24 0,-25 0,50 0,-26 0,1 0,0 0,0 0,0 0,-1 0,1 0,-25 0,25 0,-25 0,25 0,0 0,24 0,-24 0,0 0,0 0,-25 0,49-25,-49 25,25 0,0 0,0 0,24-25,-24 25,0 0</inkml:trace>
  <inkml:trace contextRef="#ctx0" brushRef="#br0" timeOffset="137110.8423">10220 7094,'0'0,"24"0,-24 0,25 0,-25 0,50 0,-50 0,25 0,-25 0,24 0,-24 0,50 0,-50 0,50 0,-26 0,26 0,-25 0,0 0,24 0,-24 0,0 0,0 0,-1 0,-24 0,25 0,0 0,0 0,0 0,-25 0,49 0,-49 0,50 0,-50 0,25 0,-25 0,24 0,-24 0,25 0,0 0,-25 0,25 0,-25 0,25 0,-1 0,-24 0,25-25,-25 25,25 0,0 0,0 0,0 0,-1 0,-24-24,0-1,0 0,0 25,0-50,0 26,0-1,0 0,0 25,0-50,0 25,0 1,0-1,0 25,0-25,0 0,0 25,25-25,-25 1,0-1,0 25,0-25,0 25,0-25,0 25,0-25,-25 25,1 0,24 0,-25 0,25 0,-50 0,50 0,-50 0,26 0,-1 0,0 0,-25 25,26-25,-26 0,25 0,0 25,1-25,-1 0,0 0,0 0,0 0,1 0,-26 0,50 0,-50 0,26 0,24 0,-25 0,0 0,0 0,0 0,1 0,24 0,-25 0,25 0,-25 0,0 0,25 0,-25 0,25 0,-49 0,24 0,0 0,25 0,-25 0,25 0,-24 0,24 0,-25 0,0 0,25 25,-25-25,25 25,0-1,0 1,0 0,0 0,0 24,0-49,0 50,0-50,0 25,0 0,0 0,0-1,0-24,0 25,0 0,0 0,0-25,0 25,0-1,0-24,0 25,0-25,0 25,0-25</inkml:trace>
  <inkml:trace contextRef="#ctx0" brushRef="#br0" timeOffset="149014.5232">4589 7020,'0'0,"0"0,25 0,-1 0,-24-25,25 25,0 0,0 0,-25 0,25 0,-25 0,24 0,1 0,-25 0,0 25,0 0,0-1,0-24,0 25,0 0,0 0,0 0,0-25,-25 24,25-24,-24 0,24 0,-25 25,25-25,25 0,-1 0,-24 0,25 0,0 25,0-25,-25 0,25 25,-25-25,25 25,-25-25,0 24,0-24,0 25,0-25,0 25,0 0,0 0,-25-25,0 24,0-24,25 0,-50 0,50 0,-24 0,-1 0,0 0,25 0,-25 0,25 0,-49 0,24 0,0 0</inkml:trace>
  <inkml:trace contextRef="#ctx0" brushRef="#br0" timeOffset="151094.6421">4688 7714,'-25'0,"-24"0,24 0,-25 0,1 0,24 0,0-25,0 1,25-1,-25 25,1-50,-1 25,0 1,25-26,0 25,0-24,0 24,0-25,0 50,0-49,0 24,0 25,0-25,0 0,0 0,0 1,25-1,0 25,-25-25,24 0,-24 25,25-25,0 25,-25-24,25 24,-25-25,25 0,-1 25,-24 0,25 0,25 0,-50-25,25 25,-25 0,24 0,1 0,-25 0,25 0,25 0,-50 0,24 0,-24 0,50 0,-25 0,0 0,-25 0,25 0,-25 0,49 25,-24-25,0 25,-25-25,25 0,-1 0,1 25,-25-1,25-24,-25 0,25 0,0 0,-25 0,24 0,-24 0,0 25,25-25,-25 25,0 0,0 0,0-25,0 24,0 1,0 0,0-25,0 25,0-25,0 25,0-1,0-24,0 25,0-25,0 25,0-25,0 25,0 0,0-1,0-24,0 25,0 0,0-25,-25 25,25-25,-24 25,-1-1,25-24,-25 0,25 0,-50 25,50-25,-24 0,24 0,-25 0,0 0,25 0,-25 25,-24-25,49 0,-25 0,0 0,25 0,-25 0,25 0,-25 0,-24 0,24 0,0 0,25 0,-25 0,25 0,-25 0,1 0,24 0,-25 0,25 0,-25 0,0 0</inkml:trace>
  <inkml:trace contextRef="#ctx0" brushRef="#br0" timeOffset="153798.7968">9475 7714,'0'0,"0"0,25 0,-25 0,25 25,-25-25,25 0,0 0,-25 0,24 0,26 0,-50 0,25 0,24 0,-49 0,50 0,-50 0,25 0,-25 0,25 0,-1 0,-24 0,25 0,0 0,0 0,0 0,24 0,-49 0,25 0,0 0,-25 0,25 0,-25 0,25 0,-25 0,24 0,1 0,0 0,-25 0,50 0,-50 0,24 0,-24 0,25 0,0 0,-25 0,25 0,-25 0,25 0,-25 0,24 0,1 0,-25 0,25 0,-25 0,50 0,-50 0,24 0,-24 0,50 0,-50 0,25 0,0 0,-1 0,-24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41:45.0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13246 8607,'0'0,"49"0,-24 0,0 0,0 0,0 0,24 0,-49 0,25 0,25 0,-50 0,49 0,-24 25,0-25,0 0,-25 0,24 0,-24 0,25 0,0 0,25 0,-50 0,24 0,1 0,0 0,-25 0,25 0,24 0,-24 0,25 25,-1-25,-49 0,25 0,0 0,0 25,0-25,-1 0,1 0,0 0,0 0,24 0,-24 0,25 0,-25 0,24 0,-49 0,25 0,-25 0,25 0,0 0,0 0,-25 0,49 0,-49 0,50 0,-25 0,24 0,-24 0,0 0,-25 0,25 0,-1 0,-24 0,25 0,-25 0,25 0,0 0,0 0,24 0,-49 0,50 0,-50 0,25 0,-25 0,49 0,-49 0,-25 0,1 0,-26 0,25 0,-49 0,-50 0,0 0,-50 0,100 0,-26 0,51 0,24 0,0 0,-24 0,24 0,-74 0,-25 0,24 0,1 0,50 0,-1 0,0 0,1 0,24 0,-25 0,1 0,24 0,0 0,0 0,1 0,-26 0,25 0,-25 0,26 0,-51 0,75 0,-25 0,25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41:46.9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8210 9277,'25'0,"50"0,-1 0,0 0,-24 0,49 0,0 0,-49 0,0 0,-1 0,-24 0,0 0,0 0,24 0,-24 0,0 0,25 0,24 0,0 0,-24 0,-25 0,0 0,-1 0,1 0,0 0,0 0,0 0,24 0,-24 0,0 0,-25 0,25 0,24 0,1 0,-1 0,-24 0,50 0,-51 0,1 0,-25 0,-25 0,1 0,-26 0,25 0,-49 0,-50 0,25 0,-1 0,1 0,50 0,-26 0,26 0,24 0,-25 0,0 0,1 0,-26 0,1 0,24 0,1 0,-1 0,-24 0,74 0,-25 0,0 0,0 0,25 0,-24 0,-1 0,-25 50,-49-1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41:51.5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9178 11311,'74'0,"1"0,24-25,0 0,-25 25,75 0,-50 0,1 0,-26 0,1 0,-26 0,26 0,-1 0,-24 0,-1 0,1 0,-1 0,-24 0,25 0,-50 0,25 0,-1 0,-24 0,25 0,-25 0,25 0,0 0,24 0,-49 0,25 0,-25 0,25 0,-25 0,25 0,0 0,-25 0,24 0,1 0,0 0,-25 0,0 0,-25 0,-24 0,24-24,-25 24,-24 0,24 0,-24 0,-25 0,49 0,-24 0,-1 0,1 0,49 0,-25 0,26 0,-1 0,0 0,0 0,-25 0,1 0,-26 0,26 0,-1 0,-24 0,24 0,25 0,1 0,-1 0,25 0,-50 0,25 0,1 0,-1 0,25 0,-25 0,0 0,25 0,-25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41:58.5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13915 12055,'0'0,"25"0,25 0,24 0,-24 0,24 25,50 0,50 24,-75-49,25 25,-49 0,-1-25,-24 0,-26 0,1 0,0 0,-25 0,25 0,49 25,-24-25,24 25,-49-25,25 0,-26 0,1 0,0 0,-25 0,25 0,0 0,-25 0,25 0,-25 0,49 0,-49 0,25 0,-25 0,25 0,0 0,-25 0,24 0,-24 0,50 0,-25-25,24 0,1 0,-25 25,0 0,-1 0,-24 0,25 0,0-25,0 25,-25 0,-25 0,-74-25,0 25,-50 0,50 0,-1 0,26 0,-1 0,1 0,-25 0,0 0,-25 0,24 0,26 0,0 0,24 0,0 0,26 0,-26 0,25-24,-25 24,-24-25,49 25,0 0,-24 0,-1 0,25 0,1 0,-26-25,25 25,25 0,-25 0,25 0,-49 0,49 0,-25 0,25 0,50 0,24 0,25 0,50 0,-25 0,0 0,-25 0,1 0,-26 0,25-25,-24 0,-1 25,25-24,-49 24,-25 0,24 0,1 0,-1-25,-24 25,25 0,0 0,-1-25,1 25,-25 0,-25 0,24 0,1 0,-25 0,25 0,-25-25,25 25,-25 0,25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42:02.7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13643 13717,'24'-25,"-24"25,25 0,0 0,25 0,-26 0,26 0,-25 0,-25 0,49 0,1 0,-25 0,0 0,49 0,-49 0,-25 0,49 0,1 0,24 0,-24 0,25 25,-1 0,-24 0,-1-25,26 49,-1-49,-24 50,-1-50,-24 0,25 0,-26 25,26-1,0-24,-1 0,-24 0,25 0,-1 0,-49 25,50-25,-1 25,1-25,0 0,-1 25,1-25,-50 0,50 0,-50 0,24 0,-24 0,50 0,-50 0,25 0,-25 0,49 0,-49 0,25 0,-25 0,25 0,-25 0,25 0,0 0,24 0,-49 0,25 0,25 0,-50 0,24 0,1-25,-25 25,25 0,-25-25,25 25,-25 0,49 0,-49-25,0 1,0 24,0-25,-49 25,-1-25,1 25,-26-25,1 25,-1 0,-24-25,50 25,-51 0,26 0,-25 0,24-24,-49 24,50 0,24 0,-24 0,-1 0,26 0,-26 0,51 0,-1 0,25 0,-25 0,0 0,0-25,-24 25,-1-25,25 25,-49 0,-1-25,26 25,-1 0,1 0,-1-25,-24 25,24 0,0-24,26 24,-26-25,25 25,0 0,1 0,-1 0,-25 0,50 0,-25 0,25 0,-24 0,24-25,74 0,50 25,-25-25,50 25,-99 0,24 0,25 0,-24-24,-1 24,1 0,-1 0,-24 0,-1 0,1 0,-1 0,26 0,-1 0,1 0,-26 0,1 0,-1 0,26 0,-50 0,-1 0,1 0,25 0,-25 0,49 24,-24 1,-25-25,-1 0,1 0,0 0,25 0,-26 0,1 0,25 0,-25 0,-25 0,49 0,-49 0,25 0,0 0,0 0,-25 0,24 0,-24 0,25 0,0 0,-25 0,25 0,-25 0,-75 0,1 0,-100 0,1 0,-51 0,1 0,25 0,24 0,75 0,0 0,49 0,-24 0,24 0,0 0,-24 0,24 0,1 0,-26 0,75 0,-24 0,-51 0,50 0,-24 0,-1 0,1 0,49 0,-25 0,0 0,0 0,25 0,-25 0,-24 0,49 0,-25 0,0 0,25 0,-25 0,1 0,-1 0,0 0,99 0,26 0,73 0,-49 0,25 0,0 0,-50 0,-24 0,24 0,-25 0,25 0,50 0,0 0,0 0,-25 25,50 0,-26 0,-48-25,-1 24,-50-24,-24 0,0 0,-50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50:01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12129 7218,'0'0,"25"0,25 0,24 0,-24 0,0 0,-1 0,1 0,-25 0,-1 0,1 0,25 0,-1 0,-24 0,0 0,25 0,24 0,-24 0,-1 0,26 0,-1 0,-49 0,0 0,-1 0,-24 0,25 0,0 0,0 0,0 0,0 0,24 0,-24 0,0 0,49 0,-74 0,25 0,0 0,0 0,-1 0,1 0,0 0,0 0,24 0,-24 0,25 0,-50 0,49 0,-49 0,25 0,-25 0,50 0,-25 0,-1 0,1 0,0 0,0 0,24 25,-49-25,50 25,-50-25,25 0,-25 0,25 0,-25 0,24 0,1 0,0 0,0 0,0 0,-25 0,24 0,-24 0,25 0,0 0,-25 0,25 0,-25 0,25 0,-25 0,25 0,-1 0,-24 0,25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50:05.3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13246 8657,'49'0,"-49"0,25 0,-25 0,50 0,-25 0,-25 0,49-25,-24 25,49-25,50 0,-49 25,-26-24,1 24,0 0,-50 0,24 0,1 0,0 0,-25 0,25 0,0 0,-1 0,1 0,25 0,-25 0,24 0,-49 0,25 0,-25 0,50 0,-50 0,24 0,51 0,-50 0,0 0,24 0,-49 0,25 0,0 0,0 0,24 0,1 0,-1 0,26 0,-50 0,49 24,-24-24,24 0,-49 0,0 0,74 25,-74-25,-1 25,1-25,-25 0,25 0,-25 0,0 25,-25-25,-24 0,-1 0,-24 0,-1 0,-24 0,25 0,-1 0,1-25,-1 25,26 0,-1 0,-24-25,24 0,-74 25,25 0,0 0,-1 0,1 0,74 0,-24 0,24 0,-25 0,1 0,-26 0,1 0,0 0,49 0,0 0,25 0,-25 0,0 0,25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51:10.1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13667 13791,'0'0,"25"0,74 0,-49 50,49-25,-49-25,24 0,1 0,-1 0,-74 0,25 0,-25 0,25 0,-1 0,-24 0,25 0,0 0,-25 0,25 0,0 0,0 0,-25 0,24 0,1 0,-25 0,25 0,-25 0,25 0,24 0,-24 0,0 0,0 0,0 0,-1 0,-24 0,50 0,-50 0,50 0,-1 0,-24 0,0 0,24 0,1 0,-50 0,50 0,-26 0,1 0,25 0,-25 0,-1 0,1 0,0 0,0 0,24 0,-49 0,25 0,25 0,-50 0,50 0,-26 0,1 0,0 0,0 0,0 0,24 0,-49 0,25 0,-25 0,25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52:38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14808 4291,'0'0,"50"0,0 0,49 0,-25 0,25 0,-24 0,24 0,-24 0,-26 0,-49 0,50 0,-25 0,-1 0,1 0,0 0,25-25,-1 25,-24 0,25 0,-26 0,26 0,-50 0,25 0,0 0,-1 0,1 0,0 0,0 0,0 0,-1 0,-24 0,25-24,-25 24,25 0,0 0,24 0,-73 0,-1 0,-50 0,1 0,0-25,-1 25,1 0,-1-25,1 25,0-25,-1 0,1 25,24 0,-24 0,-1 0,1 0,24 0,-24 0,-1 0,1 0,49 0,-24 0,49 0,-25 0,25 0,-25 0,0 0,25 0,-25 0,25 25,0-25,0 0,0 0,25 0,25 25,-1-25,26 0,-26 25,51-25,-1 25,-74-1,24-24,-24 0,0 0,0 0,-1 0,26 25,-50-25,25 0,-25 0,50 0,-50 0,24 0,26 0,-50 0,25 0,-25 0,25 0,-1 0,-24 0,25 0,-25 0,25 0,0 0,-25 0,25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56:59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13643 13866,'0'0,"-25"0,0 0,25 0,-25 0,0 0,-24 0,24 0,-25 0,-24 0,24 0,-24 25,-1-25,1 24,24-24,1 25,-26-25,26 0,49 0,-50 0,1 0,24 25,0-25,25 0,-25 0,25 0,-25 0,1 0,24 0,-25 0,0 0,0 0,0 0,1 0,-1 0,-50 0,26 0,49 0,-25 0,0 0,25 0,-25 0,25-25,0 0,-74 1,49-1,0-25,0 50,1-25,-1 1,0-1,25 25,0-25,0 25,-25-25,25 0,0 1,0-1,0 0,0-25,0 26,0-1,0 0,0 25,0-50,0 26,0-1,25 0,-25 0,25 25,-25-25,25 25,-25-24,24 24,1-50,0 50,50-50,-1 1,-24 49,-1-25,26 0,-51 25,26-25,-25 25,74-25,-99 25,50 0,-26 0,1 0,0 0,25 0,-26 0,26 0,-25 0,0 0,-1 0,1 0,-25 0,50 0,-1 0,1 0,0 0,24 0,-49 0,0 0,0 25,-1 0,1-25,0 0,0 25,0-25,-25 25,24-25,1 24,-25-24,25 25,-25-25,50 50,-26-25,1 24,0-24,-25 0,0 0,0 0,25-1,-25-24,0 25,0-25,0 25,0 0,0-25,0 25,0-25,0 24,0 1,0-25,0 25,0 0,0 0,0-25,-25 24,25-24,-25 50,0-50,1 25,-1 0,0 24,-25-49,26 25,-1-25,0 25</inkml:trace>
  <inkml:trace contextRef="#ctx0" brushRef="#br0" timeOffset="35919.0545">13965 14511,'0'0,"25"0,49 0,-49 0,25 0,-26 0,26 0,24 25,-24-25,49 0,-49 0,0 0,-26 0,26 0,-50 0,25 0,49 0,1 0,-26 0,1 0,24-25,-49 25,49 0,-74 0,25 0,0 0,0 0,0 0,24 0,-24 0,-25 0,25 0,-25 0,49 0,-49 0,25 0,25 0,0 0,-1 0,26 0,-26 0,26 0,-1 0,25 0,-24 0,-26 0,-24 0,0 0,-25 0,25 0,-1 0,1 0,-25 0,25 0,0 0,0 0,-1 0,1 0,0 0,0 0,0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13T02:46:22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15875 5779,'25'0,"24"0,51 0,24 0,-50 0,0 0,-24 0,0 0,-1 0,1 0,-25 0,24 0,-24 0,25 0,-25 0,49 0,0 0,1 0,24 0,0 0,-24 0,-1 0,-74 0,25 0,24 0,-24 0,25 0,-1 0,26 0,-1 0,1 0,24 0,-25 0,50 0,-49 0,24 0,0 0,0 0,-24 0,-26 0,-24 0,25 0,0 0,-26 0,26 0,0 0,-1 0,50 0,-24 0,-26 0,1 0,0 0,-26 0,51 0,-50 0,24 0,-24 0,25 0,-26 0,1 0,25 0,-25 0,-1 0,-24 0,25 0,25 0,0 0,-1 0,26 0,-1 0,25 0,25 0,-49 0,24 0,-50 0,1 0,24 0,-49 0,0 0,0 0,-25 0,25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59:20.1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6276 4242,'0'0,"49"0,26 0,49 24,-50 1,0 0,26-25,-26 0,25 0,-49 0,24 0,1 0,-1 0,1 0,49 0,-25 0,25 0,-50 0,-24 0,-25-25,24 25,-49 0,25 0,25 0,-1 0,1 0,0 0,24 0,0 0,1 0,-26 0,-24 0,0 0,0 0,0 0,24 0,-24 0,0 0,24 0,26 0,-26 0,-24 0,25 0,-1 0,1 0,-50 0,50 0,-26 0,26 0,-25 0,-25 0,-25 0,-149 0,50 0,-24 0,-51 0,1 0,-50 0,-50 0,0 25,75 49,74-74,50 0,25 0,49 0,0 0,0 0,-24 0,24-24,0 24,-25-25,26 0,-26 25,50 0,-25 0,25-25,-25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59:25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13915 6350,'-24'-25,"73"25,75 0,25 0,-25 0,50 0,-25 0,-25 0,-75-25,26 25,-26 0,1 0,-1 0,-24 0,25-24,24 24,25-25,-24 25,74 0,-25 0,-25 0,50 0,-75 0,1 0,-26 0,1 0,-1 0,1 0,0 0,24 0,-24 0,24 0,1 0,-26 0,-24 0,0 0,49 0,-49 0,25 0,-1 0,1 0,-25 0,-1 0,1 0,-25 0,25 0,0 0,0 0,-1 0,1 0,0 0,0 0,-25 0,0 0,-75 0,-73 0,-1 0,-25 0,-24 0,24 0,-49 0,24 0,1 0,49 0,25 0,-25 0,25 0,50 0,-1 0,-24 0,0 0,0 0,24 0,26 0,-1 0,1 0,-1 0,0 0,25 0,1 0,-1 0,0 0,-25 0,1 0,49 0,-25 0,-25 0,26 0,-1 0,-25 0,25 0,1 0,-26 0,50 25,-50-25,1 24,24-24,0 0,25 0,-25 0,25 0,-24 0,-1 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59:33.6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15801 10492,'0'0,"99"0,0 0,75 0,-1 0,-24 0,-50 0,1 0,-1 0,25 0,-25 0,-25 0,-24 0,24 0,1 0,24 0,0 0,25 0,75 0,-26 25,1-25,-75 25,-24 0,24-25,-50 0,-24 0,0 0,0 0,0 0,-25 0,25 0,-25 0,49 0,1 0,-1 0,26 0,-26 0,1 0,-25 0,-25 0,25 0,-25 0,0 0,0 0,-25 0,25 0,-50 0,1 0,-1 0,0 0,1 0,-1 0,1 0,-51 0,26 0,-50 0,0-25,49 25,-24 0,25 0,-1 0,1 0,49 0,-49 0,24 0,1 0,-1 0,25 0,-25 0,1 0,-1 0,25 0,-24 0,24 0,0 0,0 0,1 0,-1 0,25 0,-25 0,0 0,-24 0,24 0,-74 0,74 0,-25 0,25 0,25 0,-24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59:36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7640 11485,'0'0,"0"0,25 0,24 0,1 0,-1 0,1 0,24 0,1 0,24 0,-24 0,-1 0,0 0,1 0,-1 0,1 0,-1 0,0 0,26 0,-1 0,0 0,25 0,-25 0,1 0,-26 0,-24 0,-26 0,-24 0,50 0,-25 0,0 0,-1 0,51 0,-26 0,1 0,24 0,-49 0,0 0,0 0,0 0,-1 0,26 0,-50 0,75 0,-26 0,1 0,-1 0,-49 0,25 0,25 0,-25 0,-1 0,-24 0,25 0,-25 0,25 0,0 0,0 0,-25 0,-25 0,-124 0,-49 0,-1 0,25 0,1 0,-1 0,75 0,25 0,-1 0,-49-25,99 25,0-25,1 25,-1 0,0 0,0 0,-24 0,-26 0,26 0,-26 0,1 0,74 0,-25 0,0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59:45.1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7813 12576,'0'0,"50"0,24 0,-74 0,50 0,-25 0,25 0,-26 0,1 0,-25 0,25 0,0 0,0 0,24 0,75 0,-74 0,24 0,-24 0,-1 0,1 0,-25 0,0 0,24 25,-49-25,50 0,-25 0,49 0,0 0,1 0,-25 0,24 0,-49 0,24 0,1 0,-25 0,24 0,1 0,24 0,1 0,-1 0,1 0,-26 0,1 0,24 0,25 0,-24 0,-50 0,-25 0,25 0,-1 0,-24 0,25 0,25 0,-1 25,26-25,24 24,-49-24,24 0,-49 0,24 25,-24-25,-25 0,50 0,-50 0,25 0,24 0,-49 0,50 25,-25-25,-25 0,49 0,-24 0,0 0,24 0,-49 0,25 0,-25 25,25-25,0 0,0 0,-1 0,1 0,-25 0,25 0,0 0,0 0,0 0,-1 0,26 0,-25 0,-25 0,49 0,-49 0,25 0,-25 0,25 0,-25 25,-74-25,-1 0,-24 0,-25 0,-50 0,25 0,25 0,25 0,-50 0,50 0,-50 0,50 0,25 0,-1 0,26 0,-26 0,26 0,-26 0,26 0,-51 0,26 0,-25 0,24 0,1 0,24 0,26 0,-1 0,0 0,-25 0,25 0,-24 0,-26 24,1-24,0 0,-1 0,50 25,-24-25,24 0,0 0,0 0,1 0,-1 0,-25 0,-49 0,25 0,49 0,25 0,-25 0,0 0,25 0,-25 0,25 0,-24 0,-1 0,-25 0,25 0,0 0,1 0,-26 0,50 0,-25 0,25 0,-49 0,49 0,0 0,0 0,24 0,1 0,0 0,0 0,0 0,-1 0,26 0,0 0,-1 0,-24 0,25 0,-50-25,25 25,49-24,-49 24,24-25,26 25,-1 0,1 0,-26-25,-24 25,0 0,49 0,-24 0,-25 0,49 0,25 0,25 0,-24 0,-1 0,-25 0,-24 0,-1 0,-49 0,25 0,25 0,-1 0,-24 0,25 0,-1 0,-49 0,25 0,0 0,0 0,0 0,-25 0,49 0,1-25,-1 25,-24 0,50 0,-50-25,-1 25,26 0,-50 0,25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2:02:25.8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5904 9451,'0'0,"-50"0,-49 0,-25 0,24 0,51 0,-26 0,51 0,-1 0,0 0,0-25,-24 25,-51 0,1 0,-25 0,0 0,-25 0,50 0,-25 0,-25 0,75 0,24 0,25 0,1 0,-1 0,25 0,-25 0,0 0,0 0,-49 0,24-25,50 25,-24 0,-1-25,0 25,0 0,50 0,74 0,75 0,24 0,149 0,-49 0,0 0,-25 0,-125 0,-48 0,-51 0,1 0,-25 0,0 0,49 0,-24 0,-1 0,1 0,-1 0,26 0,-26 0,1 0,-50 0,25-25,0 25,-25 0,-25 0,0 0,0 0,-49 0,-1 0,-24 0,-25 0,25 0,24 0,1 0,0 0,-1 0,1 0,24 0,-74 25,50 0,-50 0,25-25,-1 0,1 25,-75-1,50 1,0-25,50 25,0-25,74 0,-25 25,25-25,-25 0,0 0,25 0,-25 0,-24 0,49 0,-25 0,25 0,50 0,49 0,74 0,51 0,-76 0,76 0,-100 0,-25 0,50 0,-75 0,25 0,-24 0,-1 0,25 0,-24 0,-1 0,1 0,-75 0,49 0,-49 0,25 0,-25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2:03:18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4291 10840,'0'0,"0"0,25 0,0 0,0 0,-1 0,26 0,24 0,-24 0,24 0,-24 24,49-24,-24 0,49 0,-25 0,-49 0,-1 0,1 0,-1 0,-24 0,0 0,49 0,1 0,74 0,-50 0,0 0,-24 0,-1 0,-24 0,24 0,-74 0,25 0,-25 0,49 0,-24 0,25 0,-1 0,26 0,-26 0,1 0,-25 0,0 0,-1 0,1 0,-25 0,25 0,25 0,-26 0,26 0,24 0,-24 0,74 0,-74 0,24 0,-49 0,0 0,-25 0,25 0,-25 0,49 0,-24 0,0 0,-25 0,25 0,-25 0,24 0,-24 0,25 0,0 0,25 0,-26 0,1 0,0 0,0 0,0 0,-25 0,24 25,1-25,0 25,0-25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13T02:50:35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15106 4167,'0'25,"0"-25,25 0,-25 0,25 0,-1 25,-24-25,25 0,0 0,0 0,0 0,-25 0,24 0,1 0,-25 0,25 0,0 0,0 0,-25 0,25 0,-1 0,1 0,-25 0,25 0,-25 0,25 0,-25 0,49 0,-49 0,25 0,25 0,-50 0,49 0,-49 0,25 0,-25 0,25 0,0 0,-25 0,25 0,-25 0,24 0,-24 0,50 0,-50 0,25 0,0 0,-1 0,1 0,-25 0,25 0,0 0,-25 0,25 0,-25 0,49 0,-49 0,25 0,-25 0,25 0,0 0,-25 0,24 0,1 0,0 0,0 0,0 0,-1 0,26 0,-25 0,0 0,0 0,-25 0,24 0,1 0,0 0,-25 0,25 0,0 0,-25 0,24 0,1 0,0 0,-25 0,25 0,0 0,-1 0,-24 0,25 0,-25 0,25 0,0 0,-25 0,25 0,-25 0,24 0</inkml:trace>
  <inkml:trace contextRef="#ctx0" brushRef="#br0" timeOffset="52247.9884">15032 4217,'0'0,"0"-25,0 25,0-25,0 25,0-25,0 1,0 24,0-25,0 0,0 0,0 0,0 25,0-24,0-1,0 25,0-25,0-25,0 50,0-49,0 49,0-25,0-25,0 26,0-1,0 0,24 25,-24-25,0 0,0 25,25 0,0 0,25 0,-26 0,26 0,0 0,-1 0,1 0,0 0,-26 0,26 0,-25 0,24 0,-24 0,0 0,0 0,0 0,-25 0,49 0,-24 0,0 0,24 0,-49 0,25 0,0 0,0 0,0 0,-25 0,49 0,-49 0,25 0,25 0,-50 0,49 0,-24 0,-25 0,50 0,-50 0,24 0,1 0,0 0,-25 0,25 0,-25 0,25 0,-1 0,1 0,-25 0,25 0,0 0,0 0,0 0,-1 0,1 0,-25 0,25 0,0 0,0 0,-25 0,24 0,1 0,-25 0,25 0,0 0,0 0,-1 0,-24 0,25 0,0 0,0 0,-25 0,49 0,-49 0,25 0,-25 0,25 0,0 0,-25 0,25 0,-25 0,0 25,0-25,0 25,0 0,0 24,0-24,0 0,0 0,0 0,0-1,0 1,0-25,0 25,0-25,0 25,0 0,0-25,0 24,0-24,0 25,0-25,0 25,0 0,0-25,0 25,0-25,0 24</inkml:trace>
  <inkml:trace contextRef="#ctx0" brushRef="#br0" timeOffset="101239.7905">15056 7789,'0'-25,"25"25,-25 0,25 0,0 0,0 0,-25 0,24 0,1 0,-25 0,25 0,0 0,0 0,-25 0,24 0,-24 0,25 0,0 0,0 0,0 0,0 0,-1 0,-24 0,25 0,-25 0,50 0,-50 0,25 0,-25 0,24 0,1 0,-25 0,25 0,-25 0,25 0,0 0,-25 0,24 0,-24 0,25 0,-25 0,50 0,-50 0,25 0,-25 0,24 0,1 0,-25 0,25 0,-25 0,25 0,0 0,-25 0,24 0,1 0,0 0,-25 0,25 0,-25 0,0-25,0 0,0 25,0-25,0 25,0-24,0-1,0 0,0 25,0-25,0 25,0-25,0 1,0 24,0-25,0 25,0-25,0 0,-25 25,25-25,0 1,0 24,0-25,0 0,-25 25,25-25,-25 25,25-25,-24 25,-1 0,25 0,-25 0,25 0,-25 0,25 0,-25 0,1 0,24 0,-25 0,0 0,0 0,25 0,-25 0,25 0,-24 0,-1 0,0 0,25 0,-25 0,0 0,1 0,-1 0,0 0,0 0,0 0,1 0,-1 0,0 0,-25 0,25-24,1 24,-26 0,25 0,0 0,25 0,-24 0,24 0,-25 0,25 0,-25 0,0 0,25 0,-25 0,25 0,-24 0,-1 0,0 0,25 0,-50 0,50 0,0 49,-24 1,24-25,-25 24,25-49,0 50,0-50,0 25,0-25,0 24,0 1,0-25,0 25,0-25,0 25,0-25,0 49,0-24,0 25,25-50,-1 25,1-25,-25 0,25 0,0 0</inkml:trace>
  <inkml:trace contextRef="#ctx0" brushRef="#br0" timeOffset="143592.213">15156 12055,'0'0,"0"0,24 0,1 0,-25 0,25 0,0 0,24 0,-24 0,0 0,25 0,-50 0,25 0,-1 0,1 0,0 0,-25 0,50 0,-26 0,1-25,25 25,-25 0,-25 0,49 0,-24 0,0 0,-25 0,49 0,-49 0,50-25,-25 25,24 0,1 0,-50 0,25 0,0-24,-1 24,-24 0,50 0,-25 0,0 0,-25 0,24 0,-24 0,25 0,0 0,0 0,0 0,-1 0,-24 0,25 0,-25 0,25 0,-25 0,25 0,0 0,0 0,-25 0,24 0</inkml:trace>
  <inkml:trace contextRef="#ctx0" brushRef="#br0" timeOffset="145064.2972">15180 12675,'0'0,"25"0,-25 0,25 0,0 0,24 0,-24 0,0 0,25 0,-1 0,1 0,0 0,-26 0,51 0,-50 0,-1 0,1 0,25 0,-25 0,-1 0,-24 0,50 0,-50 0,25 0,0 0,-1 0,1 0,25 0,-25 0,-1 0,1 0,0 0,0 0,-25 0,25 0,-1 0,-24 0,25 0,0 0,0 0,0 0,-1 0,1 0,-25 0,25 0,0 0,0 0,-25 0,25 0,-25 0,24 0,1 0,-25 0,25 0,-25 0,25 0,-25 0,25 0,-1 0,-24 0,25 0,0 0,0 0,-25 0,25 0,-25 0</inkml:trace>
  <inkml:trace contextRef="#ctx0" brushRef="#br0" timeOffset="184168.5338">15156 16421,'0'0,"24"0,1 0,0 0,-25 0,25 0,-25 0,25 0,-25 0,49 0,-24 0,0 0,25 0,-50 0,24 0,1 0,0 0,-25 0,25 0,-25 0,49 0,-49 0,25 0,-25 0,50 0,-50 0,25 0,-1 0,1 0,-25 0,25 0,25 0,-50 0,49 0,-49 0,25 0,-25 0,50 0,-26 0,-24 0,50 0,-50 0,25 0,0 0,-1 0,1 0,0 0,0 0,-25 0,25 0,-1 0,1 0,-25 0,25 0,0 0,0 0,-25 0,24 0,-24 0,25 0,0 0,0 0,-25 0,25 0,0 0,-1 0,-24 0,25 0,0 0,-25 25,25-25,-25 0,49 0,-49 0,25 0,-25 0,25 0,0 0,-25 0,0 0,0-25,0 25,0-25,-25 25,25-25,0 0,0 0,0 25,0-24,0 24,0-25,0 0,0 25,0-25,0 25,0-25,0 1,0-1,0 25,0-25,0 25,0-50,0 50,0-24,0 24,0-25,0 0,0 25,-25-25,25 25,0-25,0 1,0 24,-25 0,1 0,24 0,-25 0,0 0,0 0,25 0,-25 0,1 0,-1 0,0 0,0 0,-25 0,1 0,24 0,0 0,0 0,1 0,-1 0,0 0,25 0,-25 0,0 0,1 0,-1 0,0 0,0 0,25 0,-49 0,-1 0,25 0,0 0,25 0,-24 0,-1 0,0 0,0 0,0 0,25 0,-24 0,24 0,-25 0,0 0,25 0,-25 0,0 0,1 0,-26 0,50 0,-25 0,25 0,-25 0,25 0,-24 0,-1 0,25 0,-25 0,25 0,-25 0,0 0,25 0,-25 0,1 0,24 0,-25 0,0 0,0 0,25 0,-25 0,1 0,-1 0,25 0,-25 0,0 0,25 49,0-24,0 25,0-1,0 1,0-25,0-1,0 1,0-25,0 25,0-25,0 25,0 0,0-1,0-24,0 50,0-25,0 0,25 0,-25-25</inkml:trace>
  <inkml:trace contextRef="#ctx0" brushRef="#br0" timeOffset="187463.7223">16842 16470,'0'25,"50"-25,24 0,-24 25,-25-25,49 0,-49 0,49 25,-74-25,25 0,0 0,0 0,-25 0,25 0,-1 0,1 0,25 0,-25 0,-25 0,24 0,1 0,-25 0,25 0,-25 0,50 0,-1 0,-24 0,0 0,25 0,-50 0,49 0,-49 0,25 0,-25 0,25 0,-25 0,25 0,-1 0,-24 0,25 0,-25 0,25 0,0 0,0 0,-25 0,24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41:17.0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14660 1811,'0'0,"24"0,26 0,-25 0,49 0,50 0,25 0,25 0,-50 0,0 0,-25 0,-74 0,24 0,26 0,-1 0,-24 0,24 0,-24 0,24 0,-24 0,-25 0,24 0,-24 0,0 0,24 0,-24 0,0 0,25 0,-1 0,1 0,0 0,49 0,-25 0,25 0,1 0,-26 0,-49 0,-25 0,25 0,-1 0,-24 0,25 0,-25 0,25 0,-50 0,-74 0,-50 0,-24 0,-26 0,1 0,24 0,0 0,50 0,0 0,75 0,24 0,0 0,0 0,1 0,-51 0,-24 0,-25 0,0 25,-25-1,25 1,50-25,-26 25,51-25,-1 0,1 0,49 0,-25 0,74 0,75 0,25 0,-25 0,25 0,-25 0,-25 0,25 0,-74 0,49 0,-74 0,25 0,-1 0,-24 0,0 0,49 0,75 25,0 0,24-1,1 1,-25-25,0 0,-100 0,1 0,-25 0,0 0,-25 0,24 0,26 0,0 0,24 0,0 0,1 0,-50 0,49 0,-74 0,25 0,-25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41:19.8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14709 4242,'0'0,"25"0,-25 0,50 0,-1 0,1 0,-1 0,1 0,24 0,-24 0,24 0,-24 0,0 0,-1 0,1 0,-25 0,-25 0,49 0,1 0,0 0,24 0,-24 0,24 0,-49 0,0 0,-1 0,-24 0,50 0,-50 0,25 0,0 0,-1 0,-24 0,25 0,0 0,0 0,0 0,-1 0,1 0,0 0,0 0,0 0,-1 0,1 0,25 0,-50 0,25 0,-25 0,-25 0,0 0,0 0,0 0,-24 0,-50 0,-25 0,-50 0,75 0,-50-50,75 50,24-25,25 25,-25 0,50 0,-24 0,24 0,-25 0,0 0,25 0,-25 0,25 0,-25 0,1 0,-1 0,0 0,25 0,-25 0,0 0,1 0,24 0,-25 0,0 0,50 0,74 0,50 0,0 0,-25 0,-25 0,-25 0,-49 0,0 0,25 0,-50 0,49-25,1 25,-25-24,24 24,26 0,-1 0,-24 0,-26-25,26 25,-50 0,25 0,-25 0,25 0,-1 0,-24 0,25 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41:23.1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11782 5904,'0'0,"75"0,-1 0,75 0,-25 0,0 0,-25 0,25 0,-25 0,-24 0,-26 0,1 0,-25 0,24 0,-24 0,25 0,24 0,25 0,-24 0,-25 0,-1 0,1 0,-25 0,24 0,-24 0,0-25,-25 25,25 0,-1 0,1 0,0 0,25 0,24 0,0 0,1 0,-26 0,26 0,-50 0,-1 0,26 0,-50 0,25 0,0-25,-1 25,26 0,-25 0,24 0,-24 0,50 0,-1 0,1 0,-51 0,1 0,0 0,-25 0,-25 0,0 0,1 0,-26 0,25 0,-49 0,-1 0,1 0,-1 0,26 0,49 0,-75 0,26 0,-1 0,-24 0,-1 0,26 0,24 0,0 0,-49 0,24 0,-49 0,25 0,-26 0,26 0,-1 0,26 0,-1 0,25 0,1 0,-1 0,0 0,0 0,0 0,1 0,-1 0,0 0,-25 0,1 0,-1 0,50 0,-25 0,25 0,-24 0,-1 0,0 0,0 0,0 0,25 0,-24 0,-1 0,25 0,-25 0,-25 0,26 0,-1 0,25 0,-25 0,25 0,-25 0,25 0,-25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41:30.9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8607 6573,'25'0,"0"0,0 0,24 0,-49 0,25 0,-25 0,25 0,-25 0,25 0,-1 0,-24 0,25 0,0 0,0 0,24 0,-24 0,25 0,0 0,-1 0,26 0,-26 0,1 0,-1 0,-24 0,50 0,-51 0,1 0,-25 0,25 0,0 0,0 0,24 0,1 0,-1 0,-24 0,25 0,-1 0,-24 0,0 0,25 0,-50 0,24 0,1 0,0 0,0 0,0 0,0 0,-1 0,1 0,50 0,-26 0,1 0,-25 0,24 0,1 0,-1 0,-24 0,-25 0,25 0,25 0,-50 0,24 0,1 0,0 0,-25 0,25 0,24 0,-49 0,50-25,-50 25,25 0,-25 0,25 0,-1 0,-24-24,0 24,0 0,-24 0,24 0,-25 0,25 0,-25 0,-25 0,1 0,-50 0,-1 0,-24 0,50 0,74 0,-50 0,1 0,-26 0,1 0,-1 0,-24 0,25 0,-1 0,51 24,-26-24,0 0,26 0,-26 0,50 0,-25 0,-49 0,49 0,25 25,-50-25,50 0,-49 0,-1 0,25 0,1 0,-26 0,50 0,-25 0,0 0,1 0,24 0,-50 0,-25 0,26 0,-1 0,50 0,-25 0,1 25,24-25,24 0,26 0,0 0,-1 0,26 0,-1 0,1 0,-1 0,25 0,0 0,-24 0,-1 0,-24 0,-25 0,-1 0,26 0,-25 0,0 0,24 0,-24 0,25 0,-26 0,26 0,0 0,-1 0,-24 0,0 0,0 0,0 0,24 0,-49 0,50 0,-25 0,-1 0,1 0,25 0,-50 0,25 0,-1 0,-24 0,25 0,-25 0,25 0,-25 0,50 0,-50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41:33.1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12204 6573,'0'0,"50"0,-26 0,51 0,-26 0,1 0,49 0,-24 0,-26 0,50 0,-49 0,0 0,-1 0,1 0,-50 0,25 0,-25 0,24 0,1 0,-25 0,25 0,49 0,-49 0,0 0,0 0,-25 0,50 0,-26 0,1 0,-50 0,-24 0,-26 0,1 0,-25 0,-50 0,50 0,49 0,0 0,1 0,24 0,25 0,-50 0,26 0,-1 0,0 0,0 0,-24 0,-1 0,50 0,-25 0,25 0,-25 0,1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20T01:41:37.8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12204 7268,'0'0,"0"0,25 0,24 0,-49 0,50 0,24 0,50 0,-24-25,-26 0,-24 25,24 0,-24-25,-26 25,1 0,50-24,-51 24,1 0,0 0,0 0,-25 0,25 0,49 0,-24 0,24 0,-24 0,-25 0,24 0,26 0,-51-25,1 0,25 25,-50 0,49 0,-49 0,25 0,0 0,25 0,-26 0,26 0,0 0,-1 0,-24 0,25 0,-50 0,24 0,-24 0,25 0,0 0,0 0,0 0,24 0,1 0,-25 0,-25 0,24 0,1 0,0 0,-25 0,25 0,0 0,24 0,-24 0,0 0,0 0,-25 0,25 0,-25 0,-50 0,-24 0,-1 0,1 0,-26 25,1 0,-50-25,50 0,25 0,-1 0,26 0,-1 0,25 0,-49 0,24 0,-24 0,0 0,-26 0,51 0,-1 0,-24 0,49 0,-25 0,50 0,-25 0,1 0,-1 0,0 0,0 0,0 0,25 0,-49 0,-1 0,25 0,-24 0,49 0,-25 0,0 0,0 0,1 0,-1 0,0 0,0 0,0 0,25 0,-24 0,-1 0,0 0,25 0,0 0,25 0,74 24,-25 1,26-25,73 25,26 0,-26 0,-24-25,0 0,-50 0,-49 0,-1 0,-24 0,25 0,-25 0,24 0,1 0,-1 0,1 0,0 0,24 0,-24 0,24 0,-49 0,0 0,-1 0,-24 0,25-25,0 25,0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508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0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521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3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13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837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014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030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80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224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D185D-A73C-4CBA-80B1-32D99EAB1EEF}" type="datetimeFigureOut">
              <a:rPr lang="th-TH" smtClean="0"/>
              <a:t>20/01/63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1AD5-722A-492A-B684-EC8E65DCF6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547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9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34" Type="http://schemas.openxmlformats.org/officeDocument/2006/relationships/image" Target="../media/image20.emf"/><Relationship Id="rId7" Type="http://schemas.openxmlformats.org/officeDocument/2006/relationships/customXml" Target="../ink/ink6.xml"/><Relationship Id="rId12" Type="http://schemas.openxmlformats.org/officeDocument/2006/relationships/image" Target="../media/image9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2" Type="http://schemas.openxmlformats.org/officeDocument/2006/relationships/image" Target="../media/image3.png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8.xml"/><Relationship Id="rId24" Type="http://schemas.openxmlformats.org/officeDocument/2006/relationships/image" Target="../media/image15.emf"/><Relationship Id="rId32" Type="http://schemas.openxmlformats.org/officeDocument/2006/relationships/image" Target="../media/image19.emf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17.emf"/><Relationship Id="rId10" Type="http://schemas.openxmlformats.org/officeDocument/2006/relationships/image" Target="../media/image8.emf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" Type="http://schemas.openxmlformats.org/officeDocument/2006/relationships/image" Target="../media/image4.emf"/><Relationship Id="rId9" Type="http://schemas.openxmlformats.org/officeDocument/2006/relationships/customXml" Target="../ink/ink7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6.xml"/><Relationship Id="rId30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customXml" Target="../ink/ink25.xml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26.emf"/><Relationship Id="rId2" Type="http://schemas.openxmlformats.org/officeDocument/2006/relationships/image" Target="../media/image21.png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customXml" Target="../ink/ink23.xml"/><Relationship Id="rId1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53760" y="1393200"/>
              <a:ext cx="2920320" cy="139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4400" y="1383840"/>
                <a:ext cx="2939040" cy="14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9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Rangers </a:t>
            </a:r>
            <a:r>
              <a:rPr lang="en-US" b="1" dirty="0" smtClean="0">
                <a:solidFill>
                  <a:srgbClr val="FF0000"/>
                </a:solidFill>
              </a:rPr>
              <a:t>must </a:t>
            </a:r>
            <a:r>
              <a:rPr lang="en-US" dirty="0" smtClean="0"/>
              <a:t>have excellent equipment when cap the hunters.</a:t>
            </a:r>
          </a:p>
          <a:p>
            <a:r>
              <a:rPr lang="en-US" dirty="0" smtClean="0"/>
              <a:t>We </a:t>
            </a:r>
            <a:r>
              <a:rPr lang="en-US" b="1" dirty="0" smtClean="0">
                <a:solidFill>
                  <a:srgbClr val="FF0000"/>
                </a:solidFill>
              </a:rPr>
              <a:t>must not </a:t>
            </a:r>
            <a:r>
              <a:rPr lang="en-US" dirty="0" smtClean="0"/>
              <a:t>allow hunters in the sanctuary area.</a:t>
            </a:r>
          </a:p>
          <a:p>
            <a:r>
              <a:rPr lang="en-US" dirty="0" smtClean="0"/>
              <a:t>We </a:t>
            </a:r>
            <a:r>
              <a:rPr lang="en-US" b="1" dirty="0" smtClean="0">
                <a:solidFill>
                  <a:srgbClr val="FF0000"/>
                </a:solidFill>
              </a:rPr>
              <a:t>should</a:t>
            </a:r>
            <a:r>
              <a:rPr lang="en-US" dirty="0" smtClean="0"/>
              <a:t> teach people about safe Rhinos.</a:t>
            </a:r>
          </a:p>
          <a:p>
            <a:r>
              <a:rPr lang="en-US" dirty="0" smtClean="0"/>
              <a:t>Rhino monitors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check Rhinos number often.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must </a:t>
            </a:r>
            <a:r>
              <a:rPr lang="en-US" dirty="0" smtClean="0"/>
              <a:t>have people to realize how important to protect Rhinos </a:t>
            </a:r>
            <a:endParaRPr lang="th-TH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15000" y="2080440"/>
              <a:ext cx="166140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5640" y="2071080"/>
                <a:ext cx="168012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7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22918" r="22159" b="23105"/>
          <a:stretch/>
        </p:blipFill>
        <p:spPr bwMode="auto">
          <a:xfrm>
            <a:off x="467544" y="332656"/>
            <a:ext cx="852600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57880" y="1312560"/>
              <a:ext cx="1116360" cy="4644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8520" y="1303200"/>
                <a:ext cx="1135080" cy="46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5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6" t="8333" r="31676" b="21781"/>
          <a:stretch/>
        </p:blipFill>
        <p:spPr bwMode="auto">
          <a:xfrm>
            <a:off x="2123728" y="-387424"/>
            <a:ext cx="4756331" cy="707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23960" y="651960"/>
              <a:ext cx="1045080" cy="71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8120" y="588240"/>
                <a:ext cx="10767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295240" y="1473480"/>
              <a:ext cx="589680" cy="54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9400" y="1409760"/>
                <a:ext cx="6213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241520" y="2107440"/>
              <a:ext cx="1018440" cy="18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25680" y="2044080"/>
                <a:ext cx="1050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098520" y="2348640"/>
              <a:ext cx="812880" cy="27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82680" y="2284920"/>
                <a:ext cx="844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4393440" y="2366280"/>
              <a:ext cx="40212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7600" y="2302920"/>
                <a:ext cx="433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393440" y="2562840"/>
              <a:ext cx="839880" cy="63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7600" y="2499480"/>
                <a:ext cx="871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4687920" y="3098520"/>
              <a:ext cx="741600" cy="27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72080" y="3035160"/>
                <a:ext cx="7732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2955600" y="3339720"/>
              <a:ext cx="598680" cy="36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39760" y="3276360"/>
                <a:ext cx="630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3304080" y="4045320"/>
              <a:ext cx="625320" cy="27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88240" y="3981600"/>
                <a:ext cx="6570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4982760" y="4286160"/>
              <a:ext cx="741600" cy="125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66920" y="4222800"/>
                <a:ext cx="7732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4848840" y="4866840"/>
              <a:ext cx="937800" cy="1699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33000" y="4803120"/>
                <a:ext cx="9698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4366440" y="2598480"/>
              <a:ext cx="839880" cy="18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50600" y="2535120"/>
                <a:ext cx="871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4768560" y="3080880"/>
              <a:ext cx="714600" cy="36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52720" y="3017160"/>
                <a:ext cx="746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4920120" y="4964760"/>
              <a:ext cx="723960" cy="27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04280" y="4901400"/>
                <a:ext cx="755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5286240" y="1491120"/>
              <a:ext cx="545040" cy="540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70400" y="1427760"/>
                <a:ext cx="577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/>
              <p14:cNvContentPartPr/>
              <p14:nvPr/>
            </p14:nvContentPartPr>
            <p14:xfrm>
              <a:off x="4330800" y="4687920"/>
              <a:ext cx="1536480" cy="5454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21440" y="4678560"/>
                <a:ext cx="1555200" cy="5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46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9848" r="24005" b="17992"/>
          <a:stretch/>
        </p:blipFill>
        <p:spPr bwMode="auto">
          <a:xfrm>
            <a:off x="1331640" y="-99392"/>
            <a:ext cx="6912768" cy="67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259360" y="1527120"/>
              <a:ext cx="991440" cy="53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3160" y="1463400"/>
                <a:ext cx="1023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902480" y="2250360"/>
              <a:ext cx="1277280" cy="36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6640" y="2186640"/>
                <a:ext cx="13089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688360" y="3777120"/>
              <a:ext cx="1143360" cy="27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2160" y="3713760"/>
                <a:ext cx="11754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2750400" y="4116600"/>
              <a:ext cx="1018440" cy="18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4560" y="4053240"/>
                <a:ext cx="1050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804040" y="4527360"/>
              <a:ext cx="1312920" cy="80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88200" y="4464000"/>
                <a:ext cx="13446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366200" y="3366360"/>
              <a:ext cx="938160" cy="72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50360" y="3303000"/>
                <a:ext cx="969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1544760" y="3902400"/>
              <a:ext cx="1206000" cy="27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35400" y="3893040"/>
                <a:ext cx="122472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6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47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EP-ROOM1224</dc:creator>
  <cp:lastModifiedBy>EP-ROOM1224</cp:lastModifiedBy>
  <cp:revision>6</cp:revision>
  <dcterms:created xsi:type="dcterms:W3CDTF">2020-01-13T02:25:44Z</dcterms:created>
  <dcterms:modified xsi:type="dcterms:W3CDTF">2020-01-20T03:10:50Z</dcterms:modified>
</cp:coreProperties>
</file>