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7:28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12229 2530,'50'0,"-1"0,1 0,-1 0,26 0,-25 0,49 0,-25 0,-24 0,-1 0,1 0,-25 0,0 0,-1 0,26 0,-25 0,0 0,24 0,-24 0,0 0,24 0,1 0,0 0,-26 0,51 0,-26 0,51 0,-26 0,1 0,-1 0,-24 0,24 0,-49 0,49 0,1 0,-51 0,51 0,-26 0,-24 0,50 0,-51 0,1 0,25 25,-1-25,1 0,-25 0,25 0,-1 0,1 0,-25 25,24-25,1 24,-25-24,24 0,-24 0,0 0,24 0,26 0,-50 0,24 0,1 0,-1 0,1 0,-25 0,0 0,24 0,1 0,-25 0,-1 0,1 0,0 0,25 0,-26 25,1-25,25 0,0 0,24 0,-24 0,-1 0,26 0,-1 0,-24 0,-1 0,-24 25,25-25,-1 0,-24 0,0 0,24 0,-24 0,0 0,0 0,-25 0,49 0,-49 0,50 0,-25 0,-25 0,49 0,-24 0,0 0,0 0,0 0,0 0,-1 0,1 0,-25 0,25 0,0 0,0 0,-1 0,-24 0,50 0,-50 0,25 0,24 0,-49 0,50 0,-25 0,0 0,-1 0,26 0,-25 0,0 0,24 0,-49 0,25 0,25 0,-26 0,1 0,0 0,0 0,0 0,24 0,-24 0,0 0,24 0,-24 0,0 0,25 0,-25 0,24 0,-24 0,49 0,-49 0,50 0,-51 0,51 0,-26 0,1 0,24 0,-24 0,0 0,24 0,0 0,-24 0,0 0,-26 0,26 0,0 0,-26 0,26 0,0 0,-1 0,-24 0,0 0,49 0,-24 0,0 0,-1 0,1 0,24 0,-24 0,-1 0,1 0,0 0,-1 0,26 0,-51 0,1 0,25 0,-1 0,1 0,0 0,24 0,-24 0,24 0,25 0,-24 0,-26 0,26 0,-1 0,-24 0,-1 0,1 0,24 0,-49 0,25 0,-25 0,49 0,-49 0,0 0,0 0,-1 0,1 0,0 0,0 0,24 0,-24 0,0 0,0 0,49 0,-49 0,0 0,0 0,-1 0,1 0,25 0,-1 0,-49 0,50 0,-25 0,0 0,-1 0,-24 0,25 0,0 0,-25 0,25 0,-25 0,25 0,-25 0,24 0,1 0,-25 0,25 0,-25 0,25 0,0 0,-25 0,24 0,-48 0,-51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50.4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10592 843,'25'-24,"-25"24,49 0,26 0,-1 0,50 0,50 0,-1 0,1 0,-25 0,25 0,-1 0,1 0,24 0,1 0,-26 0,1 0,24 0,-49 0,0 0,-25 0,25 0,-25 0,-25 0,25 0,-25 0,1 0,-26 0,25 0,-24 0,24 0,0 0,0 0,-49 0,0 0,-1 0,26-25,-26 25,50 0,-24-25,-1 25,-24 0,24 0,-24 0,-1 0,1-25,-25 25,0 0,-1 0,1 0,0 0,-25 0,25 0,0 0,24 0,26 0,-1 0,25 0,25 0,0 0,-49 0,24 0,-74 0,24 0,-24 0,25 0,-1 0,1 0,0 0,-1 0,75-25,-99 25,50 0,-1-24,-24 24,24 0,0 0,1 0,-26 0,1 0,24 0,1 0,-1 0,1 0,-26 0,1 0,24 0,-49 0,25 0,49 0,-25 0,-24 0,0 0,-1 0,1 0,24 0,1 0,-26 0,50 0,-24 0,-1 0,-24 0,0 0,-26 0,1 0,0 0,0 0,0 0,24 0,1 0,-1 0,26 0,-1 0,1 0,24 0,-50 0,26 0,-50 0,-1 0,26 0,0 0,-1 0,-24 0,25 0,-50 0,25 0,-25-25,24 0,-24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53.9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9848 1687,'0'25,"0"-25,0 0,25 0,-1 0,1 0,0 0,25 24,-26-24,1 0,25 0,-1 0,1 0,-25 25,24-25,-24 0,0 0,0 0,25 0,-26 0,1 0,25 0,-25 0,-1 0,1 0,0 0,0 0,24 0,-24 0,0 0,25 0,-26 0,1 0,25 0,-50 0,25 0,24 25,-49-25,50 0,-25 0,-1 0,26 0,24 0,-24 25,24 0,-24-25,0 0,24 0,-24 24,-1-24,1 0,0 0,24 0,0 0,-24 25,0-25,-1 25,1 0,-50-25,49 0,-49 0,25 0,-25 0,25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55.7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19546 1687,'0'0,"50"0,24 25,1-25,24 0,50 24,25-24,49 0,0 0,0 0,-24 0,24 25,-25-25,-98 0,73 0,1 0,-25 0,-25 0,25 0,-75 0,0 25,1 0,-26-25,26 0,-26 25,26-25,-26 0,-24 0,25 0,-50 0,25 0,-25 0,24 0,-24 0,25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57.7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3771 2604,'0'0,"24"0,1 0,50 0,-26 0,26 0,-1 0,25 0,-49 0,24 0,-24 0,24 0,1 0,-26 0,26 0,-1 0,-24 0,24 0,1 0,-1 0,25 0,-49 0,24 0,1 0,-26 0,26 0,-26 0,1 0,24 0,1 0,-1 0,1 0,24 0,25 0,-25 0,0 0,1 0,24 0,-25 0,0 0,0 0,50 0,-50 0,-24 0,24 0,-25 0,26 0,24 0,24 0,-24 0,-24 0,-1 0,0 0,25 50,-49-50,49 0,-25 0,25 0,-50 0,1 0,-1 0,-49 0,24 0,-24 0,0 0,25 0,-1 0,1 0,-1 0,1 0,0 0,24 0,-24 0,49 0,-25 0,26 0,-1 0,0 0,25 0,-50 0,1 0,-1 0,1 0,-51 0,26 0,-50 0,25 0,25 0,-26 0,1 0,-25 0,25 0,-25 0,25 0,0 0,-25 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58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4688 3522,'25'0,"50"0,-1 0,25 0,1 0,24 0,0 0,49 0,-49 0,25 0,-25 0,25 0,-50 0,-24 0,-1 0,-24 0,24 0,-24 0,-26 0,51 0,-50 0,49 0,25 0,-24 0,-1 0,-24 0,24 0,-24 0,24 0,1 0,-1 0,0 0,26 0,-76 0,26 0,-25 25,0-25,-1 0,1 25,-25-25,50 0,-1 0,1 25,-25-25,49 0,-49 0,25 0,-26 0,1 0,0 0,-25 0,25 0,-25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00.4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10493 3572,'25'0,"-1"0,26 0,0 0,24 0,0 0,1 0,-1 0,-24 0,24 0,-24 0,-1 0,1 0,-25 0,0 0,-1 0,-24 0,25 0,0 0,0 0,-25 0,25 0,0 0,-1 0,-24 0,25 0,0 0,-25 0,25 0,-25 0,25 0,-25 0,24 0,1 0,-25 0,25-25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02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13370 3497,'0'0,"25"0,49 0,-24 0,0 0,-1 0,1 0,24 0,1 0,-26 0,26 0,-1 0,0 0,26 0,-51 0,1 0,24 0,25 0,-49 0,0 0,-1 0,1 0,0 0,-1 0,1 0,-1 0,26 0,-1 0,-24 0,24 0,1 0,-51 0,26 0,0 0,24 0,-24 0,-26 0,1 0,0 0,0 0,-25 0,25 0,-25 0,24 0,1 0,-25 0,25 0,25 0,-50 0,25 0,-25 0,49 0,-49 0,25 0,25 0,-1 0,1 0,24 0,-24 0,24 0,-49 0,25 0,-26 0,26 0,0 0,-26 0,26 0,-25 0,0 0,-1 0,-24 0,50 0,-50 0,50 0,-26 0,51 0,-25 0,-1 0,1 0,-1 0,1 0,-25 0,0 0,24 0,-24 0,25 0,-26 0,51 0,-26 0,1 0,0 0,-1 0,1 0,-25 0,-1 0,1 0,-25 0,25 0,0 0,0 0,-1 0,1 0,0 0,0 0,25 0,-1 0,1 0,-25 0,24 0,1 0,-1 0,-24 0,25 0,24 0,1 0,-1 0,0 0,26 0,-26 0,-24 0,-1 0,1 0,24 0,-49 0,25 0,-25 0,49 0,-49 0,0 0,24 0,-49 0,25 0,49 0,-49 0,25 0,-1 0,1 0,24 0,-24 0,-25 0,0 0,-1 0,1 0,-25 0,25 0,0 0,0 0,24 0,1 0,-1 0,1 0,0 0,-1 0,26 0,24 0,-49 0,24 0,-24 0,-1 0,26 0,-1 0,0 0,1 0,24 0,-25 0,51 0,-26 0,25 0,-75 0,26 0,-26 0,1 0,0 0,24 0,-24 0,-1 0,26 0,-26 0,26 0,-26 0,26 0,24 0,-49 0,24 0,0 0,1 0,-26 0,1 0,24 0,1 0,-1 0,-24 0,-1 0,-24 0,25 0,-1 0,1 0,0 0,-1 0,1 0,-25 0,0 0,24 0,-24 0,0 0,24 0,-24 0,-25 0,25 0,0 0,-124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09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10220 5308,'49'0,"76"0,48 0,26 0,49 0,-50 0,25 0,-74 0,25 0,-75 0,0 0,25 0,-49 0,-1 0,25 0,-24 0,24 0,-25 0,1 0,24 0,-25 0,1 0,-1 0,25 0,1 0,24 0,24 0,-23 0,23 0,-48 0,-1 0,25 0,-25 0,0 0,0 0,25 0,25 0,-25 0,75 0,-75 0,25 0,-1 0,-48 0,-1 0,-25 0,26 0,-51 0,26 0,-1 0,-49 0,0 0,-1 0,-24 0,25 0,0 0,-25 0,25 0,24 0,-24 0,0 0,0 0,24 0,-24 0,25 0,49 0,-49 0,24 0,0 0,1 0,24 0,-49 0,49 0,-25 0,1 0,24 0,25 0,-25 0,25 0,25 0,25 0,-75 0,50 0,-25 0,-25 0,25 0,-50 0,1 0,-1 0,1 0,-26 0,26 0,-26 0,26 0,-50 0,49 0,-24 0,-1 0,26 0,-1 0,25 0,-49 0,24 0,1 0,-1 0,0 0,1 0,-25 0,24 0,0 0,1 0,-1 0,1 0,-1 0,-24 0,-1 0,1 0,-1 0,1 0,0 0,-26 0,26 0,0 0,-1 0,1 0,-25 0,49 0,-49 0,25 0,-26 0,1 0,0 0,0 0,-25 0,25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22.7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4639 7045,'25'0,"49"24,-49 1,49 0,1-25,-51 25,26-25,-25 0,-25 0,25 0,0 0,-1 0,1 0,-25 0,25 0,0 0,0 0,-1 0,1 0,0 0,0 0,24 0,1 0,-25 0,24 0,-24 0,25 0,-25 0,24 0,-24 0,0 0,0 0,-25 0,24 0,1 0,-25 0,25 0,0 0,0 0,-25 0,24 0,1 0,0 0,-25 0,25 0,0 0,-25 0,24 0,1 0,-25 0,25 0,0 0,0-25,49 0,-74 25,50 0,-50 0,25 0,-25 0,24 0,-24 0,25 0,0 0,-25 0,25 0,-25 0,25-25,-1 25,1 0,0 0,0 0,0 0,-1 0,1 0,50 0,-51 0,26 0,-25 0,49 0,-24 0,-1 0,1 0,24 0,1 0,-26 0,51 0,-26 0,1 0,-26 0,26 0,24 0,-25-24,1 24,-1 0,0 0,1 0,-1 0,50 0,0 0,-24 0,48 0,26-50,-25 50,24-50,-73 50,-26-24,0 24,-24 0,25 0,-51 0,26 0,0 0,24 0,-24 0,24 0,25 0,75 0,-50 0,25 0,-25 0,49-25,26 0,-75 25,-25 0,-49 0,49 0,-74 0,-1 0,26 0,24-25,-24 25,0 0,-1 0,26 0,-26 0,75-25,-49 25,-1 0,1 0,-26 0,26 0,-26 0,26 0,-1 0,50 0,-50 0,26 0,-26 0,1 0,-26 0,26 0,-26 0,1 0,74 0,-25-25,-25 1,1 24,-1 0,-24 0,24 0,-49 0,50 0,-51 0,26 0,0 0,24 0,-24 0,-1 0,26 0,-51 0,51 0,-1 0,-24 0,-1 0,1 0,24 0,-24 0,74 0,-74 0,24 0,1 0,-1 0,0 0,1 0,-1 0,1 0,-26 0,26 0,-1 0,0 0,26 0,-26 0,0 0,1 0,-50 0,24 0,26 0,-26 0,26 0,-26 0,26 0,-26 24,26-24,-1 0,-24 0,-1 0,-24 0,50 0,-26 0,-24 0,25 0,-1 0,51 0,-26 0,-24 25,-1-25,26 0,-26 0,1 0,49 0,-49 0,-1 0,26 0,24 0,-25 0,1 0,-1 0,1 0,-26 0,26 0,-26 0,1 0,-1 0,1 0,49 25,-49-25,24 0,-24 0,-1 25,1-25,49 0,-49 0,-1 0,1 0,0 25,24-25,-24 0,-1 0,-24 0,25 0,-25 0,-25 0,24 0,26 0,-25 0,49 0,-74 0,75 25,-51-25,26 0,0 24,-1-24,1 25,-25-25,49 0,-24 0,24 0,-24 0,-26 0,26 0,-25 0,0 0,-25 0,25 0,-25 0,24 0,1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25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4986 8037,'0'0,"75"0,-26 0,50 0,1 0,48 0,-24 0,-24 0,24 0,0 0,-25 0,25 0,-25 0,0 0,1 0,24 0,-25 0,0 0,0 0,0 0,25 0,-49 0,-1 0,-24 0,0 0,-1 0,26 0,-1 0,0 0,1 0,-50 0,24 0,1 0,-1 0,26 0,-1 0,25 0,75 0,-75 0,75 0,-50 0,0 0,-25 0,0 0,75 0,-75 0,1 0,-26 0,0 0,-24 0,-25 0,24 0,1 0,0 0,-1 0,-24 0,49 0,-24 0,-25 0,24 0,1 0,24 0,-49 0,25 0,-1 0,1 0,0 0,-1 0,26 0,-26 0,26 0,-1 0,1 0,49 0,-50 0,25 0,-24 0,24 0,-25 0,1 0,-1 0,-24 0,24 0,1 0,-1 0,-24 0,-1 0,-49 0,50 0,-1 0,-24 0,25 0,24 0,-24 0,-1 0,26 0,-1 0,1 0,24 0,0 0,25 0,-25 0,-24 0,-1 0,-24 0,-1 0,26 0,-50 0,49 0,-24 0,-1 0,26 0,-26 0,1 0,-25 0,24 0,-24 0,25 0,24 0,-24 0,24 0,25 0,1 0,-26 0,0 0,1 0,-1 0,-24 0,24 0,-24 0,0 0,24 0,-49 0,0 0,-1 0,26 0,-25 0,0 0,24 0,-49 0,25 0,25 0,-50 0,49 0,-24 0,25-25,-26 25,1 0,0 0,0 0,-25 0,25 0,-1-25,-24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7:31.4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4440 3274,'0'0,"0"0,0 0,0 0,50 0,-25 0,0 0,24 0,1 0,-25 0,-1 0,26 0,-50 0,25 0,0 0,-1 0,-24 0,25 0,0 0,0 0,-25-25,25 25,-25 0,49 0,-49 0,25 0,0 0,0 0,-25 0,25 0,-25 0,24 0,1 0,-25 0,25 0,25 0,-50 0,24 0,1 0,0 0,25 0,-26 0,1 0,25 0,-25 0,24 0,-24 0,25 0,-26 0,1 0,25 0,-25 0,24 0,-24 0,25 0,-1 0,-24 0,25 0,-1 0,1 0,-25-24,24 24,26 0,-1 0,-24 0,49 0,0 0,-24 0,24 0,-25 0,1 0,-1 0,0 0,-24 0,0 0,-26 0,51 0,-25 0,-26 0,51 0,-50 0,49 0,-49 0,24 0,1 0,24 0,1 0,-1 0,1 0,-26 0,26 0,-26 0,1 0,24 0,1 0,-26 0,26 0,-26 0,1 0,24 0,-24 0,24 0,1 0,-26 0,1 0,-25 0,49 0,-24 0,-25 0,24 0,1 0,-1 0,-24 0,0 0,49 0,1 0,-50 0,24 0,1 0,0 0,49 0,-50 0,1 0,0 0,-1 0,1 0,24 0,-24 0,-1 0,1 0,24 0,1 24,-1-24,-24 0,0 25,-26-25,76 0,-51 25,-24-25,25 0,24 0,-24 0,-1 0,1 25,24-25,1 0,-1 0,0 0,1 0,49 0,-74 0,49 0,0 0,0 0,-49 0,74 0,-50 0,1 0,-1 0,0 0,1 0,24 0,0 0,1 0,48 0,-73 0,-1 0,-24 0,-1 0,26 0,-1 0,-24 0,24 0,-49 0,25 0,-1 0,1 0,-25 0,24 0,26 0,-26 0,1 0,24 0,1 0,24 0,-25 0,1 0,24 0,-25 0,-24 0,-25 0,0 0,24 0,1 0,-50 0,49 0,-24 0,0 0,0 0,0 0,0 0,24 0,-24 0,0 0,49 0,-49 0,0 0,24 0,-49 0,25 0,25 0,-25 0,-1 0,1 0,-25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27.7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15950 7962,'0'0,"49"0,26 0,49 0,49-25,1 25,0 0,-25 0,24 0,50 0,-99 0,50 0,0 0,-50 0,49 0,-49 0,0 0,25 0,50 0,-26 0,26 0,49 0,-25 0,25 0,25 0,-50 0,-49 0,49 25,-49 0,-25-25,24 0,-24 0,25 0,-1 0,-74 0,1 0,-1 0,-25 0,1 0,24 0,25 0,-25 0,0 0,1 0,24 0,-50 0,0 0,26 0,-1 0,0 0,50 0,0 0,-50 0,25 0,25 0,-75 0,1 0,-26 0,26 0,-26 0,1 0,-50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30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3299 8731,'0'0,"25"0,25 0,24 0,-24 0,49 0,0 0,50 0,50 50,-51-50,51 49,-26-49,51 25,-26-25,1 0,-26 0,26 0,-26 25,1 0,-25 0,24-1,-73 1,48-25,1 0,-25 0,25 0,-25 0,25 0,-25 0,0 0,0 25,0 0,-50-25,26 25,-26-25,25 0,-24 0,24 0,25 0,-25 0,-49 0,24 0,-24 0,-1 0,26 0,-1 0,-24 0,24 0,-24 0,-1 0,1 0,49 0,-49 0,24 0,-24 0,0 0,24 0,-24 0,24 0,0 0,-24 0,49-25,-49 25,24 0,-24 0,24 0,1 0,-1 0,0 0,1 0,-1 0,-49 0,50 0,-26 0,1 0,24 0,-24 0,24 0,1 0,-1-25,50 0,-50 25,1 0,-1 0,-24 0,24 0,1 0,-26 0,1 0,24 0,-49 0,25 0,24 0,-24 0,-1 0,26 0,-1-25,-24 25,24 0,1 0,-26 0,1 0,24-24,-24 24,24 0,-24 0,-25 0,24 0,1 0,0 0,24 0,0 0,26 0,48 0,1 0,-25 0,-24 0,-1 0,-25 0,25 0,25 0,-24 0,-26 0,25 0,-24-25,24 25,25 0,-50 0,50 0,-49 0,-1 0,1 0,-26 0,26 0,-1 0,50 0,-25 0,0 0,-24 0,24 0,-24 0,24 0,50 0,-50 0,-25 0,1 0,-26 0,26 0,-26 0,26 0,-1 0,0 0,-24 0,25 0,24 0,-25 0,25 0,50 0,-50 0,-49 0,49 0,0 0,1 0,24 0,0-25,0 25,25 0,-75 0,0 0,1 0,-1 0,1 0,24 0,25-25,-50 0,1 25,-1-24,-24 24,-1-25,1 25,-25 0,24 0,1 0,0 0,-1 0,1 0,24 0,-24 0,24 0,25 0,-74 0,25 0,-25 0,49-25,-49 25,25-25,-26 25,26 0,-50 0,0 0,-50 25,-24 0,-1 0,1-25,49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31.9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19670 8830,'0'0,"50"-24,-25 24,24 0,1 0,0 0,24 0,1 0,-1 0,-24 0,74 0,-50 0,25 0,0 0,25 24,-24-24,-26 25,25 0,25-25,0 25,-49-25,24 0,0 0,-24 0,-1 0,0 0,-49 0,25 0,-1 25,-24-25,0 0,25 0,-26 0,1 0,0 0,-25 0,25 24,0-24,0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6:37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22498 9029,'-25'0,"1"0,24 0,-25 0,-25 0,25 25,-49-25,74 25,-50-25,1 24,-26-24,51 0,-26 25,0 0,-24 0,24-25,1 25,-1-25,25 0,0 0,1 0,-1 0,0 0,-25 0,1 24,24-24,0 0,-24 0,24 0,0 0,-25 0,1 0,24 0,0 0,25 0,-25 0,1 0,-1 0,-25 0,50 0,-25 0,1 0,-1 0,0-24,0-1,-24 0,24 0,-25 0,0 1,26-1,-1-25,25 50,-25-50,25 50,-25-24,25-1,-25 0,1 0,24 25,0-25,0 1,0-26,0 50,0-25,0 25,0-49,0 49,0-25,0 25,0-50,0 50,0-49,0 24,24 0,-24 0,25 25,-25-25,25 25,0-49,0 49,-1-25,26 0,-50 25,25 0,-25 0,25 0,0 0,-1-25,1 25,0 0,25 0,-1 0,-24-24,25 24,-26 0,1 0,0 0,25 0,-26 0,1 0,25 0,-25 0,24 0,1 0,24 0,-49 0,0 0,24 0,1 0,-25 0,0 0,24 0,-24 0,25 0,-26 0,51 0,-50 0,24 24,-24-24,-25 25,50-25,-25 0,24 25,-49 0,25-25,0 25,0-25,-25 0,24 24,1 1,0-25,-25 0,25 25,0-25,-1 25,-24 0,25-1,0 1,-25 0,25 0,-25 0,0-25,25 24,-25 1,0 0,0-25,0 25,0 0,0-25,0 24,0-24,0 50,0-50,-25 50,25-26,0-24,0 25,-25-25,0 25,25 0,-25-25,25 0,-24 0</inkml:trace>
  <inkml:trace contextRef="#ctx0" brushRef="#br0" timeOffset="2160.1235">22573 8731,'0'0,"24"0,1 0,0 0,0 0,0 0,-1 0,1 0,-25 0,25 0,0 0,24 0,-49 0,25 0,-25 0,25 0,0 0,0 0,-1 0,-24 0,25 0,0 0,25 0,-50 0,25 0,-25 0,24 0,1 0,-25 0,50 25,-25-25,-25 0,49 0,-49 25,25-25,-25 0,0-25,0 25,-25-50,25 26,-25 24,25-25,0 25,0 0,0 0,50 25,24-1,-74-24,25 0,-25 25,25-25,0 25,-25-25,0 50,0-50,-50 24,1 26,-1-25,0 0,1 24,49-49</inkml:trace>
  <inkml:trace contextRef="#ctx0" brushRef="#br0" timeOffset="14632.8368">23838 8409,'0'0,"0"25,0-1,0 1,0 25,0-50,0 49,0-24,0 0,0 0,0 0,24-1,-24 26,0-25,0 0,0-1,0 1,25-25,-25 25,0 0,0 0,0-25,25 24,-25 1,0 0,25-25</inkml:trace>
  <inkml:trace contextRef="#ctx0" brushRef="#br0" timeOffset="16711.9559">24259 8731,'0'0,"0"0,0-25,-49 1,24 24,0 0,25-25,-25 25,25-25,-24 0,24 0,-25 25,25-24,0-1,0 0,0 25,0-25,0 0,0 25,0-24,0 24,0-25,0 0,0 25,0-25,0 25,25-25,-25 25,24-24,-24-1,50 25,-25 0,-25 0,25 0,-1 0,1 0,-25 0,25 25,0-25,-25 24,25-24,-25 25,0 0,0 0,0 0,0-1,0 1,0-25,0 25,0 0,-25 24,25-49,0 25,-25 0,25 0,-25-25,25 49,0-49,-25 25,25 25,0-50,0 25,0-25,0 24,0 1,0-25,0 25,0-25,0 50,0-50,0 24,0 1,0 0,25 0,0-25,-25 25,25-25,-25 0,25 25,-1-25,1 0,-25 0,25 0,25-25,-26 25,1-25,0 0,0 0,-25 25,25-25,-25 1,0 24,0-25,0 25,0-25,0 0,0 0,-25 25,25-24,-25 24,0-25,25 25,-25 0,1 0,-1-25,25 25,-25 0,25 0,-25 0,25 0,-49 0,24 0,0 0,25 0,-25 0,25 0</inkml:trace>
  <inkml:trace contextRef="#ctx0" brushRef="#br0" timeOffset="18067.0334">24954 8384,'0'-25,"0"0,0 25,0-24,0 24,0-50,0 50,-25 0,0-25,0 0,25 25,-24 0,-1 0,25 0,-25 0,0 0,0 0,25 0,-49 0,24 25,25-25,-25 25,0 0,25 0,-24-1,24 1,0 0,0-25,0 25,0 0,49-1,-49-24,25 0,-25 25,25-25,0 0,-1 0,1 0,0 0,-25 0,25 0,0 0,-1 0,-24-25,0 1,0-1,0 25,0-25,0 25,25 25,-25 0,25 24,-25 1,0-25,0 49,0-49,0 0,25 24,-25 1,0-25,0-1,0 26,0-25,0 0,0-1,25-24,-25 25,0 0,0-25,0 25,0-25,24 0,1 0</inkml:trace>
  <inkml:trace contextRef="#ctx0" brushRef="#br0" timeOffset="19584.1201">25227 8409,'0'0,"0"-25,0 0,0 0,0 25,0-24,49-26,-49 25,25 25,-25-25,25 25,0 0,0 0,-25 0,24 0,1 0,0 0,0 25,0 0,-1 0,1-25,-25 25,25-25,-25 49,0-49,0 25,0-25,0 25,0-25,0 25,-25-1,0-24,25 25,-24-25,24 0,-25 25,25-25,-25 0,0 25,50-25,-25 0,25 0,-25 0,49 0,-49 0,25 0,-25 0,25 0,0 0,0 0,-25 0,24 0,-24 0,25 25,0-25,-25 24,25-24,-25 25,0 0,25-25,-25 25,0 0,0-1,0-24,0 25,0-25,0 25,0 0,-25 24,25-49,-25 25,0 25,0-50,25 25,-24-25,-1 24,0-24,0 0,0 25,1-25,-1 0,0 0,0 0,0 0,1 0,24 0,-25 0,0 0</inkml:trace>
  <inkml:trace contextRef="#ctx0" brushRef="#br0" timeOffset="22327.277">25103 8310,'24'0,"-24"-25,25 25,-25 0,25 0,0 0,-25 0,25 0,0 0,-1 0,-24 25,25-1,-25-24,0 25,25 0,0 0,-25-25,0 25,0-25,0 24,0 1,0 0,0-25,0 25,0 0,0-25,-25 24,25-24,-25 0,25 0,-25 0,1 0,24 0,-25 0,50 0,24 50,-24-50,25 25,-26-25,1 25,-25-25,25 24,-25 1,0-25,0 25,0-25,0 25,0 0,0-1,0-24,0 25,0-25,-25 25,0 0,25 0,-24-25,24 24,-25 1,0-25,0 25,25-25,-25 0,1 25,24 0,-25-25,25 0,-25 0,0 0,0 0,25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38:47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23738 9525,'0'25,"0"-25,0 49,0-24,0 0,0 25,0-50,0 24,0 26,0 0,0-1,0 1,0-1,0 26,25-50,0 0,-25-1,0 1,0 0,0-25,0 25,24 0,-24-1</inkml:trace>
  <inkml:trace contextRef="#ctx0" brushRef="#br0" timeOffset="1985.1135">23614 9599,'25'-24,"0"24,-1 0,1 0,0-25,-25 0,25 25,-25 0,25 0,-1 0,-24 0,25 0,-25 0,25 0,0 0,0 0,24 0,-49 0,25 0,0 0,-25 0,25 0,-25 0,25 0,-25 25,24-25,-24 25,0-25,0 24,0 1,0 0,0-25,-24 25,24-25,-25 25,25-1,-25-24,-25 25,26-25,-1 25,0 0,25-25,-25 0,25 0,-50 25,50-25,-24 24,24-24,24 0,26 0,-50 0,25 0,0-24,0 24,24 0,-49 0,25 0,25 0,-50 0,49 0,-24 0,-25 0,50 0,-50 0,24 0,-24 24,25-24,-25 25,25 0,-25 0,0 0,0-25,0 49,0-49,0 25,0-25,0 25,0 0,0-25,0 25,0-25,0 49,-25-49,25 25,-49-25,49 0,-25 25,0-25,0 0,0 0,-24 25,24-25,0 0,0 0,1 0,-26 0,50 0,-25 0,-25 0,50 0,-49 0,49 0,-25 0,0 0,0 0,25 0,-24 0,24 0,0 0</inkml:trace>
  <inkml:trace contextRef="#ctx0" brushRef="#br0" timeOffset="3488.1995">25003 9500,'0'25,"0"-25,-25 0,1 0,-26 0,50 0,-25 0,0 0,25 0,-25 0,25 0,-49 0,49 0,-25 0,0 0,0 25,25-25,-24 49,-1-24,0 0,25 0,-25-25,25 25,0-1,0 1,0-25,0 50,0-50,0 25,0-1,0 1,0-25,0 25,0 0,0 0,0-1,0 1,0 0,0 0,0 0,0 0,0-1,25 1,-25 0,25 0,-25-25,25 25,-25-1,24-24,1 25,-25-25,25 0,-25 0,25 0,0 0,-25 0,24 0,-24 0,50 0,-50 0,25 0,0 0,0 0,-25 0,24 0,1 0,0-25,-25 25,25-24,-25 24,25 0,-25-25,24 25,1-25,-25 0,0 25,0-25</inkml:trace>
  <inkml:trace contextRef="#ctx0" brushRef="#br0" timeOffset="3984.2279">25326 10170</inkml:trace>
  <inkml:trace contextRef="#ctx0" brushRef="#br0" timeOffset="16816.9619">6896 1116,'-50'25,"0"-25,1 0,-26 25,26 0,-1-25,50 0,-49 24,-1-24,25 0,-24 0,-26 25,1 0,49-25,-25 0,26 0,-26 25,-24-25,24 0,-24 0,24 25,-74-25,49 24,-24 1,50-25,-75 25,74-25,-24 0,24 0,25 0,-49 0,74 0,-25 0,-25 0,26 0,-26 0,0 0,26 0,-26 0,25 0,25 0,-25 0,25 0,-25 0,1-50,24 50,0-24,0-1,0 25,0-25,0 25,0-25,-25 25</inkml:trace>
  <inkml:trace contextRef="#ctx0" brushRef="#br0" timeOffset="19424.1109">4738 1240,'0'0,"-25"0,0 0,25 0,-25 0,25 0,-25 0,1 0,24 0,-25 0,0 0,0 0,0-25,-24-24,24 49,0-25,0 25,-24-50,49 50,-25-24,0 24,25-50,-49 25,49 0,0 25,0-24,-25 24,25-50,0 50,0-25,0 0,0 1,0-1,0 25,0-25,0 0,25 0,-1 1,-24-26,25 50,0-25,-25 25,25-49,0 49,-1-25,1 25,0-25,0 0,24 25,-24-25,25 0,-25 25,24-24,-24 24,25 0,-26-25,26 0,-25 25,-25 0,50 0,-1 0,26 0,-26 0,26 0,-1 0,-24 0,49 0,-50 0,26 0,-26 0,1 0,0-25,-26 25,1 0,25 0,-25 0,-1 0,1 0,25 0,-25 0,0 0,24 0,1 0,-25 0,24 0,1 0,-25 0,-1 0,1 0,0 0,0 0,-25 0,25 0,-1 25,1-25,0 0,-25 0,25 0,-25 0,25 25,-25-25,24 0,26 25,-25-25,-25 24,25-24,-1 25,1 0,-25 0,0 0,25-25,-25 49,0-49,25 25,-25 0,0 0,0 0,25 24,-25-24,0 0,0 0,0-1,0 26,0-50,0 25,0-25,0 49,0-49,0 25,0 0,0 0,0-25,-25 0</inkml:trace>
  <inkml:trace contextRef="#ctx0" brushRef="#br0" timeOffset="22217.2708">8458 1141,'0'0,"25"0,25 0,-50 0,25 0,49 0,-49 0,24 0,-24 0,50 0,-1 0,-24 0,-1-25,-24 25,25 0,-50 0,49 0,1 0,24 0,-49 0,25 0,-1 0,1 0,24 0,-49 0,25 0,-25 0,49 0,-49 0,0 0,24 0,-49 0,25 0,0 0,0 0,-25 0,24 0,1 0,0 0,-25 0,25 0,24 0,-49 0,25 0,0 0,0 0,-25 0,25 0,-25 0,49 0,-49 0,25 0,-25 0,0-25,0 1,0-1,0 0,0-25,0 1,0 24,0-25,0 26,0-1,0 0,0-25,0 26,0 24,0-50,0 25,0 0,0 25,0-24,0-26,0 50,0-50,0 25,0 1,0 24,0-25,0 25,0-25,-25 25,1 0,-1 0,0 0,-25 0,1 0,24 0,-25 0,1 0,-26 0,1 0,24 0,-24 0,24 0,1 0,-1 0,0 0,1 0,24 0,-49 0,24 0,0 0,1 0,24 0,-25 0,25 0,1 0,-1 0,0 0,0 0,25 0,-25 0,1 0,-1 0,-25 0,25 0,25 0,-49 0,24 0,0 0,25 0,-25 0,25 0,-24 0,-1 0,25 0,-25 0,0 0,0 0,25 0,-24 0,24 0,-25 0,25 0,0 0,0 0,0 50,0-50,0 24,0 1,0 0,0 0,0 0,0 0,0-1,0 1,0 0,0 25,0-50,0 49,0-24,0 0,0 0,0 24,0-49,0 50,0-25,0-1,0 26,0-50,0 25,0-25,0 25,0-1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40:46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8508 3795,'0'0,"0"0,-50 0,1 0,24 0,-49 0,24 0,0 0,-24 0,24 0,26 0,-26 0,0 0,25 0,1 0,-1 0,-25 0,25 0,-24 0,24 0,-25 0,1 0,-50 0,-25 25,-25 0,74-25,1 0,24 25,26-25,-26 0,50 0,-50 0,26 0,-26 0,0 0,1 0,-1 0,0 0,-24 0,74 0,-50 0,1 0,24 0,-25 0,26 0,-26 0,-49 0,49 0,25-25,-49 25,24 0,-24 0,24 0,-24-25,24 0,1 25,-26 0,26 0,-1-25,25 25,-49 0,24-24,1 24,-1 0,-24-50,49 50,0 0,-25-25,50 25,-24 0,-1 0,-25-25,25 25,1 0,-1 0,-25 0,25-25,1 25,-26 0,50 0,-50 0,25-24,1 24,-1 0,0 0,0 0,25-25,-25 25,1 0,-1 0,0-25,0 25,25 0,-25-25,1 25,-1 0,0-25,25 25,-50-24,26-1,-1 25,25-25,-25 0,25 25,0-25,0 25,0-49,0 49,0-25,0 25,0-25,25 0,0 25,-25-24,24-1,-24 0,25 25,0-25,25 25,-26-25,1 25,0-24,-25 24,25 0,0 0,-1 0,-24 0,25-25,25 0,-25 25,24 0,-24 0,0 0,25 0,-26 0,1 0,25 0,24-25,-24 0,-25 25,49 0,-24 0,24 0,-24-24,24 24,0 0,1 0,-26 0,1 0,24 0,1 0,-25 0,24 0,-49 0,24 0,-24 0,50 0,-51 0,26 0,24 0,-49 0,25 0,-25 0,-1 0,1 0,25 0,-50 0,25 0,24 0,-24 0,0 0,24 0,-24 0,0 0,25 0,24 24,1-24,-51 0,26 0,0 0,-1 0,-24 0,25 0,-26 0,1 25,25-25,-1 0,-24 0,25 0,-25 0,24 0,1 0,-25 0,-1 0,1 0,0 0,25 0,-26 0,1 0,25 0,-25 0,-1 0,26 0,-50 0,25 0,0 0,-1 0,1 0,0 0,0 0,-25 0,25 0,0 0,-1 0,-24 0,25 0,0 25,0-25,-25 0,25 0,-1 0,-24 0,25 25,0-25,0 0,24 25,-49-25,25 0,0 24,0-24,0 25,-1-25,-24 0,25 50,25-50,-50 25,25-25,-1 0,1 49,-25-49,25 25,0-25,-25 25,0 0,0-25,0 24,0 1,0 0,0 0,0-25,0 25,0-1,-25 1,25 0,-25 25,0-50,25 24,-24-24,24 25,-25-25,25 0,-25 0,0 25,0 0,1 0,-1-25,25 25,-50-25,25 24,-24 1,-26 0</inkml:trace>
  <inkml:trace contextRef="#ctx0" brushRef="#br0" timeOffset="49920.8554">9823 2084,'0'0,"24"0,1 0,-25 0,50 0,-50 0,25 0,24 0,-24 0,25 0,-1 0,1 0,-25 0,0 0,24-25,-24 25,0 0,0-25,-1 25,1 0,0 0,0 0,24 0,-49 0,25 0,0 0,0 0,24 0,-24 0,25 0,-1 0,1 0,-25 0,-25 0,49 0,-49 0,50 0,-50 0,25 0,24 0,-24 0,0 0,0 0,0 0,-1 0,1 0,0 0,0 0,0 0,0 0,24 0,-24-25,0 25,24 0,-24 0,0 0,0 0,0 0,-1 0,-24 0,25 0,0 0,0 0,0 0,-1 0,26 0,0 0,-50 0,49 0,-24 0,-25 0,50 0,-50 0,24 0,-24 0,25 0,0 0,-25 0,25 0,-25 0,25 0,-1 0</inkml:trace>
  <inkml:trace contextRef="#ctx0" brushRef="#br0" timeOffset="59055.3778">13047 2084,'0'0,"0"0,25 0,-25 0,50 0,-26 0,1 0,-25 0,25 0,25 0,-25 0,-1 0,1 0,0 0,0 0,24 24,1-24,-25 0,49 0,-24 0,-25 0,24 0,1 0,24 0,-49 0,25 0,-26 0,51 0,-50 0,-1 0,1 0,0 0,25 0,-26 0,26 0,0 0,-1 0,-24 0,50 0,-1 0,-24 0,24 0,-49 0,24 0,-24 0,0 0,0 0,0 0,-1 0,1 0,-25 0,25 0,0 0,24 0,-49 0,25 0,0 0,0 0,-25 0,25 0,-25 0,24 0,-24 0,25 0,0 0,-25 0,25 0,-25 0,25 0,-1 0,1 0,-25 0,25 0,0 0,0 0,-25 0,24 0,1 0,-25 0,25 0,-25 0,25 0,-25 0,25 0,0 0,-25 0,24 0,-24 0,25 0,0 0</inkml:trace>
  <inkml:trace contextRef="#ctx0" brushRef="#br0" timeOffset="61175.499">19447 2084,'0'-25,"49"25,26 0,-1 0,1 0,-26 0,51 0,-51 0,26-25,-1 25,0 0,-24 0,0 0,-1 0,-24 0,25 0,-1 0,-24 0,25 0,-1 0,-24 0,0 0,24 0,-24 0,25 0,0-25,-1 0,-24 25,0 0,24 0,1-24,-25 24,0 0,24 0,-24 0,25 0,-1 0,-24 0,25 0,-1 0,1 0,-1 0,-24 0,25 0,-1 0,-24 0,0 0,25 0,-26 0,1 0,-25 0,25 0,25 0,-1 0,-24 0,25 0,24 0,-49 0,0 0,0 0,-1 0,1 0,0 0,0 0,0 0,-25 0,24 0,1 0,0 0,0 0,0 0,-1 0,1 0,0 0,0 0,0 0,24 0,-49 0,25 0,0 0,0 0,-25 0,24 0,1 0,0 0,0 0,0 0,-1 0,-24 0,25 0,-25 0,25 0,0 0,0 0,-25 0,49 24,-49-24,25 0,0 0,0 0,-25 0,49 0,-49 0,25 0,-25 0,50 0,-50 0,25 0,-1 0,1 0,-25 0,25 0,-25 0,25 0,-25 0,25 0,-1 0,-24 0</inkml:trace>
  <inkml:trace contextRef="#ctx0" brushRef="#br0" timeOffset="97408.5715">6548 4738,'0'0,"0"0,25 0,-25 0,50 0,-50 0,49 0,1 0,-50 0,25 0,0 0,-1 0,1 0,0 0,0 0,25 0,-26 0,26 0,0 0,-26 0,1 0,0 0,0 0,0 0,-1 0,-24 0,25 0,0 0,0 0,0 0,-1 0,1 0,0 0,25 0,-26 0,1 0,0 0,0 0,0 0,-1 0,-24 0,50 0,-50 0,25 0,-25 0,25 0,-1 0,1 0,-25 0,50 0,-25 0,-1 0,1 0,0 0,0 0,0 0,-1 24,1-24,0 0,0 0,0 0,0 0,-25 0,24 0,1 0,0 0,-25 0,25 0,0 0,-1 0,-24 0,25 25,-25-25,25 0,0 0,-25 0,25 0,-25 0,24 0,1 0,0 0,0 0,0 0,-25 0,24 0,1 0,0 0,0 0,-25 0,25 0,-1 0,1 0,0 0,0 25,-25-25,25 0,-1 0,1 0,0 0,-25 0,25 0,0 0,-25 0,24 0,1 0,0 0,25 0,-50 0,24 0,-24 0,50 0,-50 0,25 0,-25 0,50 0,-50 0,24 0,-24 0,25 0,-25 0,25 0,0 0,24 0,-49 0,25 0,-25 0,25 0,0 0,-25 0,25 0,-25 0,24 0,-24 0,25 0,0 0,0 0,-25 0,25 0,-1 0,-24 0,25 0,-25 0,25 0,-25 0,25 0,0 0,-25 0,24 0,-24 0,25 0,0 0,-25 0,25 0,-25 0,25 0,-25 0,24 0,1 0,-25 0,25 0,-25 0,25 0,0 0,-1 0,-24 0,25 0,0 0,-25 0,25 0,0 25,-1-25,-24 0,25 0,-25 0,25 25,0-25,-25 0,25 0,-25 0,25 0,-50 49,-25-49</inkml:trace>
  <inkml:trace contextRef="#ctx0" brushRef="#br0" timeOffset="105536.0364">16346 4812,'0'0,"0"0,25 0,-25 0,50 0,-25 0,-1 0,1 0,0 0,0 0,49 0,-24 0,-1 0,26 0,-1 0,1 0,24 0,-50 0,26 0,-50 0,24 0,1 0,24 0,-24 0,-1 0,51 0,-51 0,1 0,24 0,-74 0,25 0,25 0,-50 0,49 0,-24 0,0 0,25 0,-26 0,51 0,-50 0,24 0,1 0,-1 0,51 0,-51 0,1 0,-1 0,1 0,0 0,24 0,-49 0,0 0,24 0,26 0,-26 0,-24 0,25 0,-1 0,1 0,-50 0,50 0,-26 0,26 0,-25 0,24 0,26 0,-26 0,1-25,-25 25,49 0,-49 0,25 0,-25 0,24 0,1 0,-50 0,74 0,-49 0,49 0,-24 0,-25 0,24 0,26 0,-26 0,1 0,0 0,-26 0,26 0,-25 0,0 0,24 0,-49 0,25 0,25 0,-50 0,49 0,-24 0,-25 0,50 0,-26 0,1-25,50 25,-75 0,25 0,24 0,-49 0,50 0,-1 0,-24 0,0 0,25 0,-1 0,-49 0,50 0,-25 0,-25 0,49 0,-49 0,25 0,0 0,0 0,-1 0,-24 0,25 0,0 0,0 0,-25 0,25 0,-1 0,-24 0,25 0,-25 0,25 0,0 0,0 0,-25 0,49 0,-24 0,-25 0,50 0,-26 0,1 0,0 0,-25 0,25 0,0 0,-25 0,25 0,-25 0,24 0,1 0,-25 0,25 0,-25 0,25 0,0 0,24 0,50 0,-24 25,-26-25,-24 0,25 0,-50 0,25 0,-1 0,1 0,-25 0,25 0,25 0,-50 0,24 0,-24 0,50 0,-50 0,50 0,-26 0,-24 0,25 0,0 0,0 0,-25 0,49 0,-49 0,25 0,-25 0,25 0,0 0,0 0,0 0,-1 0,1 0,0 0,0 0,-25 0,25 0,-1 0,-24 0,25 0,-25 0,0 0</inkml:trace>
  <inkml:trace contextRef="#ctx0" brushRef="#br0" timeOffset="109984.2907">3522 5581,'0'0,"0"0,50 0,-25 0,24 0,-24 0,50 0,-26 0,1 0,24 0,-24 0,24 25,-24-25,24 0,-49 0,25 25,-1-25,1 24,24-24,-24 0,-1 25,26-25,-26 0,1 0,0 0,-26 0,51 0,-50 0,24 0,-24 0,25 0,-25 0,-1 0,26 0,-25 0,24 0,-24 0,0 0,0 0,24 0,-49 0,25 0,25 0,-50 0,49 0,-49 0,25 0,0 0,0 0,-25 0,25 0,-25 0,24 0,-24 0,25 0</inkml:trace>
  <inkml:trace contextRef="#ctx0" brushRef="#br0" timeOffset="113903.515">9996 5507,'0'0,"25"0,-25 0,25 0,-25 0,50 24,-26-24,1 0,25 0,-25 0,-1 0,26 0,-25 0,0 25,24-25,50 25,1 0,-26-25,25 0,0 0,-24 0,-1 0,-49 0,25 0,-26 0,51 0,-50 0,49 0,-24 0,24 0,1 0,-1 0,0 0,-24 0,0 0,-1 0,-24 0,49 0,-49 0,0 0,-25 0,25 0,24 0,1 0,0 0,24 0,-24 0,24 0,-24-25,-50 25,49 0,-24-25,25 25,-1 0,1 0,-25 0,24-25,1 25,0 0,-26 0,1 0,25 0,-1-24,-24 24,50 0,-26-25,-49 25,50 0,-25 0,-1 0,1 0,0 0,50 0,-51 0,26 0,0 0,24 0,-49 0,24 0,-24 0,25 0,-1 0,-24 0,25 0,-1 0,1 0,-25 0,-25 0,25 0,-1 0,1 0,0 0,0 0,0 0,24 0,-49 0,25 0,49 0,-49 0,25 0,-1 0,26 0,-50 0,0 0,-1 0,26 0,-50 0,50 0,-50 0,24 0,26 0,-25 0,0 0,24 0,-24 0,0 0,-25 0,25 0,-1 0,1 0,25 0,-25 0,-1 0,1 0,0 0,0 0,-25 0,25 0,24 0,-49 0,50 0,-50 0,25 0,-1 0,1 0,-25 25,25-25,-25 0,25 0,-25 0,49 0,-49 0,50 0,-50 0,25 0,-25 0,25 24,-25-24,25 0,-1 0,-24 0,25 0,25 0,-50 0,49 0,-24 0,0 0,-25 25,25-25,-25 0,49 25,-49-25,25 0,-25 0,25 0,-25 0,25 0,0 0,-25 0,24 0,-24 0,50 0,-50 0,25 0,-25 0,49 0,-24 0,0 0,0 0,0 0,-1 0,26 0,-25 0,0 0,24 0,-24 0,0 0,0 0,-25 0,24 0,1 0,0 0,-25 0,25 0,0 0,-25 0,25 0,-25 0,24 0,-24 0</inkml:trace>
  <inkml:trace contextRef="#ctx0" brushRef="#br0" timeOffset="116352.655">16619 5581,'25'0,"-25"0,25 0,24 0,-24 25,25-25,-1 0,26 25,-26-25,-24 0,25 0,-25 0,-1 0,1 0,50 0,-1 0,-24 0,-26 0,26 0,-25 0,24 0,-24 0,25 0,24 0,1 0,-26 0,1 0,0 0,-1 0,26 0,-1 0,-24 0,24 0,0 0,1 0,-26 0,26 0,-26 0,26 0,-25 0,-1 0,1 0,-1 0,1 0,-25 0,0 0,-1 0,1 0,25 0,24 0,-49 0,49 0,1 0,-26 0,1 0,24 0,-49 0,25 0,-25 0,24 0,-24 0,25 0,-1 0,1 0,-25 0,0 0,24 24,-24-24,0 0,49 25,1-25,-1 0,0 0,26 0,-26 0,-24 0,-1 0,1 0,-1 0,-24 0,0 0,0 0,0 0,-1 0,-24 0,50 0,-25 0,0 0,24 0,1 0,-25 0,0 0,49 0,-74 0,25 0,24 0,-49 0,25 0,25 0,-50 0,49 0,-24 0,0 0,-25 0,25 0,-25 0,25 0,-25 0,0-25</inkml:trace>
  <inkml:trace contextRef="#ctx0" brushRef="#br0" timeOffset="120711.9044">13221 5507,'-25'-25,"25"0,0 0,0 0,0 1,0-1,0 0,0 0,25 0,-25-24,25 24,-25 0,25 25,-25-25,0 25,0-24,24-1,-24 25,0-25,25 25,-25-25,50 0,-50 1,49 24,-24-25,0 0,-25 25,25-25,0 25,-1-25,1 25,0-24,0 24,-25-25,49 0,-49 25,25 0,-25 0,25 0,0-25,0 25,-25 0,24 0,26-25,-25 0,24 25,1 0,-25 0,0-24,-1 24,1 0,-25-25,25 25,49 0,-74 0,50 0,-25 0,24 0,-24 0,25 0,0 0,-26 0,26 0,0 0,-1 0,1 0,-1 0,-24 0,25 0,-25 0,-1 0,1 25,-25-25,50 0,-25 0,-1 0,1 0,0 0,0 24,0-24,-1 0,1 0,0 0,0 0,0 25,-1-25,26 0,-25 25,0-25,-25 25,24-25,-24 0,25 0,-25 0,25 0,0 25,0-25,0 25,-1-1,1-24,0 25,-25-25,0 25,25 0,-25-25,0 25,25-25,-25 24,24 1,-24 0,0-25,25 50,-25-50,0 24,0 1,0 0,0 0,0-25,0 25,0-1,0-24,0 25,0 0,0 0,0-25,0 25,-25-25,25 49,-24-49,-1 25,0-25,0 25,0 0,1-25,-1 0,25 24,-50 1,50-25,-25 0,0 25,1-25,-1 0,-25 25,25-25,25 0,-24 0,-1 0,0 0,-25 0,1 0,24 0,0 0,0 25,-24-25,24 0,0 0,0 0,1 0,-26 0,25 0,0 0,1 0,-1 0,0 0,0 0,0 0,-24 0,-1 0,50 0,-49 0,-1 0,25 0,0 0,-49 0,24 0,25 0,1 0,-1 0,0 0,0 0,0 0,1 0,-26 0,25 0,-24 0,24 0,0 0,0 0,0 0,1 0,-1 0,0 0,0 0,0 0,1 0,-1 0,0 0,0 0,0 0,1 0,-1 0,-25 0,25 0,25 0,-24 0,-1 0,25 0,-25 0,0 0,0-25,25 0,0 25,-24-25,24 25,0-25,0 25</inkml:trace>
  <inkml:trace contextRef="#ctx0" brushRef="#br0" timeOffset="168408.6325">11336 8979,'0'0,"0"0,0 0,-25 25,0-25,0 0,1 25,-1-25,0 0,0 0,0 0,0 0,1 0,-1 25,0-25,0 0,-24 0,24 25,-25-25,25 0,1 0,-26 0,25 0,0 0,1 0,24 0,-50 0,25 24,0-24,1 0,-1 0,0 0,-25 0,26 0,-26 25,0-25,26 25,-1-25,-25 0,25 0,1 0,-1 0,0 0,0 0,-49 0,49 0,-25 0,25 0,1 0,-1 0,0 0,25 0,-50 0,1 0,24 0,0 0,-24 0,24 0,0 0,0 0,0 0,-24 0,24 0,0 0,0 0,-49 0,74 0,-50 0,1 0,49 0,-25 0,-25 0,26-25,-1 25,0 0,0 0,-24-25,24 25,0 0,-50 0,75 0,-24 0,-1 0,0 0,25 0,-25-24,0 24,1 0,-26-25,50 25,-25 0,25 0,-25 0,1 0,24 0,-25 0,25-25,-25 25,25 0,-25 0,0 0,-24-25,24 0,0 0,0 25,1 0,24-24,-50 24,50-25,-25 25,25 0,-25-25,25 0,-49 25,49-25,-25 25,25-24,-25-1,25 25,0-25,0 25,0-25,0 0,0 25,0-24,0-1,0 0,0 0,0 0,0 1,0-1,25 25,-25-50,25 25,0 1,-25 24,24-25,-24 25,25-25,0 0,-25 25,25 0,0-25,-1 1,1 24,0 0,0 0,24-25,-24 25,0-25,0 25,49 0,-24 0,-25 0,24 0,26-25,-51 25,1-25,0 25,25 0,-1 0,-24 0,25 0,-1-24,-24 24,-25 0,25 0,25 0,-50 0,24 0,26 0,0 0,-26 0,26 0,0 0,-50 0,49 0,-24 0,-25 0,50 0,-26 0,1 0,0 0,0 0,0 0,-1 0,1 0,25 0,-1 0,-49 0,50 0,-25 0,25 0,-26 0,26 0,-25 0,0 0,24 0,-24 0,0 0,0 0,-1 0,26 0,-25 0,0 24,24-24,-49 0,25 0,25 0,-26 25,1-25,0 0,0 0,0 0,-25 0,24 0,1 0,25 25,-50-25,25 0,-25 0,24 0,1 0,0 0,0 0,0 0,-25 0,24 0,-24 25,25-25,0 0,0 0,-25 0,25 0,-1 0,1 25,-25-25,25 0,0 0,25 0,-50 0,24 24,-24-24,25 0,0 25,0-25,-25 0,25 0,-1 0,-24 25,25-25,-25 0,25 25,0-25,0 25,-25-1,24-24,-24 25,25-25,0 25,0 0,-25-25,25 25,-25-25,24 24,-24 1,0-25,0 25,0-25,0 25,0-25,0 25,0-1,0-24,0 25,0-25,0 25,-24 0,24-25,-25 25,0-1,0 1,25-25,-25 0,25 25,-49-25,49 25,-25-25,25 25,-25-25,0 0,25 24,-49-24,24 25,-25 0,26-25,-1 0,25 25,-25-25,-50 25,51-25,-1 0,0 25,0-25,25 24,-25-24,-99 0</inkml:trace>
  <inkml:trace contextRef="#ctx0" brushRef="#br0" timeOffset="176248.0809">20241 9599,'0'0,"0"0,0-24,0-1,0 25,0-25,0 0,0 0,0 1,0-1,0 0,24-25,-24 26,0-1,25-25,-25 25,0 1,0 24,0-25,0 0,25-25,-25 50,0-24,0 24,0-25,0 0,25 25,0 0,-1 0,1 25,0 0,-25-25,25 74,0-49,24 0,-49 24,50-24,-50 0,25 0,-1-1,-24-24,0 25,25 0,-25 0,25-25,-25 25,0-25</inkml:trace>
  <inkml:trace contextRef="#ctx0" brushRef="#br0" timeOffset="177056.1271">20315 9351,'0'0,"25"0,-25 0,49-24,-49 24,50 0,-50 0,25 0,0-25,-1 25,-24 0,25 0,0-25,0 25</inkml:trace>
  <inkml:trace contextRef="#ctx0" brushRef="#br0" timeOffset="177792.1692">20811 9029,'0'0,"0"0,0 25,25 24,-25 1,0-25,0 49,25-74,-25 75,25-51,-25 26,24-25,1 0,-25-1,0 1,0-25,0 25,25-25,0 25,-25-25,0 25,0-1,0-24,0 0,-25 0,0 0</inkml:trace>
  <inkml:trace contextRef="#ctx0" brushRef="#br0" timeOffset="178927.2341">20861 9004,'0'0,"0"0,25 25,-1-25,1 25,-25-25,25 25,0-25,24 0,-49 24,25-24,0 0,0 25,24 0,-49-25,25 0,0 25,-25-25,25 0,-25 25,25-1,-25-24,24 25,-24-25,0 25,0 0,0-25,0 25,0-25,0 24,0 1,0 0,0-25,0 25,0-25,-24 25,24-1,0-24,-50 50,50-50,-25 25,25-25,-25 25,1-25,24 0,-25 24,25 1,-25-25,25 0,-25 0,0 25,25-25,-24 0</inkml:trace>
  <inkml:trace contextRef="#ctx0" brushRef="#br0" timeOffset="183663.505">25152 8359,'0'0,"0"-25,0 25,0 0,25-24,0 24,-25-25,24 25,-24 0,25 0,-25 0,25 0,0 0,-25 0,25 0,-25 0,24 25,1-25,0 24,-50-24,50 0,-25 25,-25 0,25 0,0-25,25 25,-50-1,25-24,0 25,0-25,0 25,0-25,0 25,0 0,0-25,0 24,-25-24,1 25,24-25,-25 25,25-25,-25 0,25 0,-25 0,0 25,25-25,25 0,-25 0,25 0,-25 0,25 0,-25 0,49 0,-49 0,25 0,-25 0,50 0,-100 0,75 0,-50 25,50-25,-25 0,-25 0,50 24,-50-24,50 0,-25 25,-25 0,50 0,-50-25,25 25,0-25,0 24,0-24,0 25,0 0,0-25,0 25,0-25,0 25,0-1,0-24,0 25,0-25,0 25,0-25,0 25,-25 0,25-25,-24 25,-1-25,25 24,-25 1,0-25,0 0,25 25,-24-25,24 0,-25 0,0 0,25 0,-25 0,25 0,-25 0,25 0,-24 0,-1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02-05T02:06:51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3572 3324 0,'0'25'110,"0"-50"-48,25 0-62,-25 0 16,24 25-16,1 0 15,0 0 17,0 0 46,25 0-63,-26 25-15,26 0 16,-25 24-16,0 1 16,-1-25-1,-24 0 1,0-1-1,0 1 1,0 0 0,0 25-1,0-26 1,0 26-16,-49-25 16,49 0-16,-50 24 15,25-24 1,25 0-16,-24 0 15,24 0 17,74-25 171,0 24-188,1-24-15,-26 0 16,-24 25-16,50 0 16</inkml:trace>
  <inkml:trace contextRef="#ctx0" brushRef="#br0" timeOffset="1268.288">4390 3969 0,'0'0'0,"0"25"16,0-1-16,-24 26 0,-1 0 16,0-50-16,25 24 15,-25 1-15,-24 25 16,24-50-1,0 0-15,0 25 16,-24-25-16,24 0 16,-25 0-1,25 0 1,-24 0-16,-1 0 16,25 0-16,-24 0 15,24 0-15,0 0 16,0 0-16,-24-25 15,24 0-15,-25 0 16,25 25 0,1-49-1,-26 49-15,50-25 16,-25 25-16,25-50 16,0 25-16,-49-24 15,49 24-15,0-25 16,-25 50-16,25-24 15,0-26-15,0 25 16,-25 0-16,25 1 16,0-1-1,0-25-15,0 25 16,0 0-16,0-24 16,0-1-16,0 25 15,0-24-15,0-1 16,25-24-16,0 49 15,24-25-15,-49 26 16,25-1-16,0 0 16,0 0-16,-1 0 15,1 25 79,0 0-78,50 0-1,-1 0-15,-24 25 16,-26-25-16,26 25 16,0 0-16,-26-25 15,1 25-15,-25-1 16,25-24-1,25 50-15,-1-25 16,-24 24 0,25-24-16,-26 25 15,1-25-15,0-1 16,0 26 0,-25-25-1,25 0-15,-25 24 16,0-24-1,24 0 1,-24 0-16,0 0 16,0-1-16,0 1 15,0 25-15,0-25 16,0-1 0,0 1-16,0 0 15,0 0 16,0 0-15,-24-25 0</inkml:trace>
  <inkml:trace contextRef="#ctx0" brushRef="#br0" timeOffset="92639.9045">13171 8186 0,'25'0'266,"0"0"-235,25 0-31,24 0 16,0 0-16,-24 0 15,0 0-15,-26 0 16,1 0-16,25 0 16,-25 0-1,-1 0-15,1 0 16,0 0-16,25 24 15,24-24-15,-24 25 16,24 0-16,0 0 16,-24-25-1,-25 0-15,24 0 16,-24 0 0,0 0 62,0 0-63,0 0-15,49 0 16,-49 0-16,0 0 16,24 25-16,1-1 15,-25-24-15,0 0 16,-1 0 31,1 0 62,25 0-93,-25 0-1,-1 0 32,1 0-16,0 0-31,0 0 16,0 0 0,-1 0-16,1 0 15,0 0 1,0 0 0,0 0-1,-1 0 1,1 0-16,0 0 15,0 0-15,0 0 16,-1 0-16,26 0 16,-25 0-1,0 0 1,24 0 15,-24 0 0,0 0 32,0 0-63,24 0 31,-24 0 16,0 0 312,0 0-249,0 0-95,-1 0 1,1 0 0,0 0-1,0 0 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17.5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4664 2828,'99'0,"0"0,0 0,50 0,25 25,-1-25,26 0,-1 0,1 0,-1 0,-24 0,-1 0,-24 0,-25 0,50 0,0 0,-26 0,-48 0,24 0,24 0,-48 0,-1 0,25 0,-25 24,-24-24,24 0,-25 0,1 0,-1 0,-24 0,-1 0,1 0,24 0,-24 0,24 0,1 0,24 0,-25 0,-24 0,-1 0,26 0,-1 0,1 0,24 0,25 0,0 0,-50 0,26 0,-26 0,0 0,-24 0,24 25,1-25,-1 0,1 0,-1 0,-24 0,-1 0,-24 0,25 0,-1 0,-24 0,25 0,-25 0,49 0,-24 0,-26 0,26 0,0 0,-26 0,26 0,0 0,-1 0,1 0,-25 0,0 0,24 0,-24 0,25 0,-26 0,26 0,-25 0,0 0,24 0,26 0,-26 0,1 0,-1 0,26 0,24 0,0 0,50 0,0 0,-50 0,25 0,0 0,0 0,-49 0,24 0,-25 0,1 25,24-25,-50 0,1 0,0 0,24 25,-24-25,24 0,1 0,-1 0,25 0,0 0,1 0,-1 0,0 0,-25 0,1 0,-25 0,-1 0,1 0,24 0,-24 0,49 0,-49 0,-26 0,26 0,0 0,-1 0,-24 0,0 0,-25 0,25 0,-1 0,1 0,0 0,0 0,0 0,-25 0,24 0,-24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19.1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16868 2902,'0'0,"24"0,26 0,24 0,1 0,49 0,25 0,-25 0,24 0,-23 0,23 0,1 0,-50 0,1 0,-26 0,0 25,-24-25,49 25,-24-25,-51 0,1 0,50 0,-51 0,26 0,0 0,-1 0,26 0,-1 0,1 25,-26-25,26 0,-26 0,1 0,24 0,1 24,-1-24,0 0,-24 0,0 0,-1 0,26 0,24 0,-49 0,49 0,0 0,-25 0,26 0,48 0,-48 0,-26 0,25 0,-24 0,-26 0,26 0,-1 0,1 0,-26 0,1 0,-1 0,1 0,24 0,1 0,-1 0,25 0,1 0,48 0,-73 0,24 0,-24 0,-26 0,1 0,24 0,-24 0,-25 0,-25 0,24 0,1 0,-25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24.6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3498 3845,'25'0,"-1"0,26 0,0 0,24 0,0 0,50 0,25 0,-49 0,-1 0,-25 0,1 0,24 0,-25 0,1 0,24 0,25 0,0 0,-25 0,0 0,-24 0,24 0,-49 0,49-25,-50 0,26 25,49-25,-75 25,1 0,0 0,-1 0,26 0,-26 0,1 0,24 0,26 0,-51 0,50 0,-24 0,24 0,-25 0,1 0,24 0,-25 0,26-24,-1 24,0 0,0 0,-24 0,-1 0,25 0,-24 0,-1 0,25 0,-49 0,0 0,-1 0,-24 0,0 0,0 0,-25 0,24 0,1 0,-25 0,25 0,0 0,0 0,-25 0,25 0,-25 0,24 0,1 0,-25 0,25 0,-25 0,25 0,-25-25,25 25,-1 0,-24 0,25 0,0 0,0 0,24 0,-24 0,-25 0,50 0,-25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7:50.0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5755 5556,'50'0,"-26"0,26 0,-25 0,24 0,1 0,24 0,1 0,24 0,0 0,1 0,-1 0,25 0,0 0,25 0,-25 0,49 0,-24 0,50 0,-75 0,49 0,1 0,-25 0,24 0,-73-25,48 1,-48-1,48 0,-73 0,24 25,-25 0,26 0,-26 0,-24 0,24 0,25 0,-24 0,-1 0,25 0,1 0,24 0,-25 0,0 0,0 0,25 0,-74 0,24 0,1 0,-26 0,1 0,-25 0,0 0,24 0,1 0,-25 0,24 0,1 0,24 0,-24 0,24 0,1 0,-51 0,1 0,25 0,-25 0,0 0,24 0,-24 0,0 0,24 0,1 0,-25 0,0 0,-1 0,1 0,0 0,0 0,0 0,-25 0,24 0,1 0,0 0,-25 0,25 0,-25 0,25 0,-1 0,1 0,0 0,0 0,24 0,-49 0,50 0,-25 0,0 0,-1 0,26 0,0 0,-26 0,26 0,0 0,-26 0,1 0,0 0,-25 0,50 0,-25 0,-1 0,26 0,-50 0,25 0,24 0,-24 0,25 0,-25 0,-1 0,1 0,0 0,-25 0,25 0,24 0,-24 0,25 0,-50 0,49 0,-24 0,25 0,-50 0,25 0,-1 0,1 0,0 0,0 0,0 0,-1 0,1 0,25 0,-25 0,49 0,-24 0,49 0,-25 0,1 0,24 0,0 0,0 0,-49 0,24 0,1 0,-50 0,24 0,26 0,-51 0,26 0,-25 0,49 0,-24 0,0 0,24 0,0 0,-24 0,24 0,1 0,-26 0,-24 0,25 0,-1 0,-24 0,0 0,0 0,24 0,-24 0,25 0,-1 0,1 0,24 0,-24 0,0 0,24 0,-24 0,49 0,-49 0,-1 0,1 0,-25 0,49 0,-49 0,0 0,-1 0,26 0,-25 0,24 0,1 0,-25 0,24 0,-24 0,-25 0,25 0,0 0,0 0,-25 0,24 0,1 0,0 0,0 0,-25 0,25 0,0 0,-1 0,-24 0,50 0,0 0,-1 0,26 0,-1 0,25 0,-49 0,49 0,-49 0,24 0,-24 0,-1 0,26 0,-26 0,1 0,-25 0,24 0,1 0,49 0,-49 0,-1 0,-24 0,0 0,0 0,0 0,-25 0,24 0,1 0,0 0,49 0,-49 0,25 0,-25 0,24 0,26 0,-1 0,0 0,1 0,-1 0,-24 0,24 0,1 0,-26 0,51 0,-51 0,1 0,24 0,-24 0,24 0,1 0,-26 0,50 0,-49 0,0 0,24 0,-24 0,24 0,-24 0,24 0,1 0,-26 0,-24 0,25 25,-1-25,1 0,-1 0,-24 0,0 0,-25 25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26.1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12080 3820,'0'0,"50"0,-1 0,1 0,49 0,0 0,26 0,-26 0,0 0,0 0,-24 0,-1 0,0 0,1 0,24 0,-25 0,1 0,-1 0,-24 0,-25 0,24 0,1 0,24 0,1-25,-26 25,51 0,-26 0,0 0,1 0,-26 0,1 0,-25 0,24 0,26 0,-26 0,-24 0,0 0,25 0,-25 0,-1 0,1 0,-25 0,25 0,0 0,-25 0,25 0,-25 0,24 0,1 0,25-25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28.0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15851 3820,'0'0,"24"0,51 0,-26 0,51 0,24 0,-25 0,0 0,50 0,-25 0,50 0,-26 0,26 0,-50 0,25 0,-25 0,-25 0,25 0,-25 0,25 0,25 0,-50 0,75 0,-25 0,-25 0,25 0,-50 0,0 0,0 0,25 0,-24 0,-1 0,0 0,50 0,-50 0,75 0,-75 0,75 0,-26 0,-48 0,-1 0,50 0,-25 0,-25 0,25 0,-50 0,26 0,-26 0,0 0,-24 0,0 0,-1 0,1 0,-1 0,-24 0,50 0,-1 0,-24 0,-26 0,26 0,0 0,-25 0,-25 0,-25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38:29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10344 4812,'50'0,"-1"0,1 0,49 0,0 0,50 0,-25 0,0 0,-25 0,0 0,1 0,24 0,-25 0,0 0,0 0,1 0,24 0,-25 0,0 0,0 0,75 0,-75 0,50 0,-50 0,0 0,25 0,-24 0,-26 0,0 0,-49 0,50 0,-26 0,1 0,-25 0,24 0,26 0,-50 0,-1 0,1 0,25 0,-25 0,-1 0,1 0,0 0,0 0,-25 0,25 0,-1 0,26 0,-50 0,25 0,0 0,-1 0,-24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49:38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5904 4142,'0'0,"0"0,49 25,-24-25,25 25,-1-25,-24 0,0 0,24 0,-24 0,25 25,-1-25,-24 0,25 0,24 0,-24 0,24 0,-49 25,25-25,24 24,-24-24,-1 0,1 0,0 0,24 25,-24 0,-1-25,-24 0,25 25,24-25,-24 0,-26 0,26 0,0 0,-26 25,1-25,0 0,25 0,-1 24,-24-24,25 25,-26-25,26 0,-25 0,0 0,-1 0,1 0,0 0,0 0,0 0,-1 0,1 0,0 0,25 0,-50 0,49 0,-24 0,0 0,25 0,-26 0,26 0,-25 0,0 0,-1 0,1 0,0 0,0 0,0 0,-1 0,1 0,0 0,0 0,-25 0,25 0,-25 0,24 0,1 0,0 0,0 0,0-25,-25 25,24-24,-24 24,0-50,25 25,-25 0,0 25,25-49,-25 49,0-25,0 0,25 0,-25 25,0-49,0 24,0 0,0 25,25-49,-25 24,0 0,0-25,24 26,-24-26,0 0,25 26,-25-1,0 0,0 0,0-25,0 50,0-24,0-1,0 0,0 0,0 25,0-25,0 25,0-24,0-1,0 0,0 25,0-50,0 26,0-1,0 25,-25 0,25 0,-24 0,-1 0,0 0,0 0,-24 0,24 0,-25 0,1 0,-1 0,0 0,1 0,-26 0,26 0,-1 0,1 0,-1 0,0 0,-24 0,24 0,25 0,-24 0,-1 0,1 0,24 0,-25 0,-24 0,49 0,-25 0,26 0,-26 0,25-25,0 25,1-25,-1 25,-25 0,50 0,-25 0,1 0,-26 0,25 0,25 0,-25 0,-24-25,49 25,-50 0,25 0,25 0,-49 0,-1-24,25 24,1 0,-1 0,0 0,-25 0,50 0,-25 0,-49 0,49 0,0 0,1 0,-1 0,0 0,25 0,-25 0,0 0,1 0,-1 0,0 0,0 0,0 0,1 0,-26 0,50 0,-25 0,-49 0,49 0,0 0,0 0,25 0,-24 0,-1 0,0 0,0 0,0 0,25 0,-24 0,24 0,-25 0,25 0,-25 0,0 0,25 0,-25 0,25 0,-24 0,-1 0,25 24,0 1,-25 0,25 0,0 0,0-25,0 24,0 1,0 25,0-50,0 25,0-25,0 49,0-49,0 25,0 25,0-50,0 24,0 1,0 0,0 25,0-25,0-25,0 49,0 1,0-25,0 24,0-49,0 25,0 25,0-50,0 24,0-24,0 25,0 0</inkml:trace>
  <inkml:trace contextRef="#ctx0" brushRef="#br0" timeOffset="41912.3972">16123 11261,'0'0,"0"0,25 0,0 0,24 0,-24 0,49 0,-24 0,0 0,-25 0,-1 0,-24 0,25 0,-25 0,25 0,-25 0,50 0,-50 0,24 0,1 0,0 0,25 0,-26 0,1 0,0 0,-25 0,50 0,-26 0,1 0,0 0,-25 0,50 0,-50 0,24 0,-24 0,50 0,-25 0,-25 0,49 0,1 0,-25 0,0 0,49 0,-49 0,24 0,-24 0,50 0,-51 0,1 0,25 0,0 0,-1 0,-24 0,25 0,24 0,-49 0,24 0,1 0,0 0,-26 0,1 0,0 0,25 0,-26 0,26 0,0 0,-1 0,-24 0,25 0,-1 0,-24 0,0 0,24 0,1 0,0 0,-1 0,1 0,0 0,24 0,0 0,-24 0,-25 0,49 0,-24 0,24 0,-49 0,25 0,-26 0,51 0,-50 0,-1 0,1 0,-25 0,25 0,25 0,-26 0,26 0,-25 0,25 0,-26 0,26 0,-25 0,0 0,24 0,-24 0,-25 0,50 0,-26 0,1 0,25 0,-25 0,-25 0,49 0,-24 0,0 0,49 0,-49 0,-25 0,50 0,-26 0,1 0,0 0,0 0,0 0,-1 0,1 0,25 0,-1 0,-49 0,50 0,-25 0,0 0,-1 0,26 0,-25 0,0 0,0 0,-1 0,1 0,0 0,0 0,24 0,-49 0,50 0,0 0,-50 0,24 0,1 0,0 0,-25 0,25 0,0 0,-1 0,1 0,25 25,-25-25,24 25,-49-25,50 0,-25 0,-25 0,24 0,1 0,-25 0,25 0,-25 0,25 0,0 0,-25 0,24 0,1 0,0 0,0 0,-25 0,49 25,-49-25,25 0,-25 0,25 0,0 0,0 0,-25 25,25-25,-1 0,1 0,-25 0,50 0,-1 0,-24 0,25 24,-25-24,-1 0,1 0,0 25,0-25,0 0,-1 0,-24 0,50 0,-25 0,24 0,-24 0,25 0,-1 0,-24 0,0 0,0 0,24 25,-24-25,0 0,25 0,-26 0,26 0,-25 0,25 0,-26 0,1 0,25 0,-25 0,-1 0,26 0,-25 0,0 0,-1 0,1 0,0 0,-25 0,25 0,-25 0</inkml:trace>
  <inkml:trace contextRef="#ctx0" brushRef="#br0" timeOffset="45096.5793">3572 12774,'-25'0,"25"0,25 0,0 0,-1 0,26 0,-25 0,25 0,-1 0,26 0,-26 0,1 0,24-24,1 24,-1 0,-24 0,24 0,0 0,1 0,-26 0,1 0,0 0,24 0,-24 0,-1 0,1 0,0 0,-26 0,51 0,-50 0,49 0,-24 0,24 0,0 0,1 0,-1 0,-24 0,-1 0,26 0,-50 0,49 0,-49 0,24 0,1 0,0 0,-1 0,1 0,24 0,-24 0,-25 0,49 0,-49 0,0 0,0 0,-1 0,1 0,0 0,-25 0,50 0,-26 0,1 0,0 0,25 0,-26 0,26 0,0 0,24 0,-49 0,0 0,-1 0,1 0,-25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21-02-05T02:15:40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16942 3249 0,'24'0'63,"1"0"-48,0 0 1,0 0-16,0 25 16,-1-25-16,1 0 15,0 0 1,0 0-16,0 0 15,49 0-15,-49 0 16,24 0-16,1 0 16,0 0-16,-1 0 15,-24 0-15,0 0 16,0 0-16,0 0 16,-1 0-16,1 0 15,0 0-15,0 0 16,0 0-16,-1 0 15,1 25-15,25-25 16,-1 0 0,-24 0-16,25 25 0,-1-25 15,-24 0 1,25 0 0,-25 0-16,24 0 15,-24 0-15,25 0 16,-26 0-16,26 0 15,0 25-15,-26-25 16,26 0-16,-25 0 16,0 0-16,-25 24 15,24-24-15,26 0 16,-25 0-16,0 0 16,24 0-16,1 0 15,-25 0-15,24 0 16,-24 0-16,50 0 15,-51 0-15,1 0 16,0 0-16,25 0 16,-26 0-16,1 0 15,0 0 1,0 0-16,0 0 16,-1 0-16,26 0 15,-25 0 1,0 0-16,24 0 31,-24 0-15,0 0-16,0 0 15,-1 0-15,1 0 16,0 0-16,49 0 16,-49 0-16,0 0 15,25 0-15,-25 0 16,24 0-16,1 0 15,-25 0-15,24 0 16,1-24-16,-25 24 16,-1 0-16,26 0 15,-25 0 1,24 0-16,1 0 16,-25 0-1,0 0-15,-1 0 16,1 0-1,-25-25 110,0 0-109,0 0-16,0 0 16,0 1-16,0-1 15,-25 25-15,25-25 16,0 0-16,0 0 16,0 1-1,0-1-15,0 0 16,0-25-16,0 26 15,0-1-15,0-25 16,0 25-16,0 1 16,0-1-16,0-25 15,0 25-15,0 1 16,0-1-16,0-25 16,0 25-1,0-24 1,0 24-16,0-25 15,0 25-15,0 1 16,0-1 0,0 0-16,0 0 15,0 0-15,0 1 16,0-1 0,-24 0 30,-1 25 17,0 0-47,0 0-16,0 0 15,1 0-15,-26 0 16,25 0-16,0 0 15,-24 0-15,-26 0 16,26 0-16,-26 0 16,1 0-16,24 0 15,-24 0-15,-1 0 16,1 0-16,-25 0 16,0 0-1,-1 0-15,1 0 16,-50 0-16,75 0 15,24 0-15,1 0 16,-1 0-16,25 0 16,0 0-16,1 0 15,-1 0-15,0 0 16,-25 0-16,26 0 16,-26-25-16,0 25 15,26 0-15,-1 0 16,-25 0-16,-24-25 15,49 25-15,0 0 16,-24 0-16,-26 0 16,50 0-1,1 0-15,-1 0 16,0 0-16,-25 0 16,26 0-1,-1 0-15,0 0 16,0 0-16,-24 0 15,-1-24 1,0 24 0,25 0-16,-24-25 15,24 25-15,0 0 16,0 0 0,1 0-1,-1 0-15,0 0 16,-25 0-16,1 0 15,24 0 1,0 0 0,0 0-16,-24 0 15,24 0-15,-49 0 16,-1 0-16,50 0 16,1 0-16,-1 0 15,0 0 251,0 0 265,25 25-515,0-1-1,0 26 1,0 0-16,0-26 16,0 1-1,0 0-15,0 0 16,0 0-1,0-1 1,0 1 0,0 0-16,0 0 15,0 0 1,0-1-16,0 1 16,0 0-16,0 0 15,0 0-15,0 0 16,0-1-16,0 1 78</inkml:trace>
  <inkml:trace contextRef="#ctx0" brushRef="#br0" timeOffset="20711.0605">13022 4142 0,'50'0'110,"0"0"-110,24 0 15,25 0-15,-24 0 16,24 0-16,-25-24 15,-24 24-15,-25 0 16,24 0-16,-24 0 16,25 0-16,24 0 15,-24 0-15,49 0 16,-25-25-16,50 0 16,-24 25-16,-51 0 15,1 0-15,0 0 16,-26 0-16,51 0 15,-50 0-15,24 0 16,1 0-16,-1 0 16,1 0-16,0 0 15,24 0-15,0 0 16,1 0-16,24 0 16,-25 0-16,-24 0 15,0 0-15,-26-25 16,1 25-16,0 0 15,0 0-15,0 0 32,0 0-17,-1 0 1,-24-49 125,0-1-126,0 0-15,0 1 16,0-1-16,0-24 15,0 24-15,0 0 16,0 26-16,0-26 16,0 0-16,0 26 15,-24 24-15,24-25 16,0 0 0,0 0-1,0 0 1,-25 1-1,25-1 48,-25 0-63,25 0 16,0 0 109,-25 25-110,-25 0-15,1 0 16,-1 0-16,-24 0 15,24 0-15,-24 0 16,-25 0-16,49 0 16,-49 0-16,24 0 15,26 0-15,-1 0 16,-24 0-16,24 0 16,-24 0-1,49 0-15,-25 0 16,25 0-16,-49 0 15,0 0-15,24 0 16,0 0-16,1 0 16,24 0-16,0 0 15,-24-24 48,-1 24-63,-24-25 15,49 25-15,-25 0 16,25 0-16,-24 0 16,-1 0-16,25 0 15,1 0-15,-26 0 16,25 0 0,0-25-16,1 25 31,-1 0-16,0 0 1,0 0 0,0 0-1,-24-25-15,24 0 16,0 25 31,0 0 15,0 0-46,25-24-16,-24 24 156,-1 0-140,-25 24-16,50 1 15,-25-25-15,1 0 16,-1 0 109,0 0-94,-25 50 94,50-1-125,-24 26 16,24-1-16,0-24 16,0-1-1,0 1-15,0-25 16,0 24-16,0-24 15,0 0-15,0 0 16,0 25-16,0-26 16,0 1-16,0 25 15,0-25 1,0 24-16,0-24 16,0 0-16,0 0 15</inkml:trace>
  <inkml:trace contextRef="#ctx0" brushRef="#br0" timeOffset="39686.965">3125 5854 0,'50'0'157,"24"0"-157,1 0 15,-1 0-15,-24 0 16,-1 0-1,-24 0-15,0 0 16,0 0-16,0 0 16,-1 0-16,1 0 15,0 0-15,25 0 16,-25 0-16,-1 0 16,26 0-16,-25 0 93,24 0-77,51-25-16,-1 25 16,-25 0-16,25-25 15,-49 25 1,-25 0-16,0 0 15,-1 0 48,1 0-47,25 0-16,-25 0 15,24 0-15,-24 0 16,25-25-16,-26 25 15,26-24 1,-25 24 47,24 0-63,-24 0 15,0 0 1,0 0-16,0 0 15,0 0 1,-1 0 15,1 0 16,0 0-47,0 0 16,0 0 46,-1 0-62,1 0 32,25 0 46,-25 0-47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2:49.6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6102 1215,'25'0,"0"0,-25 0,25 0,-25 0,49 0,-24 0,25 0,-1 0,1 0,49 0,0 0,50 0,-25 0,25 0,-50 0,1 0,-1 0,25 0,-25 0,-25 0,1 0,-1 0,25 0,-24 0,-1 0,-49 0,74 0,-24 0,24 25,-25-25,26 25,48-25,26 0,-75 0,75 0,-75 0,0 0,-24 0,24 25,0-25,-24 0,-1 0,0 0,1 0,-1 0,-24 0,24 0,1 0,-26 0,1 0,-1 25,26-25,-1 0,26 0,24 0,-50 0,0 0,1 0,-1 0,25 0,-24 0,24 0,-49 0,49 0,-25 0,26 0,-26 0,25 0,-24 0,-1 0,25 0,-49 0,-1 0,26 0,-1 0,-24 0,24 0,-24 0,24 0,-24 0,0 0,-1 0,-24 0,0 0,24 0,1 0,0 0,-1 0,1 0,24 0,1 0,-26 0,1 0,-25 0,49 0,-24 0,-1 0,1 0,-1 0,1 0,0 0,24 0,-49 0,25 0,-1 0,-24 0,0 0,24 0,-24 0,0 0,25 0,-1 0,-24 0,0 0,24 0,-49 0,25 0,25 0,-25 0,-1 0,26 0,-50 0,25 0,-25 0,25 0,-1 0,1 0,-25 0,25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2:57.3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1637 2034,'25'0,"0"0,25 0,24 0,1 0,-1 0,0 0,26 0,-26 0,25 0,0 0,1 0,-26 0,0 0,26 0,-1 0,-50 0,1 0,0 0,-1 0,26 0,-26 0,1 0,-25 0,24 0,26 0,-26 0,26 0,-1 0,25 0,-24 0,24 0,-25 0,1 0,24 0,25 0,-49 0,24 0,0 0,0 0,-24 0,24 0,25 0,-25 0,0 0,1 0,-1 0,25 0,-25 0,0 0,0 0,-24 0,-1 0,25 0,-49 0,0 0,49 0,-49 0,24 0,0 0,1 0,-1 0,1 0,-26 0,26 0,-1 0,-24 0,24 0,-24 0,24 0,0 0,-24 0,25 0,-26 0,-24 0,49 0,-24 0,0 0,-1 0,26 0,-1 0,0 0,1 0,-1 0,1 0,-26 0,1 0,-25 0,24 0,51 0,-51 0,1 0,24 0,-24 0,-1 0,26 0,-50 0,49 0,-24 0,24 0,0-25,1 25,-1 0,25-25,-49 25,24 0,-49 0,25 0,24 0,-49 0,25 0,-25 0,49 0,-24 0,24 0,-24 0,-1 0,-24 0,49 0,-24 0,0 0,-1 0,1 0,24 0,1 0,-26 0,-24 0,25 0,-25 0,-1 0,1 0,50 0,-51 0,26 0,24 0,1 0,-1 0,1 0,-1 0,50 0,-50 0,-24 0,24 0,-24 0,0 0,24 0,1 0,-1 0,0 0,-24 0,0 0,-1 0,1 0,24 0,1 0,-1 0,0 0,-24 0,0 0,-26 0,51 0,-50 0,24 0,-24 0,0 0,0 0,-25 0,25 0,-25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00.9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 3001,'50'0,"24"0,1 0,-1-24,1-1,24 25,-25 0,50 0,-24 0,-26 0,0 0,1 0,-1 0,1 0,-1 0,25 0,0 0,25 0,-24 0,24 0,0 0,-25 0,-25 0,1 0,49-25,-50 25,75-25,-50 0,50 1,-50-1,50 25,-50 0,25 0,-24 0,-26 0,0 0,50 0,-24 0,49-50,-50 50,50-25,-1 1,-48 24,24-25,-25 25,0 0,50 0,-50 0,0 0,1 0,-26 0,0 0,1 0,-26 0,26 0,-1 0,1 0,-1 0,0 0,26 0,-26 0,1 0,49 0,0 0,0 0,24 0,-73 0,-1 0,1 0,24 0,-49 0,49 0,-25 0,1 0,-26 0,1 0,24 0,1 0,-26 0,1 0,49 0,-49 0,-1 0,26 0,-26 0,26 0,-1 0,50 0,-74 0,49 0,-49 25,-1-25,26 24,-1-24,-24 0,24 25,0-25,1 0,-1 0,1 0,-26 0,1 0,24 0,-24 0,0 0,-1 0,1 0,-1 0,-24 0,25 0,-25 0,-1 0,1 0,0 0,0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07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15379 4068,'50'0,"-1"0,1 0,24 0,-24 0,25 0,-26 0,50 0,-24 0,24 0,0 0,50 0,-25 0,25 0,-50 0,0 0,-24 0,24 0,0 0,50 0,-50 0,75 0,-1 0,-24 0,0 0,25 0,-25 0,-25 0,49 0,-24 0,-25 0,0 0,-25 0,1 0,-1 0,25 0,-25 0,0 0,0 0,1 0,24 0,-25 0,25 0,25-25,-50 25,-25 0,26 0,-51 0,1 0,-1 0,1 0,0 0,-50 0,24 0,26 0,-25 0,0 0,0 0,-25 0,24 0,1 0,0 0,-25 0,50 0,-50 0,49 0,-24 0,0 25,0-25,-1 0,1 0,0 0,-25 0,50 0,-26 0,1 0,-25 0,25 0,-25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09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3771 4762,'24'0,"51"0,-1 0,-24 0,24 0,1 0,-1 0,-24 0,-1 0,-24 0,0 0,0 0,0 0,-1 0,1 0,0 0,0 0,0 0,-1 0,1 0,0 0,25 0,24 25,-49-25,24 0,1 0,-25 0,0 0,-1 0,1 0,0 0,-25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7:51.9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5656 7020,'0'-25,"0"0,25 25,-1 0,1 0,25 0,24 0,-24 25,49-25,-49 0,49 0,-49 0,24 0,0 0,1 0,-26 0,26 0,-1 0,-24 0,-1 0,1 0,0 0,24 0,-24 0,-1 0,1 0,-25 0,49 0,-49 0,0 0,24 0,1 0,-25 0,0 0,24 0,-24 0,0 0,24 0,1 0,-25 0,24 0,1 0,-50 0,50 0,-1 0,26 0,-26 0,-24 0,25 0,-1 0,-49 0,25 0,25 0,-26 0,1 0,25 0,-25 0,0 0,-1 0,26 0,-25 0,24 0,1 25,0-25,-1 25,1-25,24 0,-24 24,-1-24,-24 0,50 0,-1 0,-24 25,-1-25,-24 0,25 25,-1-25,1 25,-25-25,24 0,-24 0,25 0,-1 0,26 0,-26 25,-24-25,50 24,-26 1,-49-25,50 0,-25 0,-25 0,24 0,1 0,-25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11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6102 4911,'25'0,"50"0,24 0,-25 0,1 0,24 0,0 0,50 0,-75 0,1 0,-26 0,-24 0,25 0,-26 0,1 0,25 0,-50 0,25 0,24 0,-49 0,50 0,0 0,24 0,25 0,0 0,75 0,0 0,-50 0,25 0,24 0,-74 0,1 0,48 0,-48 0,-1 0,25 0,0 0,-25 0,-24 0,-1 0,25 0,-24 0,-1 0,-24 0,49 0,-50 0,26 0,-1 0,1 0,-26 0,50 0,1 0,-1 0,0 0,25 0,-25 25,1-25,-26 0,0 0,26 0,-26 0,25 0,1 0,-26 0,0 0,1 0,-26 0,26 0,-1 0,1 0,-1 0,0 0,26 0,-1 0,0 25,50-25,-50 0,25 25,-49-25,24 25,0-25,-25 0,1 0,-26 0,51 0,-51 0,1 0,24 0,-24 0,24 0,1 0,-1 0,25 0,25 0,-24 0,-1 0,0 0,50 0,-75 0,26 0,-51 0,1 0,24 0,1 0,-51 0,26 0,0 0,24 0,-49 0,0 0,24 0,1 0,-1 0,26 0,-26 0,51 0,-51 0,50 0,-24 0,-25 0,-1 0,26 0,24 0,0 0,50 0,-50 0,0 0,-24 0,-1 24,-24-24,-1 0,1 0,24 0,1 0,-1 0,1 0,-1 0,0 0,1 0,-26 0,26 0,-1 0,-24 0,24 0,25 0,-49 0,0 0,24 0,-49 0,0 0,0 0,-1 0,1 0,-25 0,25 0,0 0,0 0,-1 0,1 0,-25 0,25 0,0 0,0 0,-1 0,1 0,0 0,0 0,0 0,-1 0,1 0,0 0,-25 0,50 0,-26 0,1 0,0 0,0 0,0 0,24 0,26 0,-26 0,1 0,-1 0,1 0,0 0,-25 0,-1 0,51 0,-26 0,1 0,0 0,-1 0,1 0,-25 0,-1 0,26 0,-25 0,0 0,24 0,-24 0,25 0,-26 0,-24 0,25 0,-25 0,-49 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13.8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4316 5854,'0'0,"25"0,0 0,25 0,-26 0,51 0,-26 0,1 0,24 0,26 0,48 0,-23 0,-26 0,124 0,-124 0,75 0,-1 0,-73 0,-1 0,-50 0,26 0,-1 0,1 0,-50 0,49 0,-24 0,-1 0,1 0,-1 0,26 0,-26 0,1 0,24 0,1 0,-1 0,1 0,24 0,0 0,50 0,-25 0,0 0,0 0,25 0,-50 0,0 0,1 0,-26 0,50 0,-50 0,26 0,-1 0,-25 0,1 0,24 0,0 0,25 0,-25 0,-24 0,-1 0,-24 25,24-25,25 0,-24 0,49 0,-50 0,1 0,-26 0,1 0,-25 0,24 0,-24 0,0 0,24 0,-49 0,25 0,0 0,0 0,-25 0,25 0,-25 0,25 0,-1 0,1 0,0 0,0 0,-25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52:25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7392 3448,'0'0,"0"0,25 0,-25 0,24 0,1 0,50 25,-75-25,49 0,1 0,24 0,1 24,-26-24,26 25,-1-25,25 0,-24 0,74 25,-50-25,-25 0,1 0,-26 0,26 0,-1 0,-24 0,-1 0,26 0,-26 0,1 0,24 0,26 0,-26 0,0 0,1 0,-1 0,-24 0,-1 0,1 0,0 0,-26 0,26 0,-25 0,49 0,-49 0,25 0,-1 0,1 0,24 0,-24 0,-25 0,24 0,26 0,-26 0,1 0,-25 0,24 0,26 0,-50 0,-1 0,26 0,-25 0,0 0,-1 0,26 0,-25 0,0 0,24 0,-49 0,50 0,-25-25,-1 25,1 0,-25-25,25 25,0-24,0 24,-1-25,1 25,-25-50,0 50,0-25,0 25,0-49,0 49,0-50,0 25,0 1,0-26,0 50,0-25,-25-24,1 24,-1 0,25 25,0-50,-25 50,25-49,-25 24,0 0,25 25,0-25,-49 1,24-1,0 0,25 0,-25 25,1 0,-1-25,-25 25,25-24,1 24,-26 0,25-25,0 25,-49-25,24 25,1 0,-1-25,-24 25,24 0,1-25,-26 25,1 0,-1 0,1 0,-1 0,1 0,-25 0,24 0,26 0,-26 0,1 0,0 0,-26 0,26 0,-25 0,24 0,-24 0,25 0,-1 0,1 0,24 0,1 0,24 0,-50 0,26 0,24 0,-25 0,1 0,-1 0,25 0,1 0,-1 0,0 0,0 0,0 0,1 0,-26 0,25 0,0 0,-24 0,24 0,0 0,0 0,25 0,-49 0,49 0,-25 0,25 0,-25 0,25 0,-25 0,0 25,25-25,-24 0,24 0,-25 0,0 0,25 25,-25 0,0-25,1 25,24-25,-25 24,25 1,-25-25,0 25,25-25,0 50,0-50,0 24,0-24,0 50,0-50,0 25,0 24,0-49,0 50,0-50,0 25,0-25,0 25,0-25,0 24,0 1,25 0,25 25,-50-26,24-24,1 25,-25 0,50 0,-25 0,-1-25,1 24,0 1,25-25,-26 0,1 0,25 25,-1-25,26 25,-25-25,-26 0,26 0,-25 0,24 0</inkml:trace>
  <inkml:trace contextRef="#ctx0" brushRef="#br0" timeOffset="10976.6278">3547 5159,'0'0,"0"0,25 0,0 0,-1 0,1 0,0 0,-25 0,25 0,25 0,-1 0,-24 0,25 0,24 0,-49 0,24 0,-24 0,50 0,-75 0,24 0,26 0,-50 0,50 0,-50 0,24 0,1 0,0 0,0 0,-25 0,49 0,-24 0,25 0,-25 0,24 0,1 0,-25 0,24 0,1 0,-25 0,24 0,-24 0,0 0,0 0,0 0,-1 0,26 0,-50 0,25 0,49 0,-49 0,25 0,-26 0,26 0,-50 0,25 0,0 0,-1 0,-24 0,25 0,-25 0,25 0,0 0,-25 0,25 0,24 0,-49 0,25 0,25 0,-50 0,49 0,-49 0,25 0,0 0,0 0,-1 0,1 0,-25 0,0 0,25-24,-25-1,0-25,0 25,0-24,0 24,0-49,0 24,0 25,0 0,0-24,0 49,0-50,0 50,0-25,0 25,0-25,0 25,-25-24,0 24,25-25,-24 25,24-25,0 25,0-25,0 0,0 25,-25-24,0 24,0 0,25 0,-49 0,-1 0,25 0,-24 0,-1 0,0 0,26 0,-26 0,0 0,26 0,-1 0,0 0,0 0,0 0,-24 0,24 0,-25 0,1 0,-26 0,50 0,-24 0,24 0,-25 0,50 0,-49 0,24 0,-25 0,26 0,-26 0,0 0,26 0,-1 0,-25 0,50 0,-25 0,-24 0,49 0,-25 0,0 0,0 0,25 0,-24 0,24 0,-50 0,50 0,-25 0,-24 0,49 0,-25 0,25 0,-25 0,0 0,25 0,-25 0,25 0,-24 0,-1 0,25 0,-25 0,0-25,0 25,25 0,-24 0,24 0,-25 0,25 0,-25 0,0 0,25 0,-25 0,25 0,-25 0,1 0,24 0,-25 0,25 0,-25 0,25 0,-25 0,0 0,25 0,-24 0,24 25,0-1,0 1,0-25,0 50,0-25,0-1,0 26,0-25,0-25,0 49,0-49,0 25,0-25,0 25,0 0,0-25,0 25,0-25,0 25,0-25,0 24,0 1,0-25,0 25,0-25</inkml:trace>
  <inkml:trace contextRef="#ctx0" brushRef="#br0" timeOffset="29520.6885">6772 6226,'0'0,"49"0,-49 0,50 0,0 0,-26 0,1 0,25 0,-1 0,1 0,0 0,-26 0,51 0,-26 0,1 25,-25-25,24 0,1 0,0 0,-26 0,51 0,-26 0,1 0,0 0,-1 0,1 0,-1 0,26 0,-50 0,24 0,51 25,-76-25,26 0,-25 0,49 0,-24 0,-1 0,1 0,0 0,-1 0,50 0,-49 0,24 0,-24 0,0 0,-1 0,1 0,0 0,-1 0,-24 0,25 0,-26 0,26 0,-25 0,49 0,-24 0,-25 0,49 0,-24 0,-1 0,1 0,-1 0,-24 0,50 0,-51 0,1 0,0 0,49 0,-74 0,50 0,0 0,-1 0,-24 0,25 0,-1 0,-24 0,0 0,0 0,24 0,-24 0,0 0,25 0,-50 0,24 0,-24 0,25 0,0 0,-25 0,25 0,-25 0,25 0,-1 0,-24 0,25 0,-25 0,25 0,-25 0,25 0,0 24,-25-24,24 0,-24 0,25 0,0 0,-25 0,25 0,-25 0,25 0,-25 0,24 0,1 0,-25 0,25 0,-25 0,25 0,0 0,-25 0,24 0,-24 0,25 0,-25 0,25 0,0 0,-25 0,25 0,-25 0,0 0,0 0,0 0,0-24,0 24,0-25,0 0,0 25,0-25,0-24,-25 49,25-50,0 25,0 25,0-49,0 24,0 0,0 0,0 0,-25-24,25 49,0-25,0-25,0 25,0 1,-25-51,25 50,-25-24,25 24,0 25,0-25,0 0,0 25,0-24,0 24,-24-25,-1 25,25-25,-25 25,-25 0,26 0,-26 0,0 0,-24 0,24 0,1 0,-1 0,-24 0,24 0,-49 0,25 0,-1 0,1 0,-1 0,-24 0,0 0,0 0,-25 0,24 0,26 0,24 0,-24 0,24-25,26 25,-1 0,-25-25,1 25,24 0,-25 0,0 0,-24 0,49 0,-49 0,49 0,-25 0,26 0,-1 0,-25 0,25 0,1 0,-26 0,-24-24,24 24,0 0,26-25,-51 25,1 0,49 0,-25 0,26 0,-26-25,50 25,-50 0,1 0,24 0,-25-25,1 25,-1 0,0 0,26 0,-26 0,-24 0,24 0,-24 0,24 0,-24 0,24 0,0 0,26 0,-26 0,25 0,0 0,1 0,-26 0,0 0,1 0,24 0,0 0,0 0,0 0,1 0,-1 0,0 0,0 0,0 0,25 0,-24 0,-1 0,0 0,25 0,-25 0,25 0,-25 0,1 0,24 25,0 0,0 24,0 1,0-50,0 74,0-49,0 25,0 24,0-49,0 0,0 24,0-24,0 0,0 25,0-50,0 25,0 24,0-24,24 25,-24-50,0 24,0 1,0 0,0 0,0-25,0 25,0-1,0-24,0 25,0-25,0 25,25 0,0-25,-25 0,25 0,-25 25,49-25,-24 0,0 0,25 0,-1 0,-24 0,0 0,25 0,-50 0,49 49,1-49,-25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53:27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 9674,'0'0,"24"0,-24 0,50 0,-25 0,0 0,24 0,1 0,-1 0,1 0,0 0,24 0,25 0,1 0,-26 0,25 0,0 0,1 0,-1 0,25 0,-25 0,0 0,1 0,-26 0,0 0,26 0,24 0,-50 0,0 0,1 25,-26-25,51 0,-26 0,0 0,1 0,-1 0,1 0,-75 0,25 0,24 0,-24 0,49 0,1 0,24 0,-25 0,1 0,-1 0,1 0,-26 0,-24 0,25 0,-1 0,1 0,-25 0,24 0,1 0,0 0,-1 0,-24 0,49 0,1 24,-26-24,1 0,0 0,24 0,-24 0,49 0,-50 0,1 25,0-25,-1 0,1 0,-1 25,-24-25,25 0,0 0,-1 0,1 0,-1 0,26 0,-26 0,-49 0,25 0,-25 0,25 0,0 0,0 0,-1 0,1 0</inkml:trace>
  <inkml:trace contextRef="#ctx0" brushRef="#br0" timeOffset="2040.1167">17264 9674,'0'25,"0"-1,25-24,24 0,26 0,-26 0,26 0,-1 0,26 0,-26 0,0 0,26 0,-1 0,25 0,-50 0,1 0,-1 0,-24 0,24 0,1 0,-1 0,-24 0,49 0,25 0,-75-24,75-1,-49 25,49-25,-25 25,0-25,-24 25,49 0,-25-25,-49 1,24 24,25 0,-24 0,-1 0,0 0,1 0,-1 0,1-25,24 25,-25 0,1-25,49 25,-75 0,26 0,-1 0,-49 0,49 0,-24 0,0 0,-26 0,26 0,-25 0,0 0,-1 0,26 0,-25 0,0 0,24 0,1 0,-25 0,24 0,26 0,-26 0,1 0,0 0,-26 0,51 0,-26 0,-24 0,0 0,25 0,-1 0,-24 0,25 0,-1 0,1 0,-1 0,-24 0,25 0,-1 0,-24 0,0 0,-25 0,25 0,0-25</inkml:trace>
  <inkml:trace contextRef="#ctx0" brushRef="#br0" timeOffset="3464.1981">9897 11311,'0'25,"50"0,-26-25,1 0,75 0,-51 0,26 0,-26 0,50 0,1 0,-1 0,74 0,-24 0,-25 0,50 0,-25 0,24 0,-49 0,0 0,0 0,25 0,-25 0,25 0,-50 0,1 0,-1 0,0 0,-25 0,1 0,-1 0,25 0,1 0,-1 0,50 0,-50 0,50 0,-75 0,1 0,-1 0,-24 0,-1 0,1 0,-1 0,-49 0,25 0,25 0,-25 0,-1 0,-24 0,25 0,0 0,25-25,74-25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42.6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4044 1836,'0'0,"24"0,1 0,0 0,-25 0,50 0,-50 0,24 0,51 0,-50 0,49 0,-24 0,-1 0,1 0,24-25,1 25,-1-25,-24 0,24 25,0 0,1 0,-25 0,24 0,0 0,1 0,-1 0,25 0,-49 0,24 0,1 0,-26 0,26 0,-26 0,26 0,-26 0,26 0,-26 0,1 0,0 0,-25 0,24 0,-49 0,25 0,-25 0,25 0,0 0,-25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47.1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15206 1860,'24'0,"26"0,-25 0,49 0,-24 0,-1 0,-24 0,50 0,-1 0,-24 0,-1 0,-24 0,25 0,-1 0,-24 0,0 0,0 0,0 0,-1 0,1 0,0 0,0 0,0 0,-1 0,51 0,-50 0,-25 0,49 0,1 0,-25 0,-1 0,26 0,-25 0,0 0,24 0,-49 0,25 0,0 0,0 0,-1 0,-24 0,50 0,-25 0,0 0,0 0,-25 0,24 0,1 0,-25 0,25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52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8508 3671,'0'0,"50"0,-50 0,50 0,-1 0,26 0,-1 0,0 0,-24 25,24-25,-24 0,74 25,-25-25,-24 0,49 0,49 0,-49 0,0 0,0 0,25 0,-50 25,-24-25,-1 0,1 0,49 0,-50 0,25 0,25 0,-24 0,24 0,0 0,-25 0,25 0,0 0,25 0,-50 0,0 0,0 0,1 0,-26 0,-24 0,24 0,-24 0,-1 0,1 0,0 0,-26 24,26 1,-25-25,24 0,1 0,0 0,-1 0,50 0,-49 0,0 0,-1 0,1 0,-1 0,51 0,-51 25,1-25,24 0,-24 0,0 0,-1 0,50 0,-49 0,0 0,-1 0,26 0,-26 0,1 0,24 0,-24 0,49 0,-25 0,1 0,-26 0,1 0,-25 0,25 0,24 0,-24 0,-1 0,1 0,-25 0,-1 0,1 0,25 0,-25 0,-1 0,26 0,-25 25,24-25,1 0,24 0,1 0,-1 0,-24 0,49 0,-25 0,1 0,-1 0,26 0,-1 0,-25 0,1 0,-1 0,0 0,-24 0,24 0,-24 0,0 0,24 0,-49 0,24 0,1 25,25-25,-1 0,0 0,26 0,-51 0,1 0,24 0,-24 0,49 0,-25 24,1-24,-26 0,1 0,-25 0,49 0,-74 0,25 0,25 25,-1-25,1 0,0 0,24 0,-24 0,24 0,-49 0,0 0,-1 0,1 0,0 0,-25 0,25 0,0 0,24 0,-24 0,0 0,24 0,1 0,-25 0,0 0,24 0,1 0,-1 0,1 0,24 0,1 0,-1 0,1 0,-26 0,1 0,-25 0,24 0,26 0,-26 0,-24 0,0 0,49 0,-24 0,0 0,-1 0,1 0,24 0,-24 0,-1 0,1 0,0 0,-1 0,1 0,0 0,-1 0,1 0,24 0,-49 0,25 0,24 0,-24 0,24 0,-24 0,-1 0,1 0,-25 0,24 0,-24 0,0 0,49 0,-49 0,0 0,25 0,-1 0,1 0,-1 0,1 0,0 0,24 0,-49 0,0 0,-1 0,26 0,0 0,24 0,-24 0,-1 0,26 0,-1 0,0 0,-24 0,24 0,-24 0,25 0,-1 0,0 0,1 0,49 0,-75 0,1 0,-25 0,24 0,1 0,0 0,-1 0,1 0,-1 0,1 0,-25 0,0 0,24 0,-24 0,0 0,0 0,0 0,-1 0,26 0,-25 0,0 0,-1 0,1 0,0 0,-25 0,50 0,-26 0,-24 0,25 0,0 0,0 0,-25 0,25 0,-1 0,-24 0,25 25,-25 0,-49 24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3:59.6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12601 4589,'50'0,"24"0,25 0,1 0,48 0,-48 0,-26 0,0 0,26 0,-51 0,26 0,24 0,-49 0,49 25,-25-25,25 24,1-24,-1 0,74 0,-24 0,-25 0,0 0,-24 0,-1 0,-25 0,1 0,-26 0,26 0,-51 0,51 0,-50 25,24-25,26 0,-1 0,0 0,-24 0,0 0,24 0,-24 0,-1 0,26 0,-1 0,1 0,24 0,-50 0,26 0,-1 0,1 0,24 0,-25 0,1 0,24 0,-25 25,-49-25,25 0,-1 25,26-25,-26 0,51 0,-26 0,0 0,26 0,-26 0,75 0,-50 0,0 0,1 0,48 0,-24 0,50 0,-25 25,-50-25,50 0,-25 0,-50 0,1 0,-1 0,-49 0,0 0,24 24,1-24,-25 0,24 0,1 0,49 0,-24 0,-1 0,-24 0,24 0,-24 0,-1 0,1 0,49 0,-49 0,24 0,-24 0,-1 0,-24 0,50 0,-51 0,26 0,-25 0,24 0,-24 0,25 0,-1 0,1 0,0 0,-26 0,26 0,-25 0,-25 0,25 0,0 0,-25 0,24 0,1 0,0 25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03.8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6077 5531,'0'0,"50"0,0 0,24 0,1 0,-1 0,25 0,25 0,-49 0,73 0,-48 0,73 0,-73 0,48 0,-24 0,-24 0,-26 0,25 0,0 0,-49 0,49 0,0 0,1 0,-26 0,1 0,-1 0,0 0,-24 0,0 0,-26 0,51 0,-50 0,49 0,-24 0,-1 0,26 0,-1 0,0 0,1 0,-26 0,1 0,0 0,-1 0,26 0,24 0,0 0,0 0,1 0,-26 0,0 0,-24 0,0 0,-26 0,1 0,25 0,-1 0,-24 0,0 0,50 0,-51 0,1 0,25 0,24 0,-49 0,0 0,24 0,-24 0,25 0,-25 0,-1 0,1 0,25 0,-50 0,25 0,-25 0,24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06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14164 5457,'25'0,"24"0,26 0,24 0,25 0,-25 0,-24 0,-1 0,25 0,0 0,25 0,-74 0,49 0,-24 0,24 0,0 0,25 0,-25 0,1 0,-26 0,0 0,26 0,-1 0,50 0,-1 0,-24 0,-24 0,49 0,-50 0,50 0,-50 0,-25 0,25 0,-24 0,24 0,-25 0,26 0,-26 0,1 0,-1 0,0 0,26 0,-51 0,50 0,-24 0,49 0,0 0,-25 0,-25 0,1 0,24 0,-24 0,-26 0,1 0,24 0,-24 0,-1 0,-24 0,25 0,24 0,-24 0,24 0,25 0,1 0,-1 0,25 0,0 0,-50 0,26 0,-26 0,0 0,1 0,-1 0,-24 0,-1 0,26 0,-50 0,49 0,-24 0,-1 0,1 0,24 0,1 0,-1 0,1 0,24 0,-25 0,25 0,-49 0,49 0,-24 0,-26 0,1 0,24 0,-24 0,0 0,-1 0,50 0,-24 0,24 0,25 0,-50 0,1 0,-1 0,-24 0,24 0,-24 0,-1 0,26 0,-1 0,1 0,-26 0,-24 0,0 0,0 0,0 0,-1 0,-24 0,25 0,0 0,0 0,-25 0,25 0,-1 0,-24 0,25 0,-25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7:59.7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5557 7888,'0'0,"0"0,24 0,1 0,-25 0,25 0,-25 0,25 0,0 0,-25 0,24 0,-24 0,25 0,-25 0,25 0,0 0,-25 0,25 0,-1 0,1 0,0 0,0 0,0 0,-25 0,49 0,-49 0,25 0,0 0,0 0,-1 0,1 0,0 0,25 0,-50 0,25 0,24 0,-24 0,0 0,49 0,-24 0,-25 0,-1 0,26 0,-25 0,0 0,24 0,1 0,-25 0,-1 0,51 0,-50 0,-1 0,1 0,0 0,25 0,-26 0,26 0,0 0,-1 0,-24 0,50 0,-26 0,1 0,-25 0,24 0,1 0,-25 0,24 0,1 0,-1 0,1 0,24 0,1 0,-50 0,49 0,0 0,-24 0,-25 0,24 0,26 0,-25 0,-1 0,1 0,-1 0,1 0,-25 0,0 0,24 0,-24 0,0 0,0 0,-25 0,24 0,-24 0,25 0,0 0,-25 0,25 0,24 0,-24 0,0 0,0 0,0 0,-1 0,-24 0,50 0,-50 0,25 0,-25 0,49 0,-49 0,25 0,0 0,0 0,24 0,-24 0,0 0,25 0,-1 0,1 0,24 0,-49 0,50 0,-26 0,1 0,-1 0,26 25,-26-25,1 0,0 0,24 0,-24 24,24-24,-24 0,-26 25,1-25,50 0,-75 0,24 25,1-25,0 0,-25 0,25 0,-25 0,25 0,0 0,24 0,-49 0,25 0,-25 0,50 0,-50 0,24 0,-24 0,25 0,25 0,-25 0,24 0,-24 0,25 0,-26 0,26 0,0 0,24 0,-49 0,24 0,1 0,24 0,-49 0,50 0,-26 0,51 0,-51 0,75 0,-74 0,49 0,-25 0,1 0,-1 0,-24 0,24 0,-24 0,-1 0,1 0,-25 0,24 0,-24 0,0 0,0 0,49 0,-49 0,25 0,-25 0,49 0,0 0,-24 0,0 0,24 0,-24 0,24 0,0 0,-24 0,0 0,-1 0,-24 0,25 0,-26 0,26 0,0 0,24 0,-24 0,-1 0,-24 0,25 0,-25 0,-1 0,1 0,0 0,0 0,24 0,-24 0,0 0,25 0,-26 0,-24 0,50 0,-25 0,0 0,-1 0,26 0,-25 0,24 0,51 0,-51 0,1 0,-25 0,49 0,-24 0,24 0,1 0,-1 0,0 0,1 0,-1 0,1 0,24 0,-25 25,50 0,-25-25,1 0,-1 0,-25 0,26 25,-51-25,1 0,-25 0,49 0,0 0,1 0,-26 0,26 0,-1 0,1 0,-1 0,25 0,-24 0,-1 0,1 0,-1 0,0 0,1 0,-1 0,1 0,-1 0,0 0,1 0,-50 0,49 0,-24 0,-1 0,-24 0,50 0,-26 0,75 0,-74 0,49 0,-49 0,-1 0,1 0,24 0,-49 0,25 0,-26 0,-24 0,25 0,0 0,0 0,0 0,-1 0,1 0,0 0,0 0,24 0,-49 0,25 0,25 0,-50 0,25 0,-1 0,1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18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8409 7342,'25'0,"49"0,1 0,-26 0,26 0,24 0,0 0,0 0,25 0,0 0,-24 0,24 0,-50 0,1 0,-1 0,-24 0,24 0,-24 0,24 0,0 0,26 0,-1 0,-25 0,26 0,-26 0,0 0,1 0,-1 0,-24 0,49 25,-49-25,-1 25,1-25,-1 0,-24 25,25-25,-1 0,1 0,0 0,-1 0,51 0,-51 0,26 0,24 0,-25 0,25 0,-24 0,-26 0,26 0,-26 0,26 0,-50 0,24 24,1-24,-1 0,1 0,0 0,-1 0,1 0,0 0,-26 0,26 0,0 0,-1 0,-24 0,25 0,-1 0,1 0,-25 0,-1 0,26 0,0 0,-26 0,51 0,-26 0,51 0,-1 0,0 0,0 0,50 0,-74 0,24 0,-25 0,1 0,-26 0,-24 0,49 0,-49 0,25 0,-1 0,1 0,-25 0,0 0,24 25,-24-25,-25 0,50 0,-50 0,25 0,-25 0,49 0,-24 0,0 0,49 0,-49 0,25 0,24 0,-24 0,-1 0,26 0,-26 0,1 25,-1-25,1 0,24 0,-24 0,0 0,-1 0,1 0,-1 0,-24 0,0 0,25 0,-25 0,49 0,-24 0,-1 0,26 0,-26 0,26 0,-51 0,1 0,25 0,-1 0,-24 0,25 0,-25 0,24 0,-24 0,49 0,-49 0,25 0,-1 0,1 0,0 0,-25 0,24 0,1 0,-1 0,-24 0,25 0,24 0,-24 0,-25 0,24 0,1 0,-25 0,-1 0,26 0,-25 0,0 0,24 0,1 0,-25 0,-1 0,51 0,-50 0,24 0,1 0,24 0,-24 0,74 0,-74 0,24 0,-49 0,24 0,1 0,-25 0,0 0,-1 0,26 0,0 25,-1-25,26 0,-1 25,0-25,1 0,-26 0,-24 0,0 0,25 0,-25 0,24 0,-24 0,0 0,0 0,24 0,-24 0,0 0,24 0,-49 0,25 0,0 0,0 0,24 0,-49 0,25 0,0 0,0 0,24 0,-24 0,0 0,25 0,-50 0,24 0,1 0,-25 0,50 0,-50 0,49 0,-24 0,25 0,-25 0,49 0,-74 0,25 0,25 0,-50 0,24 0,1 0,0 0,0 0,0 0,-1 0,-24 0,50 0,-50 0,25 0,-25 0,25 0,-1 0,-24 0,25 0,-25 0,50 0,-50 0,25 0,-1 0,-24 0,25 0,-50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25.4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7367,'0'0,"50"0,49 0,0 0,25 0,25 0,24 0,1 0,0 0,-25 0,-1 0,1 0,-50 0,1 0,-26 0,0 0,-24 0,24 0,1 0,-1 0,1 0,-1 0,-24 0,-25 0,-1 0,-24 25,25-25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29.9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2084 8260,'25'0,"24"0,1 0,-50 0,50 0,-1 0,-24 0,0 0,49 0,-49 0,0 0,24 0,-24 0,25 0,-25 0,-1 0,51 0,-1 0,1 0,24 0,0 0,50-25,-50 25,0 0,25 0,-49 0,-1 0,-24 0,24 0,-24 0,-25 0,49 0,-49 0,25 0,-26 0,1 0,25 0,-25 0,24 0,-24 0,-25 0,50 0,-1 0,-49 0,25 0,0 0,24 0,-49 0,25 0,25 0,-25 0,-1 0,51 0,-26 0,1 0,-25 0,24 0,-24 0,50 0,-75 0,49 0,1 0,0 0,-26 0,1 0,25 0,-50 0,25 0,24 0,-49 0,50 0,-25 0,-1 0,26 0,-25 0,24 0,-24 0,25 0,-1 0,-24 0,0 0,25 0,-26 0,1 0,50 0,-51 0,26 0,0 0,-1 0,1 0,-25 0,-1 0,26 0,-25 0,0 0,24 0,-24 0,0 0,25 0,-1 0,-24 0,0 0,24 0,-24 0,0 0,-25 0,50 25,-26-25,1 0,0 0,25 0,-26 0,-24 0,50 0,0 0,-26 0,51 0,-26 0,26 0,-26 0,26 0,-25 0,-1 0,1 0,-1 0,-24 0,25 0,-1 0,-24 0,0 0,0 0,0 0,-1 0,-24 0,25 0,-25 0,25 0,0 0,-25 0,25 0,-1 0,1 0,-25 0,25 0,0 0,0 0,24 0,-49 0,25 0,25 0,-26 0,1 0,25 0,-1 0,-24 0,0 0,25 0,-25 0,-1 0,26 0,-50 0,25 0,0 0,-1 0,26 0,-25 0,0 0,49 0,-49 0,24 0,1 0,-25 0,24 0,1 0,-25 0,0 0,-25 0,49 0,-24 0,0 0,-25 0,25 0,-1 0,1 0,0 0,-25 0,25 0,0 0,-1 0,1 0,25 0,-25 0,24 0,-49 0,25 0,25 0,-50 0,49 0,-24 0,0 0,0 0,0 0,-1 0,-24 0,25 0,-25 0,25 0,0 0,0 0,24 0,-24 0,25 0,24 0,-24 0,24 0,-24 0,-26 25,26-25,24 0,-24 0,-50 0,50 0,-1 0,-24 0,0 0,25 0,-1 0,-24 0,25 0,-26 0,1 0,25 0,-50 0,25 0,-1 0,1 0,25 0,-50 0,25 0,-25 0,49 0,-49 0,25 0,-25 0,25 0,24 0,-49 0,25 0,0 0,-25 0,25 0,-25 0,25 0,-1 0,1 0,-25 0,50 25,-50-25,25 0,-25 0,49 0,-24 0,-25 0,25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4:44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11535 8285,'49'0,"1"0,24 0,-24 0,-1 0,1 0,24 0,-49 0,25 0,-25 0,24 0,-49 0,25 0,0 0,24 0,1 0,24 0,1 0,24 0,0 0,1 0,-1 0,25 0,-75 0,1 0,24 0,-49 0,25 0,-25 0,-1 0,26 0,0 0,-26 0,1 0,25 0,-25 0,-1 0,26 0,49 0,-49 0,49 0,-24 0,-1 0,25 0,0 0,-24 0,-26 0,75 0,-24 0,-1 0,-25 0,1 0,-1 0,-24 0,24 0,-49 0,0 0,0 0,24 0,-24 0,0 0,24 0,-24 0,0 0,25 0,24 0,-74 0,50 0,-1 0,1 0,-25 0,49 0,-49 0,49 0,-49 0,25 0,-25 0,49 0,-49 0,24 0,-24 0,50 0,-75 0,24 0,26 0,-50 0,50 0,-26 0,26 0,-25 0,0 0,-1 0,1 0,0 0,-25 0,25 0,0 0,-1 0,1 0,0 0,25 0,-26 0,1 0,0 0,25 0,-26 0,1 0,0 0,0 0,0 0,0 0,-1 0,-24 0,25 0,25 0,-25 0,24 0,1 0,-25 0,-1 0,26 0,-25 0,0 0,24 0,-49 0,25 0,25 0,-50 0,49 0,-24 0,-25 0,50 0,-1 0,26 0,-51 0,26 0,-25 0,24 0,-24 0,0 0,25 0,-50 0,49 0,-24 0,0 0,25 0,-26 0,1 0,25 0,-1 0,1 0,0 0,-1 0,1 0,24 0,-49 0,-25 0,50 0,-50 0,24 0,1 0,0 0,0 0,0 0,24 0,-24 0,49 0,-24 0,24 0,1 0,-1 0,1 0,-26 0,1 0,0 0,-1 0,1 0,-1 0,-49 0,50 0,-25 0,0 0,24 25,-24-25,0 0,24 0,1 24,0-24,24 0,-24 0,24 0,-24 0,-1 25,26 0,-26-25,26 0,-1 0,-49 0,25 0,-26 0,51 0,-50 0,24 0,-24 0,49 0,-49 0,25 25,-1-25,26 0,-26 0,1 0,0 0,24 0,-24 0,-1 0,1 0,-25 0,24 0,26 0,-50 0,24 0,26 0,-26 0,1 0,24 0,-49 0,25 0,-26 0,26 0,-25 0,0 0,24 0,-24 0,0 0,49 0,-24 0,-25 0,0 0,24 0,-24 0,0 0,24 0,-24 0,0 0,0 0,24 0,-24 0,0 0,49 0,-49 0,0 0,25 0,-1 0,-49 0,50 0,-1 0,1 0,-25 0,0 0,49 0,-49 0,0 0,24 0,-24 0,0 0,0 0,0 0,-1 0,1 0,0 0,0 0,24 0,-49 0,50 0,-50 0,25 0,0 0,-1 0,1 0,-25 0,25 0,0 0,-25 0,25 0,-25 0,24 0,-24 0,25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5:07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2059 9128,'0'-25,"25"25,25 0,-1 0,1 0,-25 0,24 0,1 0,-1 0,1 0,-25 0,24 0,1 0,-25 0,24 0,1 0,-25 0,0 0,-1 0,26 0,-25 0,0 0,-1 0,1 0,0 0,0 0,0 0,0-24,-1 24,26 0,24 0,-49 0,0 0,0 0,0 0,-1 0,1 0,0 0,-25 0,25 0,-25 0,25 0,-1-25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5:24.5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3845 10988,'0'0,"50"0,-26 0,1 0,50 0,-50 0,24 0,26 0,-26 0,1 0,24 0,-49 0,25 0,-26 0,26 0,-25 0,0 0,-1 0,1 0,25 0,-1 0,-24 0,50 0,-26 0,26 0,-1 0,-24 0,24 0,-24 0,24 0,-24 0,24 0,1 0,-1 0,0 0,-24 0,0 0,-1 0,1 0,24 0,1 0,-1 0,0 0,1 0,-1 0,1 0,-1 0,1 0,-26 0,26 0,-1-24,50-1,-50 25,-24 0,0 0,24 0,0 0,26 0,-26 0,1-25,24 25,-25 0,-24-25,24 25,-24 0,-1 0,1 0,0 0,24 0,-24 0,-1 0,1 0,24 0,-49 0,74 0,-24 0,-26 0,1 0,24 0,-24 0,0 0,24 0,-24 0,24 0,-24 0,-1 0,1 0,-1 0,26 0,-50 0,24 0,1 0,24 0,1-25,-26 25,1 0,24 0,-24 0,49-24,-49 24,-1 0,1 0,-25 0,49 0,-49 0,25 0,-26 0,51 0,-26 0,-24 0,0 0,49 0,-49 0,25 0,-25 0,49 0,-49 0,25 0,-26 0,26 0,-50 0,50 0,-26 0,1 0,0 0,0 0,0 0,24 0,-24 0,0 0,0 0,24 0,-49 0,50 0,-50 0,25 0,-1 0,1 0,-25 0,25 0,-25 0,25 0,-25 0,25 0,-1 0,-24 0,25 0,-25 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5:27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1886 11782,'0'0,"74"0,25 0,25 0,25 0,25 0,-50 0,49 0,-24 0,-25 0,25 0,-50 0,-24 0,-1 0,0 0,-24 0,24 0,26 0,-26 0,25 0,-24 0,24 0,-25 0,26 0,-26 0,0 0,26 0,-26 0,-24 0,24 0,25 0,-24 0,-26 0,1 0,24 0,-24 0,0 0,74 0,-50 0,25 25,0-25,1 0,24 0,-25 0,0 0,-25 0,1 0,-1 0,1 0,-1 0,25 0,-24 0,24 0,-25 0,-24 0,24 0,1 0,-26 0,26 0,-1 0,1 0,-26 0,51 0,-51 0,26 25,-26-25,1 0,24 0,1 0,-1 0,-49 0,49 0,-24 0,-1 0,1 0,0 0,-1 0,1 0,0 0,24 0,-24 0,24 0,-49 0,24 0,1 0,-25 0,0 0,24 0,-24 0,-25 0,50 0,-1 0,-24 0,0 0,24 0,-24 0,0 0,0 0,0 0,-1 0,-24 0,25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5:34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17488 11757,'24'0,"-24"0,50 0,0 0,24 0,1 0,49-24,-50 24,25 0,75 0,-75 0,0 0,25 0,-49 0,24 0,0 0,0 0,-24 0,-1 0,1 0,24 0,0 0,0 0,0 0,1 0,-1 0,25 0,-25 0,25 0,25 0,0 0,0 0,24 0,-49 0,0 0,-49 0,24 0,-25 0,1 0,-1 0,25 0,1 0,-1 0,0 0,75 0,-75 0,50 0,-25 0,0 0,-25 0,-25 0,1-25,-26 25,1 0,24 0,-49 0,25 0,-1 0,26-25,-25 25,24 0,0 0,1 0,24-25,-49 0,24 1,-49 24,0 0,-1 0,-24 0,25 0,0 0,25 0,-26 0,1-25,25 25,-25 0,-1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45:37.2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1935 12750,'25'0,"25"0,24 0,25-25,-24 25,-1 0,0 0,1 0,24 0,-25 0,26-25,24 0,-50 0,-49 25,0 0,49 0,-49 0,49 0,1 0,24 0,0 0,50 0,-50 0,-24 0,24 0,-50 0,51 0,-1 0,25 0,25 0,-25 0,25 0,-25 0,0 0,25 0,-1 0,51 0,-26 0,75 0,-49 0,-1 0,50 0,-49 0,24 0,25 0,-74 0,24 0,-49 0,-50 0,0 0,1 0,24 0,0 0,0 25,-25-25,0 0,50 0,-25 0,0 0,-25 0,25 0,0 0,0 0,25 0,-25 0,50 0,-1 0,1 0,-75 0,50 0,-50 0,-24 0,-1 0,1 0,24 0,0 0,25 0,-25 0,-24 0,-1 0,-24 0,24 0,-24 0,24 0,50 0,0 0,75 0,24 25,0 0,50-25,0 0,-75 0,-24 0,49 25,-99-1,0-24,-25 0,-24 0,-1 0,25 0,1 0,-1 0,25 0,-25 0,0 0,1 0,-26 0,0 0,50 0,-24 0,-26 0,-24 0,49 0,-50 0,51 0,-26 0,25 0,-24 0,-1 0,1 0,-1 0,0 0,26 0,-1 0,0 0,50 0,-50 0,0 0,1 0,-26 0,25 0,-49 0,49 0,0 0,0 0,-24 0,24 0,-25 0,-24 0,25 0,-26 0,1 0,-1 0,1 0,0 0,-1 0,1 0,-1 0,26 0,-26 0,-24 0,0 0,25 0,-50 0,49 0,-49 0,25 0,-25 0,25 0,-25 0,25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53:47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4018 2257,'0'0,"0"0,25 0,-25 0,25 0,0 0,0 0,24 0,1 0,-1 0,1 0,24 0,1 0,-1 0,1 0,-1 0,50 0,-49 0,24 0,-25 0,1 0,-26 0,1 0,-1 0,26 0,-26 0,1 0,24 0,1 0,-26 0,26 0,-26 0,51 0,-75 0,24 0,1 0,-1 0,1 0,-25 0,24 0,1 0,24 0,1 0,-75 0,49 0,1 0,-25 0,-25 0,25 0,-1 0,26 0,-50 0,25 0,0 0,-1 0,-24 0,25-25,-25 1,25 24,-25-25,0 0,0 0,0 25,0-25,0 1,25-1,-25 0,0 0,0 0,0-24,0 24,0 0,0-49,0 74,0-25,0-25,0 50,-25-49,25 49,-25-50,25 25,0 0,0 1,-25-1,25 0,-24 0,24 0,0 25,0-24,0 24,-25-25,25 0,0 25,-25 0,25 0,-50 0,50 0,-49 0,24 0,0 0,-24 0,-1 0,25 0,0-25,-49 25,49 0,-24 0,24 0,-50 0,26 0,-1 0,1 0,-1 0,-25 0,26 0,-26 0,1 0,0 0,24 0,-24 0,-1 0,26 0,-26 0,1 0,24 0,1 0,24 0,-25 0,-24-25,74 25,-50 0,0 0,26 0,-1 0,0 0,0 0,0 0,1 0,-1 0,0 0,0 0,0 0,1 0,-1 0,0 0,0 0,0 0,1 0,-1 0,-25 0,50 0,-25 0,1 0,-1 0,25-24,-25 24,-25 0,26 0,-26 0,25 0,25 0,-25 0,1 0,24 0,-25 0,25 24,0 1,0 0,0 0,0 0,0-1,0 26,0-25,0 24,0 1,0-25,0 25,0-50,0 24,0 26,0-50,0 25,0-25,0 25</inkml:trace>
  <inkml:trace contextRef="#ctx0" brushRef="#br0" timeOffset="18193.0406">12477 3969,'49'0,"-49"0,25 0,0 0,0 0,24 0,-49 0,25 0,-25 0,25 0,0 0,0 0,-25 0,24 0,26 0,-50 0,50 0,-1 0,-24 0,0 0,24 0,-24 0,0 0,0 0,0 0,-1 0,51 0,-25 0,-1 0,26 0,-26 0,1 0,24 0,-24 0,24 0,-24 0,-1 0,-24 0,50 0,-51 0,1 0,25 0,-1 0,-24 0,25 0,-1 0,1 0,-25 0,24 0,1 0,0 0,-1 0,-24 0,25 0,-1 0,-49 0,50 0,-25 0,-25 0,49 0,-49 0,50 0,-25 0,0-25,-1 25,-24 0,25 0,0 0,0 0,-25 0,25 0,-1 0,-24 0,25 0,0 0,0 0,-25 0,25 0,-1 0,1 0,0 0,-25 0,25 0,0 0,-1 0,1 0,0 0,-25 0,25 0,-25 0,25 0,-1 0,-24 0,25 0,-25 0,25-25,0 25,0 0,-25 0,49-25,-49 25,25 0,-25 0,25 0,0 0,-25 0,25 0,-25 0,24 0,-24 0,25 0,0 0,-25 0,25 0,0 0,-1 0,1 0,-25 0,50 0,-25 0,-1 0,26 0,24 0,-24 0,0 0,-1 0,1 0,-1 0,-49 0,50 0,-25 0,-25 0,49 0,-24 0,0 0,25 0,-25 0,-1 0,26 0,0 0,-50 0,49 0,-49 0,25 0,0 0,0 0,-25 0,24 0,-24 0,25 0,-25 0,25 0,0 0</inkml:trace>
  <inkml:trace contextRef="#ctx0" brushRef="#br0" timeOffset="19961.1417">18455 3994,'99'0,"-25"0,1 0,-1 0,-24 0,24 0,25 0,25 0,-24 0,-1 0,0 0,-25 0,26 0,-26 0,50 0,-49 0,-1 0,0 0,1 0,-1 0,1 0,-1 0,25 0,-24 0,24 0,0 0,25 0,-49 0,-1 0,0 0,-24 0,0 0,-1 0,26 0,24 0,-50 0,26 0,-26 0,26 0,-26 0,1 0,25 0,-1 0,0 0,1 0,-1 0,1 24,-1-24,-24 0,24 0,0 0,26 0,-51 0,26 0,-26 0,26 0,-1 0,-24 0,24 0,1 0,-26 0,1 0,24 0,-24 0,-1 0,1 0,-25 0,0 0,-25 0,24 0,1 0,0 0,0 0,-25 0,25 0,-1 0,-24 0</inkml:trace>
  <inkml:trace contextRef="#ctx0" brushRef="#br0" timeOffset="58873.3674">13568 4986,'25'0,"25"0,-50 0,24 0,76 25,-76-25,26 0,0 0,-1 0,1 0,-1 0,1 0,0 0,-1 0,-24 0,25 0,-26 0,51 0,-1 0,26 0,-26 0,0 0,50 0,-24 0,-26 0,25 0,-24 0,-1 0,-24 0,-1 0,26 0,-1 0,1 0,24 0,-25 0,1 0,49 0,-25 0,-25 0,25 0,-24 0,-1 0,26 0,-26 0,0 0,-24 0,24 0,1 0,-26 0,1 0,0 0,24 0,-24 0,24 0,-24 0,-1 0,1 0,-1 0,26 0,-1 0,-24 0,24 0,-24 0,24 0,-24 0,0 0,-1 0,-24 0,0 0,49 0,-49 0,25 0,-1 0,1 0,-25 0,-1 0,1 0,25 24,24 26,1-50,-26 0,1 0,-25 0,0 25,-25-25,49 0,-49 0,25 0,0 0,0 0,-25 0,24 0,26 0,-25 25,0-25,-1 0,1 0,0 0,-25 0,50 0,-26 0,26 0,-25 0,24 0,-24 0,0 0,25 0,-26 0,1 0,25 0,-1 0,1 0,-25 0,24 0,26 0,-50 0,24 0,-24 0,50 0,-51 0,26 0,-25 0,49 0,1 0,-26 0,1 0,-1 0,1 0,49 0,-49 0,-1 0,1 0,0 0,-1 0,26 0,-51 0,51 0,-50 0,24 0,1 0,0 0,-1 0,-24 0,25 0,-1 0,-24 0,25 0,-26 0,1 0,0 0,25 0,-26 0,1 0,-25 0,25 0,-25 0,25 0,0 0,-25 0,0 24,0-24,-25 0,-74 50</inkml:trace>
  <inkml:trace contextRef="#ctx0" brushRef="#br0" timeOffset="180920.3481">21233 2456,'0'0,"0"24,0 26,0 24,0 1,0-1,0-24,0 0,0 24,0-24,0 24,0-24,0 24,0-24,0-26,0 1,0 0,0 0</inkml:trace>
  <inkml:trace contextRef="#ctx0" brushRef="#br0" timeOffset="182336.429">21580 3051,'0'0,"0"25,0-25,0 49,-25-49,0 50,25-25,-24-25,-1 49,0-49,0 0,0 50,1-50,-26 25,25 0,0-25,-24 24,49-24,-50 25,25-25,1 0,-1 0,0 0,0 0,-24 0,49 0,-25 0,-25 0,50 0,-49 0,24 0,0 0,0 0,0-25,-24 1,49 24,-50-50,50 50,-25-25,25 0,-49 1,49 24,0-50,-25 0,0 26,25-1,0-25,0 25,0-24,0 24,0 0,0 0,0-24,0 24,50-49,-50 49,0 0,0-25,49 1,-49 49,25-50,0 25,-25 0,25 1,0-1,-1 0,1 25,-25-25,25 0,0 25,0 0,-1 0,-24 0,50 0,-25-24,0 24,-1 0,26 0,-25 0,24 0,-49 0,25 0,25 0,-50 0,25 0,24 0,-49 0,50 0,-50 0,25 0,-25 0,49 0,-49 0,25 0,0 0,0 0,-1 24,1 1,0-25,-25 25,25 0,0-25,-1 25,1-1,-25 1,25 0,-25-25,0 50,0-50,0 24,25 26,0-50,-25 25,0 0,0 0,0-1,0 1,0 50,0-51,0 1,0 0,0 0,0 0,0-1,0 1,0 0,0 0,0 0,-25-1,25 1,-25-25,25 25,-25 0,0 0,25-25</inkml:trace>
  <inkml:trace contextRef="#ctx0" brushRef="#br0" timeOffset="188480.7805">18752 6747,'0'0,"0"0,-24 0,24 0,-25 0,25 0,-25 0,0 0,0 0,25 0,-49-25,49 25,-25-25,25 0,0 1,0 24,0-25,0 0,0 25,0-25,0 0,25 25,0 0,-25 0,24 0,-24 0,50 0,0 0,-50 0,24 25,-24-25,0 25,0 0,0-25,0 49,0-24,-24-25,24 25,0 0,-25 0,25-1,-25 1,25-25,0 25,0 0,0-25,0 25,-25-25,0 25,25-1,-49 26,49-50,-25 25,25-25,0 0,50 0,-26 0,1 0,0 0,0 0,0 0,-1 0,-24 0,50 0,-50 0,25 0,-25 0,25 0,-1 0,-24 0,25 0</inkml:trace>
  <inkml:trace contextRef="#ctx0" brushRef="#br0" timeOffset="190280.8834">18951 6945,'0'25,"0"-25,-25 25,25 0,0-25,-25 25,0-1,25 1,0-25,-24 25,24-25,-25 25,0 0,25-25,-25 0,0 24,1-24,-1 0,-25 25,25-25,-24 0,49 0,-50 0,50 0,-25 0,25 0,-49 0,49 0,-25 0,25 0,-25 0,0 0,25 0,-25 0,25 0,-24 0,-26 0,50 0,-25 0,0-25,-24 1,49-1,-50 25,25-50,1 25,24 1,0-1,0 0,0-25,0 26,0-1,0 0,0-25,0 25,0 1,0-26,0 25,0 0,0-24,0 49,0-25,24 0,-24-24,25-1,25 0,-25 1,-1 24,1 0,0-24,0 24,0 0,-25 25,24-25,-24 25,50 0,-50 0,25 0,-25 0,49 0,-49 0,25 0,-25 0,50 0,-50 0,25 0,0 0,-1 0,-24 0,25 0,-25 0,50 0,-50 0,49 0,-49 25,25-25,-25 25,25-25,0 25,24-1,-49 1,0-25,25 25,-25 0,25 0,0-1,-25-24,0 25,0-25,25 25,-25-25,24 50,1-50,-25 24,0-24,0 25,0 0,0-25,0 25,25 0,-25-1,0-24,0 25,0-25,0 25,0 0,0-25,0 25,0-25,0 49,0-49,0 25,0 25,0-50,0 49,0-49,0 25,-25-25,25 25,-25 0,25 0,-24-25,24 24,-25-24,0 25,25 0,-25-25,0 0,1 25,-26-25,-49 0</inkml:trace>
  <inkml:trace contextRef="#ctx0" brushRef="#br0" timeOffset="279448.9836">10344 2034,'0'0,"24"0,1 0,0 0,25 0,-50 0,24 0,1 25,0-25,25 0,-50 0,49 0,1 0,-1 0,-24 0,50 0,-26 0,26 0,-26 0,1 0,24 0,1 0,-1 0,1 0,-1 0,0 0,1 0,-1 0,-24 0,-25 0,24 0,1 0,-1 0,26 0,-26 0,26 0,-1 0,1 0,-1 0,1 0,-1 0,0 0,1 0,49 0,-25 0,0 0,0 0,-24 0,-1 0,1 0,-1 0,25 0,-49 0,49 0,-24 0,-1 0,25 0,-49 0,24 0,-24 0,-1 0,1 0,24 0,-24 0,24 0,-24 0,-25 0,25 0,-1 0,1 0,-25 0,49 0,-24 0,-1 0,26 0,-26 0,1 0,-1 0,1 0,-25 0,24 0,-24 0,25 0,-25 0,-1 0,26 0,-25 0,0 0,24 0,-24 0,25 0,-25 0,49 0,-24 0,-26 0,26 0,0 0,-26 0,1 0,25 0,24 25,-49-25,0 0,0 0,-25 0,24 0,1 0,0 0,0 0,0 0,-25 0,24 0,-24 0,25 0,0 0,-25 0,25 0,-25 0,25 0,-1 0,1 0,-25 0,25 0,-25 0,25 0,0 0,-25 0,24 0,-24 0,25 0,0 0,-25 0,25 0,0 0,0 0,-25 0,24 0,-24 0,25 0,-25 0,25 0,0 0,-25 0,25 0,-1 0,1-25,0 25,-25 0,25 0,0-25,-25 25,24 0,1-25,0 25,-25-25,50 1,-50 24,24-25,1 0,0 0,0 0,-25 25,49-24,-49-1,50 25,-50-25,25 25,-25-25,25 0,-1 25,-24-24,25 24,-25-25,0 25,0-25,25 0,-25 0,0 0,0 1,0 24,0-25,0 25,0-25,0 0,0 0,-25 25,0-24,25-1,-24 25,-1-25,-25 0,25 25,-24-49,24 49,-25 0,26 0,24-25,-50 25,25-25,-24 0,-1 25,50 0,-50 0,26 0,-1 0,-25-25,1 25,-1-24,25 24,-25 0,1 0,-1 0,25 0,1-25,-1 25,-25 0,25 0,-49 0,49 0,-24 0,24 0,-25 0,25 0,1 0,-26 0,25 0,0 0,1 0,-1 0,0 0,25 0,-25 0,25 0,-25 0,1 0,-1 0,25 0,-25 0,0 0,25 25,-25-25,25 0,-24 24,24-24,-25 0,0 0,25 25,-25-25,0 50,0-50,-24 49,49-49,-25 25,25-25,-50 25,50 0,0-25,-24 25,24-25,0 24,0 1,0-25,-25 25,25 0,-25 0,25 24,0-49,0 25,0 0,0 0,0-25,0 49,0-49,-25 25,25 0,0 0,0-25,0 25,0-25,0 49,0-49,0 25,0-25,0 25,0-25,0 25,0 24,0-24,25-25,-25 25,25-25,0 25,-1-1,1-24,0 0,0 25,0-25,-1 25,-24-25,25 0,25 25</inkml:trace>
  <inkml:trace contextRef="#ctx0" brushRef="#br0" timeOffset="288073.4769">18231 2232,'0'0,"50"0,-25 0,24 0,26 0,-26 0,26 0,24 0,-49 0,-1 0,-24 0,25 0,24 0,1 0,-1 0,0 0,1 0,-1 0,1 0,-1 0,0 0,-24 0,49 0,-24 0,24 0,-25 0,-24 0,0 0,-1 0,1 0,24 0,-24 0,-1 0,26 0,-26 0,1 0,0 0,-26 0,26 0,0 0,-1 0,1 0,0 0,-26 0,51 0,-1 0,-49 0,0 0,24 0,-49 0,25 0,0 0,0 0,24 0,-24 0,0 0,0 0,24 0,-49 0,25 0,0 0,-25 0,25 0,-25 0,25 0,-25 0,24 0,1 0,-25 0,25 0,-25 0,25 0,0 0,-25 0,24 0,-24 0,25 0,-25 0,25 0,0 0,0 0,-1 25,1-25,-25 0,50 0,-50 0,25 0,-25 0,49 0,-49 0,25 0,-25 0,25 0,-25 0,25 0,0 0,-25 0,24 0,-24 0,25 0,0 0,-25 0,25 0,-25 0,25 0,-25 0,24 0,1 0,-25 0,25 0,-25 25,0 0</inkml:trace>
  <inkml:trace contextRef="#ctx0" brushRef="#br0" timeOffset="321208.3721">17438 7665,'0'0,"0"0,24 0,26 0,-25 0,0 0,24 0,1 0,-25 0,49 0,-49 0,0 0,24 0,1 0,-25 0,24 0,-24 0,50 0,-26 0,-24 0,49 0,1 0,-1 0,-24 0,24 0,1 0,-1 0,-24 0,-25 0,24 0,-24 0,0 0,0 0,-1 0,26 0,-25 0,24 0,-24 0,0 0,0 0,0 0,24 0,-24 0,0 0,0 0,49 0,-24 0,-26 0,1 0,0 0,0 0,24 0,-49 0,25 0,25 0,-50 0,50 0,-1 0,26 0,-51 0,26 0,-25 0,49 0,-74 0,25 0,49 0,-49 0,0 0,0 0,0 0,-1 0,1 0,0 0,-25 0,25 0,0 0,-1 0,26 0,-50 0,25 0,-25 0,49 0,-49 0,25 0,0 0,0 0,0 0,-25 0,24 0,-24 0,25 0,0 0,-25 0,25 0,-25 0,25 0,-1 0,-24 0,25 0,-25 0,25 0,-25 0,25 0,0 0,-25 0</inkml:trace>
  <inkml:trace contextRef="#ctx0" brushRef="#br0" timeOffset="324760.5753">2158 8508,'0'0,"25"0,24 0,-24 0,25 0,-1 0,1-25,0 25,-1 0,26 0,-26 0,1 0,24 0,-24 0,-25 0,49-25,1 25,-26-24,26 24,-1 0,0 0,-24 0,0 0,-1 0,-24 0,0 0,24 0,26 0,-1 0,1 0,-1 0,-24 0,-1 0,1 0,-25 0,0 0,-1 0,51 0,-50 0,24 0,-24 0,25 0,-26 0,1 0,0 0,0 0,24-25,-49 25,25 0,25 0,-50 0,25 0,-25 0,49 0,-49 0,25 0,25 0,-1 0,-24 0,25 0,-26 0,1 0,0 0,-25 0,50 0,-25 0,-1 0,1 0,-25 0,25 0,0 0,-25 0,25 0,-25 0,24 0,-24 0,25 0,0 0,-25 0,25 0,-25 0,49 0,-24 0,-25 0,50 0,-1 0,-24 0,25 0,-1 0,-24 0,25 0,-1 0,-49 0,25 0,-25 0,25 0,-25 0,25 0,0 0,-25 0</inkml:trace>
  <inkml:trace contextRef="#ctx0" brushRef="#br0" timeOffset="327536.734">13791 8657,'0'0,"25"0,0 0,0 0,0 0,49 0,0 0,1 0,-1 0,25 25,-49-1,25-24,-26 0,1 0,-1 0,1 0,49 25,-49 0,-1-25,1 0,0 0,24 0,-24 0,-26 0,26 0,0 0,24 0,-49 0,49 0,-24 0,0 0,24 0,0 0,-49 0,25 0,-1 0,1 0,0 0,-26 0,1 0,25 0,-50 0,49 0,-49 0,25 0,25 0,-1 0,1 0,24 0,-24 0,0 0,-1 0,1 0,-25 0,24 0,-24 0,25 0,-25 0,-1 0,1 0,25 0,-25 0,-1 0,1 0,25 0,-50 0,49 0,1 0,-25 0,24 0,-49 0,25 0,25 0,-50 0,49 0,1 0,0 0,-26 0,26 0,0 0,-1-25,-24 25,25 0,-1 0,26 0,-50 0,24 0,1 0,-1 0,1 0,0-25,-26 25,-24 0,25 0,0 0,0 0,-25 0,25 0,-25 0,24 0,1 0,-25 0,25 0,-25 0,25 0,-25 0,25 0,-1 0,-24 0,25 0</inkml:trace>
  <inkml:trace contextRef="#ctx0" brushRef="#br0" timeOffset="331408.9555">18107 8731,'0'-25,"25"25,0 0,0 0,0 0,-25 0,24 0,1 0,25 0,-1 0,-24 0,25 0,-1 0,-24 0,0 0,50 0,-26 0,26 0,24 0,-25 0,-24 0,-1 0,1 0,0 0,-26 0,26 0,24 0,-24 0,24 0,-24 0,0 0,-1 0,1 0,0 0,24 0,-24 0,-1 0,-24 0,49 0,-49 0,25 0,-1 0,1 0,0 0,-1 0,1 0,-25 0,49 0,-24 0,-1 0,-24 0,25 0,-26 0,26 0,-25 0,49 0,-49 0,0 0,0 0,0 0,-1 0,1 0,0 0,0 0,0 0,-1 0,26 0,-25 0,-25 0,25 0,-1 0,-24 0,25 0,-25 0,25 0,0 0,-25 0,25 0,-25 0,24 0,-24 0,25 0,0 0,0-24,-25 24,25 0,-1 0,-24 0,25 0,-25 0,25 0,0 0,-25 0,25 0,-25 0,49 0,-49 0,25 0,0-25,0 25,49 0,0 0,-49 0,25 0,0 0,24 0,-24 0,24 0,-49 0,49 0,1 0,-1 0,-24 0,24 0,0 0,1 0,-1 0,1 0,-1 0,1 0,24 0,-50 0,1 0,24 0,1 0,-26 0,1 0,24 0,-24 0,0-25,-1 25,1 0,-25 0,24 0,1-25,-25 25,24 0,-24 0,-25 0,25 0,-75 0</inkml:trace>
  <inkml:trace contextRef="#ctx0" brushRef="#br0" timeOffset="333497.075">1984 9302,'0'0,"50"0,0 0,-1 0,1 0,-25 0,24 0,1 0,24 0,-49 0,25 0,24 0,0 0,26 0,-51 0,1 0,0 0,-26 0,1 0,0 0,0 0,0 0,-1 0,26 0,-25 0,0 0,-25 0,24 0,-24 0,25 0,-25 0,25 0,0 0,0 0,-1 0,26 0,-25 0,24 0,-24 0,0 0,-25 0,50 0,-50 0,24 0,1 0,-25 0,25 0,-25 0,50 0,-26 0,-24 0,50 0,0 0,-25 0,-1-25,-24 25,25 0</inkml:trace>
  <inkml:trace contextRef="#ctx0" brushRef="#br0" timeOffset="338073.3367">23564 3721,'25'0,"0"0,0 0,0 0,-25 0,49 0,-49 0,25 0,0 25,0-25,-1 0,1 24,0 1,0-25,0 25,0 0,-1-25,-24 25,50-1,-50 1,25-25,0 25,-1 0,-24 0,25-1,25 1,-25 25,-1-25,26 24,-25-24,0 25,-1-1,1-24,0 0,-25 0,25 24,0-24,-1 49,1-24,0 24,0-24,24 49,-49-49,25 24,-25-24,25-25,-25 0,0 24,0-24,0 25,0-50,0 49,25 1,-25-1,25 1,-25-25,0 0,0 24,0-24,0 25,0-1,0-24,0 25,0-1,0 1,0-25,0-1,0 1,0 0,0 0,0 0,0 24,0-49,0 25,0 0,0 0,0 0,0-1,0 1,0 50,0-51,0 1,0 25,0-1,0 1,0-25,0 24,0 1,0-25,0 0,0 24,0-24,0 0,-25 0,25-1,0 1,0-25,-25 50,25-50,0 25,-25-1,25 1,0 0,-25 0,25 0,0 0,-49 24,49-49,-25 50,25-25,-25-1,0 26,1-25,24 0,-25-1,-25 26,25-25,25 0,-49 24,49-49,-25 25,0 0,25 0,-25-25,25 49,-24-49,-1 25,25-25,-25 50,25-50,-25 24,25-24,-25 25,1 0,24-25,-25 0,25 25,-25-25,0 0,0-25,1 0,24 0,0 1,0-1,0 0,0 0,0 0,0-24,-25 24,25 0,-25-24,25 49,0-25,0 25,0-25,0 0,0 25,0-25,0 25,0 0,0 50,0-25,0 24,0-24,0 0,0 0,0 24,0-24,0 0,0 25,0-26,0 1,0 0,0-25,0 25,0 0,0-25,0 24,25-24,24 25,-49-25,25 25,0-25,0 0,0 0,24 25,-24-25,0 0,-25 0,49 0,-49 0,50 25,-50-25,25 0,-25-75</inkml:trace>
  <inkml:trace contextRef="#ctx0" brushRef="#br0" timeOffset="340112.4533">23664 3969,'0'0,"0"0,-25-25,25 25,-25-25,25 0,0 25,0-24,-25 24,25-25,0 25,0-25,-25 0,1 0,24 25,0-24,0-1,-25 25,25-25,0 0,0 0,0 25,0-25,0 25,0 0,25 0,-25-24,49-1,-49 25,25-25,0 25,0 0,-1-25,1 0,-25 25,25 0,0-24,-25 24,25 0,-25 0,24-25,-24 25,25-25</inkml:trace>
  <inkml:trace contextRef="#ctx0" brushRef="#br0" timeOffset="376968.5614">21704 10344,'0'0,"50"0,-1 0,1 0,24 0,1 0,-1 0,1 0,-1 0,25 0,-24 0,-1 0,0 0,1 0,-26 0,1 0,25 0,-26 0,26 0,-1 0,-49 0,24 0,-24 0,0 0,0 0,24 0,1 0,0 0,-1 0,1 0,-1 0,1 0,-25 0,0 0,-25 0,24 0,-24 0,25 0,0 0,0 0,-25 0,25 0,-1 0,-24 0,25 0,0 0,0 0,-25 0,25 0,-25 0,0 24</inkml:trace>
  <inkml:trace contextRef="#ctx0" brushRef="#br0" timeOffset="379624.7133">1860 11187,'0'0,"0"0,25 0,-25 0,25 0,-25 0,25 0,0 0,-1 0,-24 0,25 0,0 0,0 0,-25 0,25 0,-1 0,-24 0,25 0,-25 0,50 0,-25 0,-25 0,49 0,-24 0,0 0,24 0,-24 0,0 0,25 0,-26 0,26 0,-25 0,24 0,-24 0,0 0,25 0,-50 0,25 0,24 0,-49 0,50 0,-25 0,-25 0,24 0,1 0,0 0,-25 0,50 0,-26 0,1 0,25 0,-1 0,-24 0,0 0,25 0,-1 0,-24 0,25 0,-26 0,26 0,-25 0,24 0,-24 0,0 0,0 0,24 0,-49 0,50 0,-50 0,25 0,-25 0,25 0,0 0,-25 0,24 0,-24 0,25 0</inkml:trace>
  <inkml:trace contextRef="#ctx0" brushRef="#br0" timeOffset="380800.7806">1017 9996,'-25'0,"25"25,0-25,0 50,0-25,-25 24,1-24,24 25,0-1,0-24,0 25,-25 24,25-49,0-25,0 49,0-24,0 0,0 0,0-25,0 25,-25-1</inkml:trace>
  <inkml:trace contextRef="#ctx0" brushRef="#br0" timeOffset="382104.8552">1414 10145,'0'0,"0"-25,-25 25,0 0,25 0,-25 0,25 0,-24 0,24 0,-50 0,25 0,0 0,1 0,-1 0,-25 0,50 25,-49 0,49 0,-25 0,25-25,0 24,0 1,0-25,0 25,25-25,-1 0,26 25,-50-25,25 0,-25 0,49 0,-49 0,25 0,-25 0,25 0,0 0,-25-25,0 25,25-25,-25 0,0 1,0 24,24-25,-24 25,0 25,0 24,0-24,0 25,0-26,0 1,0 25,0-50,0 49,0-24,0-25,0 25,0 0,0 0,0-25,0 24,0 1,0-50</inkml:trace>
  <inkml:trace contextRef="#ctx0" brushRef="#br0" timeOffset="383272.922">1265 10294,'25'0,"0"0,-25 0,24 0,-24 0,50 0,-25 0,0 25,-1-25,-24 25,25-25,0 0,-25 0,25 24,24 1,-49-25,25 25,-25-25,25 50,-25-50,0 24,0-24,0 25,0 0,-25 0,25-25,-25 25,25-25,-49 0,49 24,-25-24,-25 0,50 0,-49 0,49 25,-25-25,25 0,-25 0,0 0</inkml:trace>
  <inkml:trace contextRef="#ctx0" brushRef="#br0" timeOffset="384488.9915">1935 10220,'0'-25,"0"25,-25 0,25-25,-25 25,0 0,1 0,24 0,-25 0,0 0,0 0,25 0,-25 0,25 0,-24 0,-1 0,25 0,-50 0,50 0,-25 50,25-50,0 24,0 1,0-25,0 25,0 0,0-25,0 0,25 0,0 0,-25 0,25 0,-25 0,25 0,-25 0,49 0,-49 0,25-25,-25 25,0-25,25 0,0 25,-25 25,0-25,0 25,0 25,0-1,0 1,0-1,0 1,-25 0,25-26,0-24,0 25,0-25,0 25,0-50</inkml:trace>
  <inkml:trace contextRef="#ctx0" brushRef="#br0" timeOffset="385577.0538">1984 10195,'25'0,"-25"-25,25 25,0 0,0-25,-1 25,1 0,0 0,0 0,0 0,-1 0,1 0,-25 0,25 0,-25 0,25 0,-25 0,0 25,0 0,0 0,0-1,-25 1,0 0,25-25,-25 0,1 25,-1-25,25 0,-25 25,25-25,0 0,50 0,-26 0,1 0,0 0,-25 0,25 0,0 0,-1 24,-24-24,0 25,0-25,0 25,0 0,0 24,0-24,-24 0,24-25,-25 25,25-25,-25 0,0 0,25 0,-25 25,25-25,-24 0,24 0,-50 0,50 0,-25 0,-24 0,49 0,-25 0,0 0,0 0</inkml:trace>
  <inkml:trace contextRef="#ctx0" brushRef="#br0" timeOffset="394512.5648">967 11385,'25'0,"25"25,-1 25,-24-25,25-1,-1 26,-24-50,25 50,-1-26,1 1,-25 0,0-25,24 50,-24-50,0 24,-25 1,49 0,-24-25,0 25,0 0,0-25,0 24,-1-24,1 0,-25 0,25 25,-25-25,0 0,-25 0</inkml:trace>
  <inkml:trace contextRef="#ctx0" brushRef="#br0" timeOffset="395280.6087">794 11906,'0'0,"25"-25,49 25,-49-24,49-26,1 50,-26-25,26-24,-26 24,26 0,-26-25,-24 50,25-24,-26-1,26 0,-25 0,0 0,24 25,-49-24,50 24,0-25,-26 0,26 25,-50 0,74-25,-74 25,50 0,-25-25,0 25,-25 0,24 0</inkml:trace>
  <inkml:trace contextRef="#ctx0" brushRef="#br0" timeOffset="396008.6504">1315 11162,'0'0,"0"25,0 25,0-1,0 1,0 24,0 1,0-1,0-24,0-1,0 26,0-26,0 26,0-51,0 1,0 25,0-1,0-49,0 50,0 0,0-26,0 1,0 0,0 0,0 0,0 0,0-25,0 24</inkml:trace>
  <inkml:trace contextRef="#ctx0" brushRef="#br0" timeOffset="397888.7578">2456 11981,'24'0,"-24"0,25 0,25 0,-25 0,24 0,26-25,-1 25,-24 0,49 0,-74-25,24 25,1 0,0 0,-26 0,26 0,0 0,24 0,0 0,-24 0,-25 0,49-25,-49 25,0 0,0 0,-1 0,1 0,50 0,-50 0,24 0,1 0,-1-25,1 1,-25 24,24 0,1 0,0 0,-1 0,26 0,-26 0,26 0,-26 0,1 0,-1 0,1 0,0 0,-1 0,1 0,-1 0,1 0,-25 0,25 0,-26 0,26 0,-25 0,24 0,1 0,0 0,-1 0,1 0,-1 0,1 0,-25 0,0 0,-1 0,26 0,-25 0,0 0,24 0,-49 0,50 0,-50 0,25 0,-25 0,24 0,-24 0,50 0,-50 0,25 0,0 0,-1 0,26 0,-25 0,0 0,0 0,24 24,-24-24,25 0,-1 0,1 0,-1 0,1 0,0 25,-26-25,26 0,0 25,-26-25,51 25,-50-25,-1 0,1 0,0 0,0 0,0 0,-1 0,1 0,50 0,-51 0,26 0,-25 0,0 0,0 0,-1 0,-24 0,25 0,0 0,0 0,-25 0,49 0,1 0,-50 0,50 0,-26 0,1 0,0 0,0 0,0 0,24 0,-24 0,0 0,24 0,-49 0,25 0,25 0,-50 0,25 0,-1 0,1 0,25 0,-25 0,-1 0,1 0,-25 0,25 0,0 0,-25 25</inkml:trace>
  <inkml:trace contextRef="#ctx0" brushRef="#br0" timeOffset="400672.9172">7813 12030,'0'0,"25"0,25 0,24 0,1 0,-26 0,26 0,24 0,0 0,-24 0,24 0,-25 0,1 0,24 0,-74 0,-1 0,26 0,0 0,-1 0,-24 0,0 0,0 0,0 0,-1 0,1 0,0 0,0 0,0-25,-1 25,1 0,-25 0,25 0,0 0,-25-24,0-1,0 0,-25 25,25-50,0 1,0 24,0 0,0-49,0 49,0 0,0-24,0-1,0 0,0 26,0-26,-25 25,25 0,0 1,0 24,-25-25,25 25,0-25,0 0,0 25,-24 0,-1 0,0 0,-25 0,1 0,-51 0,26 0,0 0,24 0,-24 0,-75 0,25 0,-25 0,-25 0,50 0,-25 0,75 0,0 0,24 0,0 0,1 0,24 0,-25 0,1 0,-1 0,-24 0,24 0,25 0,1 0,-26 0,50 0,-25 0,0 0,-24 0,-26 0,26 0,24 0,-25 0,1 0,-51 0,26 0,24 0,1 0,24 0,-25 0,50 0,-24 0,-1 0,0 0,-25 0,26 0,-51 0,26 0,-1 0,0 0,1 0,-1 0,25 0,-24 0,-1 0,0 0,1 0,24 0,-25 0,1 0,24 0,-25 0,50 0,-24 0,-1 0,0 0,25 0,-25 0,0 0,1 0,-1 0,0 25,0-25,-24 0,49 0,-25 0,0 0,-25 0,50 0,-24 0,24 0,-25 0</inkml:trace>
  <inkml:trace contextRef="#ctx0" brushRef="#br0" timeOffset="401911.9881">3820 11237,'25'0,"-25"0,25 0,-1 0,1 0,0 0,0 0,0 0,49 0,-49 0,24 0,1 0,0 0,-26 0,26 0,0 0,49 24,-50-24,26 25,-1-25,1 25,-26-25,1 0,0 0,-26 0,1 0,-25 0,25 0,-25 0,25 0,0 0,-1 0,-24 0,25 0,0 0,-25 0,25 0,-25 0,25 0,-1 25</inkml:trace>
  <inkml:trace contextRef="#ctx0" brushRef="#br0" timeOffset="403482.0778">1736 11261,'25'0,"-25"25,0 0,0 25,0-26,0 1,0 50,0-1,0-24,0-1,0 1,0-25,0-1,0 1,0 0,-25 0,25 0,0-25,0 24,0 1,0-25,0 25,0-25,0 25,0 0,0-25,0 24,25-24,-25 0,25 0,-25 0,25 0,24 0,-24 0,0 0,-25 0,50 0,-50 0,49 0,-24 0,25 0,-1 0,26 0,-1 0,-24 0,24 0,-24 0,-1 0,1 0,-25 0,-1 0,-24 0,25 0,0 0</inkml:trace>
  <inkml:trace contextRef="#ctx0" brushRef="#br0" timeOffset="409464.42">17661 12179,'0'0,"0"0,25 0,0 0,-25 0,24 0,26 25,-50-25,50 0,-26 0,26 0,-25 0,24 0,-24 0,0 0,49 0,-24 0,0 0,-1 0,1 0,24 0,-24 0,-25 0,-1 0,26 0,-50 0,25 0,-25 0,50 0,-1 0,-24 0,0 0,49 0,-49 0,0 0,24 0,1 0,0 0,-1 0,1 0,24 0,1 0,-26 0,1 0,-25 0,24 0,1 0,24 0,-24 0,0 0,24 0,-24 0,-1 0,-24 0,0 0,24 0,1 0,0 0,-1 0,26 0,-26 0,50 0,-49 0,24 0,-24 0,0 0,-1 0,26 0,-1 0,1 0,-1 0,0 0,1 0,-26 0,26 0,-26 0,1 0,24 0,-24 0,-25 0,49 0,-24 0,24 0,-24 0,-1 0,1 0,0 0,24 0,1 0,-51 0,51 0,-26 0,1 0,24 0,1 0,-1 0,-24 0,24 0,-74 0,50 0,-25 0,24 0,1 0,-25 0,24 0,-24 0,0 0,-25 0,25 0,0 0,-25 0,24 0,-24 0,25 0,0 0,-25 0,25 0,-25 0,25 0,-25 0,49 0,-24 0,0 0,0 0,-25 0,24 0,1 0,-25 0,0 0,0 0</inkml:trace>
  <inkml:trace contextRef="#ctx0" brushRef="#br0" timeOffset="414497.7079">2009 12923,'0'25,"25"-25,-25 0,25 0,0 0,-1 0,26 0,-25 0,0 0,24 0,1 0,-25 0,24 0,1 0,24 0,-24 0,-1 0,1 0,25 0,-26 0,26 0,-26 0,-24 0,0 0,49 0,-49 0,25 0,-26 0,26 0,-50 0,50 0,-50 0,24 0,1 0,0 0,25 0,-50 0,24 25,51-25,-50 0,-1 0,26 25,24-25,-49 0,25 0,0 0,-1 0,-24 0,0 24,0-24,-1 0,51 25,-75-25,49 0,-24 0,50 0,-51 0,1 0,25 0,-50 0,25 0,-1 25,26-25,-25 0,-25 0,25 0,-25 0,24 0,-24 0,25 0,0 0,-25 0,25 0,-25 0,25 0,-1 0,-24 0,25 0,-25 0,25 0,-25 0,25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8:06.5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4515 8756,'25'0,"-25"0,24 0,1-25,25 25,-50 0,25 0,24 0,1 0,-1 0,26 0,-1 0,50-49,-74 49,0 0,-50 0,49 0,1 0,-25 0,-1 0,51 0,-50 0,24 0,-24 0,49 0,1-25,-26 25,1 0,0 0,24 0,25 0,-24 0,49 0,-25 0,-25 0,26 0,-26 0,0 0,26 0,-26 0,25 0,-49 0,74 0,-75 0,1 0,25 0,-26 0,50 0,1 0,24 0,-25 0,0 0,0 0,75 0,-75 0,50 0,0 0,-50 0,-25 0,1 0,-26 0,26 0,-1 0,1 0,-1 0,0 0,1 0,-1 0,1 0,-1 0,-24 0,-25 0,49 0,-49 0,24 0,-24 0,25 0,-1 0,1 0,-25 0,49 0,1-25,-26 25,26 0,-26 0,1 0,24-25,-24 25,0 0,24 0,-24 0,-1 0,26 0,-26 0,-24 0,25 0,-1 0,1 0,24 0,-24 0,-1 0,1 0,0 0,-26 0,1 0,0 0,25 0,-1 0,1 0,24 0,-24 0,0 0,-1 0,-24 0,25 0,-26 0,1 0,25 0,-25 0,-1 0,26 0,-50-25,25 25,-25 0,49 0,-24 0,-25 0,25 0,0 0,0 0,-25 0,49 0,-24 0,0 0,0 0,-1 0,1 0,-25 0,25 0,-25 0,25 0,0 0,-25 0,24 0,-24 0,50-24,-50-1,25 25,0 0,-1 0,-24 0,25 0,-25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54:31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13494 8186,'0'0,"25"0,24 0,1 0,-1 0,26 0,-26 0,26 0,-1 0,1 0,-1 0,25 0,-24 0,24 0,0 0,0 0,25 0,-49 0,49 0,-25 0,25 0,-25 0,0 0,1 0,-1 0,25 0,-50 0,1 0,-1 0,-24 0,-1 0,1 0,24 0,-49 0,25 0,-1 0,1 0,49 0,-49 0,24 0,-49 0,0 0,25 0,-50 0,49 0,-24 0,-25 0,50 0,-26 24,1-24,0 0,-25 0,50 0,-50 0,49 0,-49 0,50 0,-25 0,24 0,-24 0,0 0,0 0,-25 0,49 25,-49 0,50 0,-25 0,-25-25,24 0,1 0,0 0,-25 24,50-24,-26 25,26-25,24 25,1 0,-1-25,-24 0,24 0,-24 0,0 0,24 0,-24 0,-1 0,1 0,-1 0,26 0,24 0,-49 0,24 0,-24 0,24 0,-24 0,24 0,1 0,-1 0,0 0,26 0,-26 0,0 0,1 0,-26 0,26 0,-1 0,1 0,-26 0,26 0,-1 0,1 0,-51 0,26 0,-25 0,-25 0,25 0,-1 0,1 0,25-25</inkml:trace>
  <inkml:trace contextRef="#ctx0" brushRef="#br0" timeOffset="1192.0681">19968 8384,'25'0,"-25"0,24 0,1 0,0 0,0 0,0 0,24 0,-24 0,0 0,24 0,1 0,-25 0,24 0,1 0,24 0,1 0,24 0,0 0,25 0,25 0,-50 0,50 0,-25 0,0 0,0 0,-24 0,48 0,-24 0,0 0,-24 0,-1 0,0 0,25 0,-50 0,1 0,-25 0,-26 0,26 0,0 0,-26 0,1 0,-25 0,25 0</inkml:trace>
  <inkml:trace contextRef="#ctx0" brushRef="#br0" timeOffset="4824.2759">2332 10021,'24'0,"1"0,50 0,-1 0,50 0,50 0,-1 0,-49 0,50 0,-25 25,-50-25,50 0,-50 0,25 0,-25 0,1 0,-1 0,0 0,25 0,-50 0,1 0,-1 0,1 0,24 0,0 0,-49 0,-1 0,-24 0,0 0,-25 0,25 0,-25 0,25 0,-1 0,1 0,0 25,0-25,0 0,-1 25,-24-25,25 0,0 0,0 0,0 0,-1 0,1 0,-25 0,25 0,-25 0,25 0,0 0,-25 0,24 0,-24 0,50 0,-50 0,25 0,0 0,24-25,-24 25,49-25,-49 0,0 25,0 0,0 0,0 0,49-25,-74 0,25 25,-25 0,49 0,-24 0,0 0,0 0,0 0,24 0,-49 0,25 0,25 0,-50 0,74 0,-49 0,24 0,26 0,-26 0,1 0,-25 0,49 0,1 0,-26 0,26 0,24 0,0 0,0 0,25 0,-74 0,24 0,-24 0,0 0,-1 0,26 0,-1 0,0 0,-24 0,0 0,-26 0,51 0,-50 0,-25 0,49 0,-24 0,0 0,-25 0,25 0,0 0,-1 0,26 0,-25 0,49 0,-24 25,-1-25,1 0,0 0,-26 0,26 0,-25 25,24-25,-24 0,50 0,-26 25,26-25,-1 0,25 0,-24 0,-26 0,1 0,-25 0,24 0,1 0,0 0,-50 0,49 0,-49 0,25 0,-25 0,25 0,-25 0,25 0,-1 0,-24 0,25 0,-25 0,50 0,-50 0,25 0,24 0,-49 0,25 0,-25 0,25 0,0 0,-25 0,24 0,-24 0,25 0,0 0,-25 0,25 0,0 0,-1 0,-24 0,25 0,-25 0,50 0,-50 0,25 0,0 0,-1 0,-24 0,25 0,-25 0,25 25</inkml:trace>
  <inkml:trace contextRef="#ctx0" brushRef="#br0" timeOffset="388632.2285">3349 3175,'0'-25,"0"25,74 0,0 0,26 0,-1 0,25 0,25-25,0 25,24 0,-49 0,50-24,-25 24,-25 0,0 0,-25 0,25 0,25 0,-25 0,25 0,-50 0,0 0,25 0,-25 0,1 0,48 0,-48 0,-1 0,0 0,-25 0,1 0,-1 0,1 0,-26 0,1 0,24 0,-24 0,24 0,1 0,-1 0,1 0,-1 0,0 0,1 0,-26 0,26 0,-26 0,51 0,-26 0,25 0,-49 0,0 0,-1 0,1 0,24 0,-24 0,-1 0,1 0,0 0,-1 0,26 0,-26 0,26 0,-26 0,26 0,-1 0,1 0,-1 0,0 0,-24 0,0 0,-1-25,26 25,-26 0,26-25,-26 25,1 0,-1-25,26 25,-26 0,-24 0,0 0,49 0,-49 0,0 0,25 0,-1 0,-24 0,25 0,-1 0,1 0,0 0,-26 0,26 0,24 0,-49 0,25 0,-25 0,24 0,-49 0,25 0,0 0,-25-25,0 1,0-1,0 0,0-49,0 49,0-50,0 26,0-26,0 26,0-51,0 51,0-26,0 1,0 0,0 24,0-24,0-1,0 26,0-26,0 26,0-1,0 0,0-24,0 49,0 0,0 0,0 1,0-1,0 0,0 25,-25 0,-25 0,1 0,-1 0,-24 25,-1-25,1 25,0-25,-50 0,24 0,-73 0,73 0,1 0,-50 0,-24 0,24 0,0 0,-25 0,-24 0,0 0,-50 0,24 0,1 0,25 0,24 0,50 0,-25 0,75 0,-25 0,24 0,-24 0,24 0,-49 0,50 0,-75 0,50 0,-25 0,-25 0,0 0,0 0,25 0,0 0,-24 0,48 0,1 0,25 0,-25 0,24 0,-49 0,50 0,-1 0,1 0,-1 0,26-25,-1 0,-24 25,49 0,-25 0,26 0,-1 0,-25 0,25-25,-24 25,-1-25,-24 25,-1-24,-49-1,75 25,-26 0,50 0,-24 0,24-25,0 25,0 0,25 0,-49 0,49 0,-50-25,50 25,-25 0,1 0,-1 25,0 0,0 0,-24 24,24 1,0-1,-25 1,50 49,-24-49,-1 24,0 26,25-26,0 0,0-24,0 0,0-1,0-24,0 74,0-49,0-25,0-1,0 51,0-75,0 25,0-1,0 1,0-25,0 25,0-25,0 25</inkml:trace>
  <inkml:trace contextRef="#ctx0" brushRef="#br0" timeOffset="394152.5442">19596 4564,'0'0,"25"25,24 49,-49 1,0-1,0 1,0 24,0 25,0-50,0 1,0-1,0-24,0-26,0 1,0 0</inkml:trace>
  <inkml:trace contextRef="#ctx0" brushRef="#br0" timeOffset="395312.6106">19968 5184,'0'25,"0"0,0-25,-25 25,25-1,-25 1,0 0,-24 0,24 0,-25-25,26 24,-26-24,25 25,-49-25,49 0,-25 0,25 0,-24 0,24 0,0 0,-24 0,-1 0,0 0,26-25,-26 1,25-1,-24-25,24 25,-50-74,26 25,-1-25,1 24,24 1,0-1,25 26,-25-51,25 51,0-1,0-24,0 24,0 1,25 24,0-50,0 51,-1-26,1-24,0 49,25-25,-26 1,1 24,0 0,0 25,0-25,-1 25,26-25,-25 25,24-24,1 24,0 0,24 0,0 0,1 0,-1 0,26 0,-26 0,25 24,-24-24,-51 25,51-25,-26 0,51 25,-51-25,1 50,-1-26,1-24,0 25,-26 25,26-50,-25 49,0-49,-25 50,24-25,1 0,-25 24,25 1,-25 24,25-49,-25 49,0-24,25 0,-25-26,0 26,0-25,0 24,0-24,0 0,0 0,0 0,0 24,0-49,-25 25,0 0,-25-25,26 0,-26 25,0 0,26-1,-1-24,-25 25,25 0,-24-25,-1 25,25-25,-24 25,-1-25,25 0,-24 24,-1-24</inkml:trace>
  <inkml:trace contextRef="#ctx0" brushRef="#br0" timeOffset="401127.9432">15180 6548,'0'25,"0"-25,0 25,0 0,-24-25,-1 25,25-25,-25 0,25 0,-25 0,0 24,1-24,24 0,-50 0,50 0,-25 0,25 0,-49 0,49 0,-25 0,25 0,-25 0,0-24,25-1,0 0,0 0,0 25,0-25,25 1,-25 24,25 0,0 0,-1 0,1 0,25 0,-25 0,24 0,-24 0,0 0,-25 0,25 0,-25 0,24 24,1-24,-25 25,0-25,0 25,0 0,0 0,0-25,0 49,0-49,0 25,0 25,0-1,-25-24,1 0,-1 0,-25 49,25-74,1 50,-26-25,50-1,-25-24,0 25,1 0,24-25,24 0,1 0,0 0,25 0,-1 0,-24 0,25 0,-26 0,26 0,-50 0,50 0,-50 0,24 0</inkml:trace>
  <inkml:trace contextRef="#ctx0" brushRef="#br0" timeOffset="402201.0045">15553 7045,'24'0,"-24"0,0 24,0-24,0 25,0 0,-24 0,24-25,-50 49,50-24,-50 0,26 0,-26 24,-49-49,24 50,26-50,-26 50,26-50,-1 0,25 0,-24 0,-1 0,25 0,-49 0,24 0,1 0,-1 0,0 0,1 0,-1 0,-49-25,24 0,75 0,-74 0,0-49,49 24,-25-24,25 0,25-1,0-24,0 24,0 1,0 0,0-26,0 26,25-25,25 0,-25 24,-25 1,0 24,24 25,1-24,0 24,-25 0,0 0,50 1,-50-1,24 25,1 0,0 0,25 0,24 0,25 0,-24 0,-26 0,51 0,-51 0,50 0,-49 0,24 0,26 25,-51-25,50 24,-24 26,49-25,-74 0,24-1,-24 1,-26 0,26 0,-25 0,24-1,1 26,-25-25,0 0,-1-1,26 26,-50-25,50 24,-26 1,-24-25,0 24,0 1,0-25,0 0,0 24,0 1,-24-1,-26 1,0 25,26-26,-51 1,50 24,-49-24,24-1,-49 51,-25-26,0-24</inkml:trace>
  <inkml:trace contextRef="#ctx0" brushRef="#br0" timeOffset="404496.1358">9723 8136,'25'0,"-25"0,25 0,0 0,0 0,24 0,-49 0,25 0,25 50,-26-50,-24 24,25-24,-25 50,0-25,25 24,-25 1,0-25,0 0,0-1,0 1,-25 0,25 0,-25-25,1 0,-26 25,50-25,25 0,24 0,1 0,-25 0,0 0,0 0,-1 24,26 1,-50 0,0-25,0 25,0 0,0-25,0 24,0-24,0 50,-25-50,25 25,-25 0,-24-25,24 49,0-49,-25 0,26 0,-1 0,0 25,0-25,0 0,1 25,-1-25,0 0,0 0,25 0,0-25</inkml:trace>
  <inkml:trace contextRef="#ctx0" brushRef="#br0" timeOffset="405984.2209">11088 8607,'0'0,"0"25,0-25,0 25,0 0,-25-1,25-24,-25 0,-25 25,50-25,-49 0,49 0,-25 0,25 0,-50 0,50 0,0-25,0 1,0-1,0 0,0 0,0 25,25 0,0 0,-25 0,25 0,0 0,-1 0,1 0,0 0,0 0,0 0,-1 0,26 0,-50 25,25 0,-25 0,0-1,0 1,0 0,0 0,0 0,0-1,0 1,-25 0,25 0,-25 0,0-25,25 0,-24 0,-1 0,0 0,-25 0,26-25,-26-25,25 50,0-25,25 25,-24-24,24 24,0-50,0 25,0 0,0-24,0-1,0 50,0-49,0 24,24 0,-24 0,25 0,-25 25,25-24,0 24,0-25,-25 25,24-25,1 25,-25 0,25 0,-25 0,50 0,-50 0,24 0,1 0,0 0,25 25,-50-25,25 25,-25-25,24 24,1 26,-25-25,25 49,0-49,-25 25,0-1,0-24,0 0,0 24,0 1,0-25,0 0,0-1,0-24,0 25,0-25,0-49</inkml:trace>
  <inkml:trace contextRef="#ctx0" brushRef="#br0" timeOffset="406968.2772">11385 7962,'-24'0,"-1"0,0 0,25 0,-25-25,0 25,25-24,0 24,0-25,0 0,0 25,25 0,0 0,0 0,0 0,-1 0,1 50,0-50,-25 24,0 1,0-25,0 50,0-25,0 0,0 24,0-24,0 0,0 24,-25-24,25 0,0-25,0 0,50-25,49 0,-25 25,50 0,-49-24,-1 24,-24 0,24-25</inkml:trace>
  <inkml:trace contextRef="#ctx0" brushRef="#br0" timeOffset="407688.3184">11435 8558,'25'0,"-25"0,49 0,-24-25,0 0,0 25,0-25,-25 25,24 0,-24 0,25-25,-25 25,25 0,0 0,-25 0,25 0,-1 0,1 0,-25 0,25 0,0 0,0 25,-25-25,24 50,-24-1,0-24,0 0,25 49,-25-24,0 0,0-1,0-24,0 25,0-26,25 1,0-25,-25 0,0 0,0-49</inkml:trace>
  <inkml:trace contextRef="#ctx0" brushRef="#br0" timeOffset="409328.4122">12427 8359,'25'0,"-25"0,0 0,0 25,-25-25,0 25,1-25,24 0,-25 0,25 0,-25 0,0 0,25 0,-25 0,25 0,-24-25,24 25,0-25,0 0,0 1,0 24,0-25,0 25,0-50,24 50,-24 0,50 0,-50 0,25 0,24 0,-49 0,50 0,-25 0,24 50,-49-50,0 25,25-1,-25 1,0 25,0-1,0-24,0 25,0-25,0-1,0 1,0 25,0-25,0-1,0-24,0 25,0-25,25 25,0-25,0 0,-1-50,1 50,-25-24,25 24,0-25,24 0,-24 25,0 0,0-25,0 25,-25 0,24 0,1 0,0 0,0 0,-25 0,25 0,-1 0,-24 0,25 25,0-25,-25 25,25 0,-25-1,0-24,0 25,0 0,0-25,-25 25,25-25,-25 0,25 0,-25 0,25 0,-24 0,24 0,0 0,0-50,0 50,0-25,0-24,0 24,0-25,0 1,0-1,0 1,0-1,0 25,0-24,0 24,0 0,0 25,0-25,0 25,0-25,24 1</inkml:trace>
  <inkml:trace contextRef="#ctx0" brushRef="#br0" timeOffset="414135.6872">16247 11708,'0'0,"50"0,-1 0,26 0,24 0,50 0,-50 0,75 0,-1 0,26 0,-26 0,51 0,-1 0,0 0,-25 0,-24 0,0 0,-1 0,1 0,-50 0,50 0,-26 0,-48 0,-1 0,25 0,-50 0,-24 0,0 0,-26 0,-24 0</inkml:trace>
  <inkml:trace contextRef="#ctx0" brushRef="#br0" timeOffset="415840.7847">1786 13469,'0'0,"25"0,24 0,26 0,49 0,-25 0,-25 0,26 0,-1 0,50 0,-25 0,-25 0,50 0,24 0,-73 0,-1 0,50 0,-25 0,25 0,24 0,1 0,-25 0,-25 0,24 0,1 0,0 0,25 0,-1 0,1-25,-25 0,-25 25,25 0,-50-24,50 24,-75 0,25-25,75 0,-25 0,24 25,1 0,-50 0,0 0,-49 0,-26 0,1 0,24 0,-24 0,24 0,1 0,-1 0,-49 0,0 0,-1 0,1 0,0 0,-25 0,25 0,0-25,-1 25,51 0,-26 0,26 0,-75 0,25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18:08.6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17562 8830,'0'-24,"50"24,-1-25,-24 0,25 25,-25 0,49 0,0 0,1 0,24 0,25 0,-25 0,25 0,50 0,49 0,0 0,-24 0,-1 0,50 0,-49 0,-26 0,1 0,-25 0,-25 0,-25 0,25 0,-74 0,24 0,1 0,-26 0,26 0,-1 0,0 0,26 0,-26 0,50 0,-25 0,25 0,25 0,-75 0,-24 0,0 0,-1 0,1 0,-50 0,25 0,0 0,-1 0,-24 0,25 0,0 0,0 0,0 0,-1 0,1-25,-25 25,-49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20-01-02T02:35:26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8434 1488,'-25'0,"25"0,-25 0,25 0,-50 0,50 0,-24 0,-51 0,50 0,1 0,-26 0,50 0,-25 0,0 0,1 0,-26 25,25-25,0 0,-24 25,24-25,0 0,-25 0,50 0,-24 0,-26 0,0 0,26 0,-26 0,-24 0,49 0,0 0,0 0,25 0,-25 0,1 0,-1 0,0 0,0 0,0 0,1 0,-1 0,25 0,-25 0,0 0,0 0,25 0,-24 0,-1 0,0 0,25 0,-25 0,0 0,1 0,-1 0,0 0,-25 0,50 0,-24 0,-26 0,25 0,0 0,0 0,1 0,-1 0,0 0,0 0,0 0,1 0,-26 0,0 0,26 0,-1 0,-25 0,25 0,25 0,-49 0,24 0,-25 0,26 0,-51 0,50 0,1 0,-1 0,0 0,0 0,0 0,1 0,24 0,-25 0,25 0,-25 0,25 0,-25 0,0 0,1 0,24 0,-25 0,0-25,25 0,-25 25,25 0,-25 0,0-25,25 25,-24 0,24-24,-25 24,25 0,-25-25,0 0,25 25,0-25,0 0,0 1,0 24,0-25,0 25,0-25,0 0,0 25,0-25,0 1,0-1,0 0,0 0,0 0,25-24,0 49,-25-25,25 0,-1 0,1 1,-25 24,25-25,0 25,0-25,49-25,-49 50,25-24,-1-1,-24 25,25-25,24 0,-49 0,49 1,-24 24,24-25,-49 25,0-25,49 0,-74 25,50 0,-25 0,24 0,1 0,-1-25,51 1,-26 24,25-25,-49 25,0 0,-26 0,1 0,0 0,49 0,-24 0,0 0,-1 0,1 0,-1 0,1 0,-25 0,0 0,24 0,-24 0,0 0,24 0,1 0,-25 0,0 0,24 0,-24 25,25-25,24 24,-74-24,50 25,-25-25,49 25,-49-25,24 25,1 0,-25-25,0 0,24 49,-24-49,-25 0,25 25,-25 0,25-25,-25 25,24-25,-24 24,25 1,-25-25,0 25,0 25,0-50,0 24,0 1,0-25,0 25,0 25,0-50,0 24,0-24,0 25,0 0,0-25,0 25,0-25</inkml:trace>
  <inkml:trace contextRef="#ctx0" brushRef="#br0" timeOffset="5056.2892">11112 1513,'0'0,"25"0,-25 25,25-25,0 0,0 0,-25 0,49 0,-24 25,0-25,0 0,0 24,-1-24,1 0,0 0,25 0,-1 0,-24 0,49 25,-49-25,25 0,-25 0,24 0,1 0,-1 0,-24 0,0 0,49 0,-24 0,-25 0,24 0,1 0,0 0,-25 0,24 0,-24 0,0 0,0 0,-25 0,24 0,1 0,0 0,49 0,-49 0,0 0,25 0,-26 0,-24 0,25 0,0 0,25 0,-50 0,24 0,1 0,0 0,-25 0,50-25,-50 25,24 0,26 0,-25 0,24-49,26 49,-26-25,-24 25,25 0,-25-25,0 25,-1 0,-24 0,50-25,-25 25,0 0,-25 0,24 0,-24-24,50-1,-50 25,25 0,0-50,-1 50,-24-25,25 25,-25-24,25 24,0-25,-25 0,0 25,49-25,-49-24,25 49,-25-25,0 0,0 0,0 0,0 1,0-1,0 0,0 0,-25 25,1-25,24 25,-25-24,0 24,0-25,-49 0,74 25,-25 0,0-25,-24 0,24 25,-25-24,25-1,-49 25,74 0,-50-50,25 50,1 0,-26-25,25 25,-24 0,24 0,-25 0,1-24,24 24,-25 0,-24-25,49 25,0 0,-24 0,-1 0,-24-25,74 25,-50-25,25 25,0 0,1 0,-1 0,0 0,-25-25,26 25,-1 0,0 0,-25 0,25 0,-49 0,24 0,1 0,24 0,0 0,0 0,-24 0,24 0,0 0,0 0,25 0,-49 0,49 0,-25 0,-25 0,26 0,-1 0,0 0,25 0,-50 0,26 0,-26 0,0 0,50 0,-49 25,24-25,0 0,0 25,1-25,-1 25,-25-25,50 0,-25 25,25-25,-49 24,24-24,0 25,25 0,-25-25,25 0,-49 25,49 0,-25-1,25-24,0 25,0-25,0 25,0 0,-25 0,25-25,0 24,0 1,0-25,0 25,0 0,0 0,0 24,0-49,0 25,0-25,0 25,0-25,0 25,0-1,0-24,0 25,0-25,0 25,0 0,0-25,0 25,0-25,0 49,0-49,50 50,-1-25,-24-1,0-24,-25 0,25 25,-25-25,49 0,1 25,-50-25,25 0,0 25,24-25,-49 0,25 0,25 0,-26 0,26 0,0 0,24 0,0 0,-24 0,0 0,-1-25</inkml:trace>
  <inkml:trace contextRef="#ctx0" brushRef="#br0" timeOffset="30223.7287">12204 2753,'0'0,"25"0,-25 0,25 0,-1 0,1 0,-25 0,25 0,-25 0,50 0,-50 0,49 25,1-25,-50 0,25 0,24 0,-49 0,50 0,-50 0,25 0,-25 0,49 25,-49-25,25 0,25 0,-26 0,1 0,0 0,0 0,24 0,-49 0,50 0,-25 0,24 0,-49 0,25 0,0 0,0 0,-25 0,25 0,24 0,-24 0,0 0,25 0,-1 0,-24 0,25 0,-26 0,1 0,25 0,-25 0,24 0,-24 0,25 0,-1 0,1 0,-25 0,24 0,1 0,-25 0,-1 0,26 0,-25 0,0 0,-1 0,1 0,0 0,0 0,24 0,-24 0,25 0,-25 0,-1 0,26 0,-50 0,25 0,0 0,0 0,24 0,-24 0,-25 0,50 0,-50 0,24 0,-24 0,25 0,0 0,0 0,24 0,-24 0,0 0,0 0,0 0,-25 0,24 0,1 0,-25 0,25 0,25 0,-50 0,24 0,26 0,-50 0,50 0,-26 0,1 0,0 0,0 0,0 0,-1 0,1 0,0 0,0 0,0 0,-1-25,1 25,0 0,0 0,0 0,24 0,-24 0,0 0,0 0,0 0,-25 0,24 0,-24 0,25 0,25 0,-50 0,49 0,1 0,-25 0,0 0,-25 0,24 0,1 0,0 0,0 0,24 0,-24 0,0 0,25 0,-50 0,24 0,26 0,-50 0,50 0,-1 0,1 0,-25 0,-1 0,-24 0,50 0,-50 0,25 0,25 0,-26 0,1 0,25 0,-50 0,25 0,-1 0,1 0,-25 0,50 0,-50 0,25 0,-25 0,24 0,-24 0,25 0,0 0,0 0,-25 0,25 0,-1 0,-24 0,25 0,-25 0,25 0,-25 0,50 0,-26 0,1 0,-25 0,25 0,-25 0,25 0,0 0,-1 0,-24 0,25 0,0 0,-25 0,25 0,-25 0,25 0,-25 0,24 0,1 0,-25 0,25 0,25 0,-50 0,24 0,1-25,-25 25,25 0,-25 0,25 0,-25 0,0-24,0-1,0 25,0-25,-25-25,0 50,25-25,0 1,0-1,0 25,-25-50,25 25,0 1,-24-26,-1 25,25 0,0 1,-25-1,25 25,-25-25,25 0,0 0,-25-24,25 49,-24-25,24 0,0 25,0-25,0 1,0-1,-25 25,25-25,0 25,0-25,0 25,-25-25,0 25,25 0,-25 0,25 0,-24 0,-1 0,0 0,-25 0,26 0,-1 0,-25 0,50 0,-49 0,-1 0,25 0,-24 0,-1 0,25 0,0 0,1 0,-1 0,0 0,0 0,-49 0,49 0,-25 0,1 0,-1 0,0 0,26 0,-1 0,0 0,0 0,0 0,-49 0,74 0,-50 0,1 0,24 0,0 0,0 0,-24 0,24 0,0 0,-24 0,49 0,-50 0,0 0,26 0,-26 0,0 0,1 0,-26 0,1 0,24 0,1 0,-1 0,0 0,-24 0,49 0,-49 0,49 0,-49 0,24 0,25 0,-24 0,-1 0,0 0,1 0,-26 0,26 0,24 0,-50 0,51 0,-1 0,0 0,0 0,0 0,1 0,-1 0,0 0,0 0,0 0,-24 0,24 0,0 0,-24 0,-1 0,25 0,-24 0,-1 0,0 0,26 0,-26 0,0 0,1 0,-1 0,1 0,-1 0,0 0,1 0,24 0,0 0,-25 0,26 0,-1 0,-25 0,25 0,1 0,24 0,-25 0,0 0,0 0,25 0,-25 0,1 0,-1 0,0 0,25 0,-50 0,50 0,-24 0,-1 0,0 0,25 0,-25 0,0 0,1 0,-26 0,50 0,-25 0,25 0,-25 0,25 0,-49 0,49 0,-25 0,25 0,-25 0,0 0,25 0,-24 0,-1 0,0 0,-25 0,50 0,-24 0,24 0,-25 0,0 0,25 0,-25 0,25 0,-25 0,25 0,-25 0,1 0,24 0,0 0,-25 0,25 0</inkml:trace>
  <inkml:trace contextRef="#ctx0" brushRef="#br0" timeOffset="32399.8532">12080 2009,'25'0,"-25"0,0 25,0-25,0 25,0 0,0-1,24 1,-24-25,0 25,0 0,0-25,0 25,0-25,0 49,0-49,0 25,25 25,-25-50,0 49,0-24,0 25,25-26,-25 1,0 0,0 0,0 0,0-1,0-24,0 25,0-25,0 25,0-25,0 25</inkml:trace>
  <inkml:trace contextRef="#ctx0" brushRef="#br0" timeOffset="52447.9998">4812 6796,'0'0,"25"0,-25 0,25 25,0 0,-1 0,1 0,0 0,0-25,-25 24,49 1,-49 0,50 0,-25 0,0-1,-1 1,1-25,0 25,0 25,0-50,-1 0,1 24,-25 1,50 0,-25-25,-1 25,-24-25</inkml:trace>
  <inkml:trace contextRef="#ctx0" brushRef="#br0" timeOffset="53704.0716">4787 7243,'0'0,"0"0,25-25,25 0,-50 25,25 0,-1-24,1-1,25 25,-25-25,24 0,-24 25,0 0,0-25,-25 1,49 24,-49-25,25 25,0-25,0 25,-25-25,24 25,1 0,0-25,-25 25,25 0,0 0,-25 0,24 0,1-24,0-1,-25 25,25 0,-25-25,49 25,-49 0</inkml:trace>
  <inkml:trace contextRef="#ctx0" brushRef="#br0" timeOffset="55360.1664">5110 6623,'0'0,"0"0,0 25,0-1,0 26,0-25,0-25,0 25,0-1,0 1,0 0,0-25,0 50,0-50,0 25,0-1,0 1,0 25,0-25,0-1,0 26,0-25,0 0,0-25,0 24,0 1,0 0,0 25,0-50,0 24,0-24,0 50,0-25,0-25,0 25,0-1,0-24,0 25,0-25,0 25,0 0,-25-25,25 25,0-25</inkml:trace>
  <inkml:trace contextRef="#ctx0" brushRef="#br0" timeOffset="63160.6126">5432 7466,'0'25,"25"-25,-25 0,25 0,-25 0,25 0,-25 0,24 0,1 0,-25 0,25 0,25 0,-50 0,24 0,1 0,0 0,-25 25,25-25,0 0,-1 0,1 0,0 0,0 0,0 0,0 0,-25 0,24 0,1 0,0 25,0-25,0 0,-1 0,1 0,-25 0,25 0,-25 0,25 0,0 0,-1 0,1 0,0 0,-25 0,25 0,0 0,-1 0,26 0,-50 0,25 0,24 0,-49 0,25 0,0 0,0 0,-25 0,25 0,-25 0,24 0,1 0,-25 0,25 0,-25 0,50 0,-50 0,24 0,-24 0,25 0,-25 0,25 24,0-24,24 0,-49 0,25 0,-25 0,50 0,-50 0,25 0,0 0,-1 0,1 0,-25 0,25 0,0 0,-25 0,25 0,24 0,-49 0,50 0,-25 0,-25 0,49 0,-24 0,0 0,0 0,-1 0,1 0,0 0,-25 0,25 0,0 0,-25 0,24 0,1 0,0 0,0 0,-25 0,25 0,-1 0,-24 0,25 0,25 0,-25 0,-1 0,1 0,25 0,-25 0,-25 0,24 0,26 0,-50 0,25 0,24 0,-49 0,50 0,-25 0,-25 0,25 0,0 0,-1 0,-24 0,25 0,0 0,0 0,-25 0,25 0,-1 0,26 0,-25 0,0 0,24 0,1 0,-50 0,49 0,-24 0,-25 0,50 0,-25 0,-1 0,26 0,-25 0,0 0,24 0,1 0,-25 0,24 0,-24 0,0 0,0 0,24 0,-49 0,25 0,-25 0,50 0,-25 0,-1 0,1 0,25 0,-50 0,49 0,-49 0,25 0,0 0,0 0,0 0,-1 0,1 0,0 0,0 0,-25 0,25 0,-1 0,1 0,0 0,0 0,-25 0,25 0,-25 0,24 0,1 0,0-24,-25 24,25 0,-25 0,25 0,-1 0,-24 0,25 0,-25 0,25 0,-25 0,25 0,0 0,-25 0,24 0,-24-25,25 25,0 0,0 0,-25 0,25 0,-1 0,-24 0,25 0,-25 0,25 0,-25 0,25 0,0 0</inkml:trace>
  <inkml:trace contextRef="#ctx0" brushRef="#br0" timeOffset="77792.4494">5730 8260,'25'0,"-1"0,1 0,0 0,25 0,-25 0,24 0,-24 0,0 0,0 0,-1 25,1-25,0 0,25 0,-1 0,1 0,24 0,-24 0,-25 25,49-25,-24 0,24 0,-24 0,-1 0,1 0,24 0,-49 0,0 0,0 0,24 0,-49 0,50 0,0 0,24 0,-49 0,24 0,-24 0,25 0,-25 0,-1 0,51 0,-26 0,-24 0,0 0,-25 0,25 0,-25 0,25 0,-1 0,1 0,0 0,0 0,24 0,-24 0,0 0,25 0,-26 0,1 0,25 0,-1 0,-24 0,25 0,-25 0,0 0,-1 0,1 0,0 0,0 0,0 0,-1 0,26 0,-25 0,0 0,24 0,-49 0,25 0,0 0,0 0,24 0,-24 0,0 0,0 0,-1 0,1 0,25 0,-1 0,1 0,24 0,-24 0,0 0,24 0,-49 0,0 0,0 0,-25 0,49 0,-24 0,0 0,24 0,-24 0,0 0,0 0,0 0,-1 0,26 0,-25 0,49 0,-24 0,-25 0,24 0,1 0,-50 0,49 0,-49 0,25 0,25 0,-25 0,-1 0,1 0,25 0,-25 0,-25 0,24 0,1 0,0 0,0 0,-25 0,25 0,0 0,24 0,-49 0,25 0,-25 0,25 0,-25 0,25 0,-1 0,-24 0,25 0,-25 0,25 0,0 0,-25 0,25 0,-25 0,24 0,-24 0,25 0,0 0,0 0,0 0,-1 0,-24 0,25 0,-25 0,25 0,0 0,-25 0,25 0,-25 0,24 0,1 0,0 0,-25 0,25 0,-25 0,25 0,-1 0</inkml:trace>
  <inkml:trace contextRef="#ctx0" brushRef="#br0" timeOffset="81304.6504">12378 8285,'0'0,"24"0,26 0,-25 0,49 0,-49 0,25 0,-1 0,1 0,-1 0,1 0,24 0,1 0,-26 0,26 0,-26 0,1 0,0 0,-25 0,-1 0,26 0,0 0,-1 0,1 0,-1 0,26 0,-50 0,-1 0,1 0,25 0,-25 0,-1 0,1 0,0 0,25 0,-26 0,-24 0,50-25,-25 25,0 0,24 0,-24 0,0 0,24 0,-24 0,0 0,0-25,-25 25,25 0,-1 0,-24-25,25 1,-25 24,25-25,0 0,-25 0,0 25,0-25,0 1,0-1,0-25,0 50,0-25,0 0,0 1,0-1,0 0,0 0,0 0,0 1,0 24,0-25,0 0,0 0,0 25,-25-49,0 49,0-25,-24 0,49 25,-25-25,-25 25,26 0,-1-25,0 25,0-24,-24 24,-1-25,25 25,-24-25,24 25,-25 0,25 0,1 0,-1 0,-25 0,-24-25,49 25,-25-25,1 25,-26-24,75 24,-24 0,-26 0,50 0,-50 0,26 0,-1 0,-25 0,25 0,0 0,-24 0,-1 0,50 0,-49 0,-1 0,25 0,-24 0,24 0,-25 0,50 0,-25 0,25 0,-49 0,49 0,-50 0,25 0,1 0,-26 24,50-24,-25 0,0 0,1 0,-1 0,0 0,0 25,25-25,-49 0,49 0,-25 25,0-25,0 0,0 0,1 0,-1 0,25 0,-25 0,25 0,-50 25,50-25,-25 0,1 0,-1 0,25 25,-50-25,50 0,-25 24,25-24,-24 0,24 0,-25 0,0 0,0 25,0-25,1 0,24 25,-50 0,50-25,-25 0,0 25,1-25,24 24,-25 1,25-25,0 25,0-25,0 25,0 0,0 24,0-49,25 25,-25-25,24 25,-24-25,0 25,25-1,-25-24,50 50,-25-25,-1 0,-24 0,25-1,0 26,0-25,-25 0,25-25,-1 24,1 1,25-25,-25 25,-1 0,1-25,0 0,-25 25,25-25,0 0,0 0,-25 24,24-24,-24 0,50 25,-50-25,25 0,0 25,-1-25,-24 0,25 0,0 25,0-25,-25 0,49 0,-49 0,25 0,0 0,0 0,0 0,-25 0,49 0,-24 0,0 0,24 0,1 0,24 0</inkml:trace>
  <inkml:trace contextRef="#ctx0" brushRef="#br0" timeOffset="83767.7911">14387 8285,'0'0,"25"0,-25 0,24 0,1 0,0 0,0 0,0 0,-1 0,26 0,0 0,-26 0,26 0,0 0,-26 0,1 0,50 0,-26 0,1 0,-1 0,1 0,24 0,-24 0,24 0,1 0,-1 0,-24 0,0 0,24 0,-24 0,24 0,-49 0,0 0,24 0,1 0,-25 0,24 0,1 0,-1 0,-49 0,50 0,0 0,-26 0,26 0,0 0,-1 0,1 0,-25 0,0 0,24 0,-49 0,50 0,-50 0,25 0,24 0,-24 0,0 0,0 0,-1 0,1 0,50 0,-75 0,49 0,-24 0,49 0,-49 0,0 0,0 0,-25 0,49 0,-24 0,0 0,25 0,-1 0,-24 0,0 0,0 0,-1 0,1 0,0 0,25 0,-26 0,51 0,-25 0,-1 0,-24 0,25 0,24 0,-24 0,-1 0,1 0,-1 0,26 0,-50 0,-1 0,1 0,25 0,-1 0,-24 0,25 0,24 0,-24 0,-50 0,49 0,-24 0,0 0,0 0,0 0,24 0,1 0,0 0,-26 0,1 0,-25 0,25 0,-25 0,25 0,0 0,-25 0,24 0</inkml:trace>
  <inkml:trace contextRef="#ctx0" brushRef="#br0" timeOffset="95704.474">17190 9054,'0'0,"0"0,24 0,1 0,0 0,0 0,24 0,-49 0,50 0,0 0,24 0,-24 0,-25 0,24 0,-24 0,0 0,0 0,-1 0,1 0,25 0,-25 0,24 0,-24 0,0 0,24 0,-24 0,25 0,-25 0,-1 0,26 0,-25 0,24 0,1 0,-25 0,24 0,1 0,-25 0,24 0,-24 0,25 0,0 0,-1 0,26 0,-1 0,-24 0,-26 0,26 0,0 0,-26 0,1 0,0 0,0 0,0 0,24 0,-24 0,0 0,24 0,-24 0,0 0,25 0,-50 0,24 0,1 0,0 0,0 0,0 0,-1 0,1 0,0 0,25 0,-50 0,25 0,24 0,-49 0,50 0,-25 0,74 0,-99 0,25 0,24 0,-49 0,50 0,-50 0,25 0,-25 0,24 0,-24 0,25 0,0 0</inkml:trace>
  <inkml:trace contextRef="#ctx0" brushRef="#br0" timeOffset="97720.5893">18207 9103,'0'0,"0"25,0-25,0 50,0-25,0-25,0 49,0 1,0-25,0-1,0 26,0-50,0 50,0-50,0 24,0 26,0-25,0 24,0-24,0 25,0-25,0-1,0 1,0-25,0 25,0 0,0 24,0-49,0 25,0-25,0 50,0-50,0 25,0-1,0 1,0-25,24 25,-24 0,0 0,0-25,0 25,25 24,0-24,-25 25,0-50,0 0,-25 0,25 0,-25-25,-24 25,24-25,-25-25,-24 26,49-1,0 25,25-25,0 25,0 0,25 0,0 0,-25 0,25 25,-25-25,25 0,-1 49,1-49,-25 25,50 0,-50 0,25-25,-25 25,24-25,1 24,-25 1,25-25,0 0,0 0,-1 0,1 0,-25-25,25 1,-25 24,0-25,0 0,25 25,-25-25,0 0,0 1</inkml:trace>
  <inkml:trace contextRef="#ctx0" brushRef="#br0" timeOffset="102535.8647">18926 10939,'0'0,"0"0,0 0,-25 0,25-25,-25 25,1 0,-1 0,25 0,-25 0,0 0,25 0,-25 0,25 0,0 25,0 0,0-25,0 24,0-24,0 25,25-25,0 25,-25-25,25 25,-25-25,25 0,-1 0,-24 0,25-25,-25 25,0-25,0 0,0 1,0 24,0-25,0 0,0 0,0-24,0 49,0-25,0 25,0-25,0 0,0 0,0 1,0-1,0 25,0 0,0 0,-25-25,1 25,24 0,-25 0,0 0,0-25,0 25,25 0,-24 0,-1 0,0 0,0 0,0 0,25 0,0-25,0 25,0-24,25-1,-25 0,25 25,-25-25,25 25,0 0,-25 0,24 0,-24 0,50 0,-25 0,-25 0,25 25,-1-25,26 0,-50 0,50 0,-50-25,0-24,0 49,24-25,-24 0</inkml:trace>
  <inkml:trace contextRef="#ctx0" brushRef="#br0" timeOffset="103391.9136">18976 10294,'-25'-25,"25"25,-25 0,25 0,-25 0,25 0,-25 0,1 0,24 0,-25 0,25 0,-25 0,25 0,0 25,0-25,25 50,0-50,-25 0,24 0,1 0,0 0,0 0,0 0,-1 0,-24 0,25 0,-25 0,25 0,0 0,-25-25,25 0,-25 25,24-25,-24 25,0-25,25 1,-25 24</inkml:trace>
  <inkml:trace contextRef="#ctx0" brushRef="#br0" timeOffset="105488.0336">19596 10914,'0'0,"0"0,-25 0,0 0,25 0,-25 0,0 0,1 0,-1 0,0 0,0 0,0 0,1 0,-1 0,25 0,-25 0,25-25,0 25,0-25,0 25,0-24,0-1,0 25,25 0,-25 0,49 0,-49 0,25 0,-25 0,25 0,-25 0,50 0,-50 0,24 25,-24-25,0 24,25-24,-25 25,25 0,-25 0,0-25,0 25,0-1,0-24,0 25,0-25,0 25,0 0,25 0,-25-25,0 24,0-24,0-24,25-1,-25-25,0-24,25 24,-25 25,0-49,0 24,0 26,0-1,0 0,0 25,0-50,0 50,0-24,0-1,0 0,0 0,0 25,0-49,0 49,0-25,-25 25,25 0,-50 0,25 0,0 0,-49 0,24 0,1 0,24 0,-25 25,1-1,24-24,25 25,-25-25,0 0,25 0,25 0,0-49,0 49,0-50,24 50,-49-25,25 0,-25 25,50-24,-26 24,1 0,-25 0,25 0,-25 0,25 0,-25 0,0-25,25 0,-1 0</inkml:trace>
  <inkml:trace contextRef="#ctx0" brushRef="#br0" timeOffset="106784.1077">19893 11361,'0'0,"-24"24,-1 1,25-25,-25 0,0 0,0 0,1 0,24-25,0 25,0-24,0-1,-25 25,25 0,-25 0,0 0,0 0,25 25,-24-1,-1 1,25 0,0 0,-25 0,25-25,-25 0,0 0,-24 0,24 0,0 0,25 0,-25 0,25 0,-49-25,49 25,-25 0,25 0,-25 0</inkml:trace>
  <inkml:trace contextRef="#ctx0" brushRef="#br0" timeOffset="109072.2386">20092 10542,'0'0,"0"0,-25 0,25 0,-25 0,0 0,1 0,24 0,-25 0,25 0,-25 0,25-25,0 25,0-49,0 24,25 0,0 0,-25 0,24 25,-24-24,25 24,0 0,-25 0,25 0,-25 0,49 24,-49-24,25 25,-25 0,0 0,0-25,0 25,0-1,0 1,0-25,0 25,0 0,0 0,0 24,0-49,0 25,0 25,0-26,0 1,0-25,25 25,-25-25,0 25,0 0,25-25,-25 0,25 0,-1 0,1 0,25 0,-25 0,-1 0,1 0,0 0,0 0,0 0,-1 0,1 0,-25 0,25 0,0 0,-25-25,0 0,0 0,0 0,0 1,0-1,0 0,-25-25,0 1,25 24,0 0,-25 0,25 1,0-1,0 0,0 0,0 25</inkml:trace>
  <inkml:trace contextRef="#ctx0" brushRef="#br0" timeOffset="110472.3186">20910 10716,'-24'-25,"24"25,-25 0,0 0,25 0,-25 0,25 0,-25 0,25 0,-24 0,-1 0,25 25,0-1,0 1,0 0,0-25,0 0,49 0,-24 0,0 0,-25 0,25 0,-25 0,25 0,-25 0,0-25,0 25,0-25,0 1,0-1,0 25,0-25,0 0,0 0,0 25,0-24,0-1,0 0,0 25,-25 0,0-25,0 25,0-25,1 25,24 0,-25 0,25 0,0-24,0-1,25 0,-25 25,0-25,24 0,-24 25,25 0,-25 0,25 0,0 0,-25 0,25 0,-25 0,24 0,1 0,-25-24,25 24,-25-25</inkml:trace>
  <inkml:trace contextRef="#ctx0" brushRef="#br0" timeOffset="111920.4015">21307 10666,'0'0,"-25"0,1 0,24 0,-25 0,0 0,0 0,25 0,-25 0,1 25,24-25,0 25,0-1,0 1,0-25,0 50,24-50,1 0,0 0,0 0,0 0,-1 0,1 0,-25-25,0 25,0-25,25-24,-25 49,0-50,0 25,0 25,0-49,0 24,0 0,0 0,0 0,0 1,0 24,0-25,-25 0,25 25,-25-25,25 25,-49 0,49 0,-25 0,0 0,25 0,-25 0,1 0,24-25,0 25,0-24,0-1,0 25,24 0,1 0,-25 0,25 0,-25-25,25 25,0 0,-25 0,24 0,-24 0,25 0,0 0</inkml:trace>
  <inkml:trace contextRef="#ctx0" brushRef="#br0" timeOffset="117320.7104">21555 10740,'0'-49,"25"49,-25 0,25-25,0 25,-25 0,24 0,-24 0,25 0,0 0,0 0,-25 0,50 25,-50-25,24 25,-24-25,0 24,0-24,0 50,-24-50,-1 0,25 25,-25-25,25 0,-25 0,25 0,-25 0,0 0,25 0,0 0,0-50,-24 25,24 1,0-26,0 0,0 1,0 24,0-25,0 1,0 24,0 0,0 25,0-25,0 25,0 0,-25 0,0 0,0 0,0 0,1 0,24 0,-25-24,25-1,0 25,0-25,0 25,25-50,-25 50,24-24,-24 24,50-25,0 0,-26 0,1 25,-25 0,25 0,-25 0,25 0,0 0,0 0,-25 0,24 0,1 0,0 25,-25-25,25 25,0-25,-25 25,0-1,24 1,-24 0,0 25,25-26,0 1,-25 0,0 0,25 24,-25-49,0 25,0 25,0-50,0 25,0-1,0-24,25 25,-25-25,24 0,1-25,0 1,0 24,0-25,-1 0,1 25,-25 0,25-25,-25 25,25 0,0 0,-25 0,24 0,1 0,0 0,0 0,-25 0,49 0,-49 0,50 0,-50 25,0 0,0 0,0-25,-25 24,0 1,1 0,-1 0,25 0,-25-25,0 0,25 0,-25 0,25 0,0-25,0-25,0 1,0-1,0 25,0-24,0-26,0 1,0 24,-24 1,-1-1,25 25,0 25,0-25,74 25,1 0</inkml:trace>
  <inkml:trace contextRef="#ctx0" brushRef="#br0" timeOffset="118295.7661">22547 10195,'0'0,"0"0,0 0,0-25,0 0,0 25,25-25,0 25,-25 0,25 0,-25 0,25 0,-25 0,49 0,-49 0,25 0,-25 25,0 0,0-25,0 25,0 0,0-1,25 1,-25 0,0 25,0-1,0-24,0 0,25 24,-25-24,0 0,0 0,0 0,25-1,-25-24,24 25,-24 0,0-25</inkml:trace>
  <inkml:trace contextRef="#ctx0" brushRef="#br0" timeOffset="119631.8424">23093 10716,'0'0,"0"-25,0 0,0-25,0 1,0-1,0 25,0 1,0-1,0 0,0 0,0 25,0-25,-25 1,1 24,24 0,-25 0,25 0,-25-25,25 0,0 0,25 25,0-25,-1 25,-24-24,50-1,-50 25,25 0,-25 0,25 0,-1 0,-24 0,25 0,-25 0,25 0,-25 0,25 0,0 0,-25 0,24 0,-24 0,0 25,0-25,0 24,0-24,0 25,0 0,0 0,0 24,0-24,0 0,0 25,0-1,0-24,0 0,25 24,-25-49,0 50,25-50,-25 25,25-25</inkml:trace>
  <inkml:trace contextRef="#ctx0" brushRef="#br0" timeOffset="120600.898">23465 10344,'0'0,"0"-25,0 0,25 25,-25 0,25-25,0 25,-25-25,24 25,-24 0,25 0,0 0,-25 0,25 0,-25 0,25 0,-25 0,24 0,1 25,-25 0,0 0,0 0,0-1,0 26,0-25,0 0,25 24,-25-24,0 0,25 24,-25 1,0-50,0 50,0-50,0 24,0-24,25 0</inkml:trace>
  <inkml:trace contextRef="#ctx0" brushRef="#br0" timeOffset="122359.9986">24259 10716,'0'0,"-25"-25,-24 25,24-25,0 25,0 0,25 0,-49 0,24 0,0 0,25 0,-25 0,25 0,-25 0,25 0,0 0,0 25,0-25,0 25,0-25,0 24,0-24,0 25,25 0,0-25,0 0,0 25,-1-25,-24 0,25 0,0 0,-25 0,25 0,-25 0,0-25,0 0,0 0,0 1,0-1,0 0,0 25,0-50,-25 26,25 24,0-25,0 0,0-25,0 50,0-24,0 24,0-25,0 0,0 0,0 25,-25-25,25 25,-49-24,49 24,-25 0,25 0,-25 0,0 0,0 0,25 0,-24 0,-1 0,25 0,-25 0,25 0,-25 0,25-25,0 25,0-50,0 50,0-25,0-24,25 24,0-49,-25 74,0-25,25 25,-1 0,-24 0,25 0,0 0,0 0,0 0,-1 0,1 25,-25-25,25 0,0-25,-25 25,0-25,0-50,0 51,0-1,0 0,0 25,0-25</inkml:trace>
  <inkml:trace contextRef="#ctx0" brushRef="#br0" timeOffset="148264.4802">4415 12576,'0'0,"0"0,0 0,25 0,0 0,-25 0,49 0,-24 0,0 0,25 0,-26 25,1-25,25 0,-1 0,-24 0,0 0,25 0,-25 0,-1 0,1 0,0 0,0 0,-25 0,25 0,-25 0,24 0,1 0,-25 0,25 0,0 0,0 0,-1 0,1 0,0 0,25 0,-26 0,1 0,50-25,-51 25,26 0,0-25,-1 25,1 0,-25 0,24 0,-24 0,0 0,0 0,24 0,-24 0,0 0,25 0,-1 0,-24 0,25-25,-1 25,-49 0,50 0,-1 0,-24 0,25 0,-25 0,24 0,-49 0,50 0,-25 0,-25 0,24 0,1 0,0 0,-25 0,50 0,-50 0,24 0,-24 0,50 0,-25 0,0 0,24 0,-24 0,25 0,-26 0,51 0,-25 0,-26 0,1 0,25 0,-25 0,-1 0,1 0,0 0,0 0,-25 0,25 0,-25 0,49 0,-24 0,0 0,0 0,24 0,-24 0,0 0,0 0,-1 0,1 0,-25 0,50 0,-25 0,-1 0,26 0,-25 0,0 0,-1 0,-24 0,25 0,0 0,-25 0,25 0,0 0,-1 0,26 0,-25 0,0 0,-1 0,1 0,0 0,25 0,-50 0,25 0,-1 0,1 0,0 0,-25 0,50-24,-50 24,24 0,1 0,0 0,0 0,-25 0,49 0,-49 0,25 0,-25 0,50 0,-50 0,25 0,-25 0,24 0,1 0,-25 0,25 0,-25 0,50-25,-26 25,1 0,-25 0,25-25,-25 25,25 0,-25 0,25 0,-25-25,0 25,0-25,0 25,0-49,0 49,0-50,0 50,0-25,0 1,0-1,0 0,0 0,0 0,0 0,0-24,0-1,0 25,0 25,-25-49,25 49,0-25,-25 0,25 0,0 1,0-1,-25 25,25-25,0 25,0-25,0 25,0-49,0 49,-25-50,1 50,24-25,0 0,-25 1,25 24,-25-25,0 25,25 0,-25 0,25-25,-24 0,-1 25,25 0,-25 0,0 0,0 0,25 0,-24 0,-26-25,25 25,0 0,-24-24,49 24,-25 0,0 0,-24 0,-1 0,25 0,-49 0,24 0,-24 0,-1 0,1 0,49 0,-25 0,26 0,-51-25,50 25,-24 0,-1 0,-24 0,24 0,25-25,-24 25,-1 0,25 0,-24 0,-1 0,-49 0,24 0,1 0,24 0,26 0,-26 0,50 0,-25 0,0 0,1 0,-1 0,0 0,0 0,-24 0,49 0,-25 0,0 0,0 0,-24 0,24 0,-25 0,25 0,-24 0,24 0,0 0,-24 0,24 0,25 0,-50 0,1 0,-26 0,50 0,-24 0,-1 25,0-25,26 0,-26 0,-24 0,24 0,25 0,-24 0,-1 0,0 0,26 0,-26 0,-24 0,-1 0,26 0,-26 0,26 0,-1 0,0 0,-24 0,24 0,25 0,1 0,-1 0,25 0,-25 0,0 0,25 0,-25 0,25 0,-24 0,-1 0,25 0,-25 0,25 0,-50 0,26 0,24 0,-25 0,0 0,25 0,-25 0,-24 0,24 25,0-25,0 0,0 0,25 0,-24 24,24 1,0 0,-25 25,25-26,-25 26,25-25,-25 49,25-49,0 25,0-1,0 1,0-25,0-1,0 26,0-50,0 50,0-50,25 24,-25-24,25 25,-25 0,0 0,49 0,-49 0,25-1,-25 1,0-25,25 25,-25-25,25 0,-25 0</inkml:trace>
  <inkml:trace contextRef="#ctx0" brushRef="#br0" timeOffset="153999.8083">4514 12576,'0'0,"-24"50,24-26,-25 1,0 25,0-25,0 24,25-24,-24 0,-1 0,25-1,0-24,0 25,-25 0,0 25,25-26,0 1,-25 0,25 25,-24-26,24 51,-25-25,25-1,-25-49,25 50,-25-1,0-24,25 0,0-25,0 50,0-50,0 49,-24 1,24-25,0 24,-25 1,25 24,-25 1,25-51,-25 26,25 0,0-50,0 24,0 1,0 0,0 0,0-25,0 49,0-49,0 25,0 25,0-50,0 49,0-49,0 25,0-25,0 25,0-25,0 25,0 0,0 0,0-1,0 1,0 0,0 0,0 0,0-25,0 24,0-24,-25 0,1-24,-1-1,25 0,-25 25,0-25,0 0,25 1,-24 24,24-25,-25 25,0-25,25 0,0 25,0-25,0 25,25 0,-25 0,25 0,-25 0,24 0,1 25,0 0,-25 0,25 0,0-25,-25 24,0 1,0-25,0 25,24 0,1 24,-25-24,25 0,-25-25,25 0,0-50,-25 50,49-49,-24-1,0 1,0 24,-25 0,49 0,-49 0,25 25,-25-25,50 25,-50-24,24 24,26-25,-50 25,25-25,0 25,-25 0,-25 0,-25 0,1 25,49-25,-50 0,25 25,-24-1,49-24,-25 0,0 25,0-25,0 25,25-25,-49 25,49-25,-25 25,0 0,0-25,25 24,-24-24,-1 25,25 0,0-25,0 0,25 0,-1 0,1-25,25 25,-25 0,-1-25,1 1,-25-1,25 25,0-25,-25 0,0 25,0 0,-25 0,0 0,25 0,-25 0,1 0,24 25,-25-25,25 0,-25 0,25 0,-25 0,0 0,1 0,-1 0,-25-25,50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9-01-24T00:25:48.3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4664 843,'49'0,"26"0,-1 0,25 0,1 0,24 0,-25 0,0 0,0 0,-24 0,-1 0,-49 0,0 0,-1 0,-24 0,25 0,-25 0,50 0,-50 0,49 0,1 0,24 0,-74 0,75 0,-50 0,-1 0,1 0,0 0,-25 0,25 0,-25 0,25 0,0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386982-4DC5-428C-89A4-B340B480E91C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7B70229-3134-4C51-BCEF-94F15F45E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customXml" Target="../ink/ink6.xml"/><Relationship Id="rId18" Type="http://schemas.openxmlformats.org/officeDocument/2006/relationships/image" Target="../media/image10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7.emf"/><Relationship Id="rId17" Type="http://schemas.openxmlformats.org/officeDocument/2006/relationships/customXml" Target="../ink/ink8.xml"/><Relationship Id="rId2" Type="http://schemas.openxmlformats.org/officeDocument/2006/relationships/image" Target="../media/image2.png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customXml" Target="../ink/ink4.xml"/><Relationship Id="rId1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image" Target="../media/image18.emf"/><Relationship Id="rId26" Type="http://schemas.openxmlformats.org/officeDocument/2006/relationships/image" Target="../media/image22.emf"/><Relationship Id="rId21" Type="http://schemas.openxmlformats.org/officeDocument/2006/relationships/customXml" Target="../ink/ink18.xml"/><Relationship Id="rId34" Type="http://schemas.openxmlformats.org/officeDocument/2006/relationships/image" Target="../media/image26.emf"/><Relationship Id="rId7" Type="http://schemas.openxmlformats.org/officeDocument/2006/relationships/customXml" Target="../ink/ink11.xml"/><Relationship Id="rId12" Type="http://schemas.openxmlformats.org/officeDocument/2006/relationships/image" Target="../media/image15.emf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customXml" Target="../ink/ink24.xml"/><Relationship Id="rId38" Type="http://schemas.openxmlformats.org/officeDocument/2006/relationships/image" Target="../media/image28.emf"/><Relationship Id="rId2" Type="http://schemas.openxmlformats.org/officeDocument/2006/relationships/image" Target="../media/image3.png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29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customXml" Target="../ink/ink13.xml"/><Relationship Id="rId24" Type="http://schemas.openxmlformats.org/officeDocument/2006/relationships/image" Target="../media/image21.emf"/><Relationship Id="rId32" Type="http://schemas.openxmlformats.org/officeDocument/2006/relationships/image" Target="../media/image25.emf"/><Relationship Id="rId37" Type="http://schemas.openxmlformats.org/officeDocument/2006/relationships/customXml" Target="../ink/ink26.xml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image" Target="../media/image23.emf"/><Relationship Id="rId36" Type="http://schemas.openxmlformats.org/officeDocument/2006/relationships/image" Target="../media/image27.emf"/><Relationship Id="rId10" Type="http://schemas.openxmlformats.org/officeDocument/2006/relationships/image" Target="../media/image14.emf"/><Relationship Id="rId19" Type="http://schemas.openxmlformats.org/officeDocument/2006/relationships/customXml" Target="../ink/ink17.xml"/><Relationship Id="rId31" Type="http://schemas.openxmlformats.org/officeDocument/2006/relationships/customXml" Target="../ink/ink23.xml"/><Relationship Id="rId4" Type="http://schemas.openxmlformats.org/officeDocument/2006/relationships/image" Target="../media/image11.emf"/><Relationship Id="rId9" Type="http://schemas.openxmlformats.org/officeDocument/2006/relationships/customXml" Target="../ink/ink12.xml"/><Relationship Id="rId14" Type="http://schemas.openxmlformats.org/officeDocument/2006/relationships/image" Target="../media/image16.emf"/><Relationship Id="rId22" Type="http://schemas.openxmlformats.org/officeDocument/2006/relationships/image" Target="../media/image20.emf"/><Relationship Id="rId27" Type="http://schemas.openxmlformats.org/officeDocument/2006/relationships/customXml" Target="../ink/ink21.xml"/><Relationship Id="rId30" Type="http://schemas.openxmlformats.org/officeDocument/2006/relationships/image" Target="../media/image24.emf"/><Relationship Id="rId35" Type="http://schemas.openxmlformats.org/officeDocument/2006/relationships/customXml" Target="../ink/ink25.xml"/><Relationship Id="rId8" Type="http://schemas.openxmlformats.org/officeDocument/2006/relationships/image" Target="../media/image13.emf"/><Relationship Id="rId3" Type="http://schemas.openxmlformats.org/officeDocument/2006/relationships/customXml" Target="../ink/ink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32.xml"/><Relationship Id="rId18" Type="http://schemas.openxmlformats.org/officeDocument/2006/relationships/image" Target="../media/image34.emf"/><Relationship Id="rId3" Type="http://schemas.openxmlformats.org/officeDocument/2006/relationships/customXml" Target="../ink/ink27.xml"/><Relationship Id="rId7" Type="http://schemas.openxmlformats.org/officeDocument/2006/relationships/customXml" Target="../ink/ink29.xml"/><Relationship Id="rId12" Type="http://schemas.openxmlformats.org/officeDocument/2006/relationships/image" Target="../media/image31.emf"/><Relationship Id="rId17" Type="http://schemas.openxmlformats.org/officeDocument/2006/relationships/customXml" Target="../ink/ink34.xml"/><Relationship Id="rId2" Type="http://schemas.openxmlformats.org/officeDocument/2006/relationships/image" Target="../media/image29.png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emf"/><Relationship Id="rId11" Type="http://schemas.openxmlformats.org/officeDocument/2006/relationships/customXml" Target="../ink/ink31.xml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10" Type="http://schemas.openxmlformats.org/officeDocument/2006/relationships/image" Target="../media/image30.emf"/><Relationship Id="rId4" Type="http://schemas.openxmlformats.org/officeDocument/2006/relationships/image" Target="../media/image270.emf"/><Relationship Id="rId9" Type="http://schemas.openxmlformats.org/officeDocument/2006/relationships/customXml" Target="../ink/ink30.xml"/><Relationship Id="rId14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customXml" Target="../ink/ink40.xml"/><Relationship Id="rId18" Type="http://schemas.openxmlformats.org/officeDocument/2006/relationships/image" Target="../media/image41.emf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12" Type="http://schemas.openxmlformats.org/officeDocument/2006/relationships/image" Target="../media/image38.emf"/><Relationship Id="rId17" Type="http://schemas.openxmlformats.org/officeDocument/2006/relationships/customXml" Target="../ink/ink42.xml"/><Relationship Id="rId2" Type="http://schemas.openxmlformats.org/officeDocument/2006/relationships/image" Target="../media/image35.png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image" Target="../media/image37.emf"/><Relationship Id="rId19" Type="http://schemas.openxmlformats.org/officeDocument/2006/relationships/customXml" Target="../ink/ink43.xml"/><Relationship Id="rId4" Type="http://schemas.openxmlformats.org/officeDocument/2006/relationships/image" Target="../media/image340.emf"/><Relationship Id="rId9" Type="http://schemas.openxmlformats.org/officeDocument/2006/relationships/customXml" Target="../ink/ink38.xml"/><Relationship Id="rId1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9.xml"/><Relationship Id="rId18" Type="http://schemas.openxmlformats.org/officeDocument/2006/relationships/image" Target="../media/image49.emf"/><Relationship Id="rId26" Type="http://schemas.openxmlformats.org/officeDocument/2006/relationships/image" Target="../media/image53.emf"/><Relationship Id="rId3" Type="http://schemas.openxmlformats.org/officeDocument/2006/relationships/customXml" Target="../ink/ink44.xml"/><Relationship Id="rId21" Type="http://schemas.openxmlformats.org/officeDocument/2006/relationships/customXml" Target="../ink/ink53.xml"/><Relationship Id="rId34" Type="http://schemas.openxmlformats.org/officeDocument/2006/relationships/image" Target="../media/image57.emf"/><Relationship Id="rId7" Type="http://schemas.openxmlformats.org/officeDocument/2006/relationships/customXml" Target="../ink/ink46.xml"/><Relationship Id="rId12" Type="http://schemas.openxmlformats.org/officeDocument/2006/relationships/image" Target="../media/image46.emf"/><Relationship Id="rId17" Type="http://schemas.openxmlformats.org/officeDocument/2006/relationships/customXml" Target="../ink/ink51.xml"/><Relationship Id="rId25" Type="http://schemas.openxmlformats.org/officeDocument/2006/relationships/customXml" Target="../ink/ink55.xml"/><Relationship Id="rId33" Type="http://schemas.openxmlformats.org/officeDocument/2006/relationships/customXml" Target="../ink/ink59.xml"/><Relationship Id="rId2" Type="http://schemas.openxmlformats.org/officeDocument/2006/relationships/image" Target="../media/image36.png"/><Relationship Id="rId16" Type="http://schemas.openxmlformats.org/officeDocument/2006/relationships/image" Target="../media/image48.emf"/><Relationship Id="rId20" Type="http://schemas.openxmlformats.org/officeDocument/2006/relationships/image" Target="../media/image50.emf"/><Relationship Id="rId29" Type="http://schemas.openxmlformats.org/officeDocument/2006/relationships/customXml" Target="../ink/ink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customXml" Target="../ink/ink48.xml"/><Relationship Id="rId24" Type="http://schemas.openxmlformats.org/officeDocument/2006/relationships/image" Target="../media/image52.emf"/><Relationship Id="rId32" Type="http://schemas.openxmlformats.org/officeDocument/2006/relationships/image" Target="../media/image56.emf"/><Relationship Id="rId5" Type="http://schemas.openxmlformats.org/officeDocument/2006/relationships/customXml" Target="../ink/ink45.xml"/><Relationship Id="rId15" Type="http://schemas.openxmlformats.org/officeDocument/2006/relationships/customXml" Target="../ink/ink50.xml"/><Relationship Id="rId23" Type="http://schemas.openxmlformats.org/officeDocument/2006/relationships/customXml" Target="../ink/ink54.xml"/><Relationship Id="rId28" Type="http://schemas.openxmlformats.org/officeDocument/2006/relationships/image" Target="../media/image54.emf"/><Relationship Id="rId10" Type="http://schemas.openxmlformats.org/officeDocument/2006/relationships/image" Target="../media/image45.emf"/><Relationship Id="rId19" Type="http://schemas.openxmlformats.org/officeDocument/2006/relationships/customXml" Target="../ink/ink52.xml"/><Relationship Id="rId31" Type="http://schemas.openxmlformats.org/officeDocument/2006/relationships/customXml" Target="../ink/ink58.xml"/><Relationship Id="rId4" Type="http://schemas.openxmlformats.org/officeDocument/2006/relationships/image" Target="../media/image420.emf"/><Relationship Id="rId9" Type="http://schemas.openxmlformats.org/officeDocument/2006/relationships/customXml" Target="../ink/ink47.xml"/><Relationship Id="rId14" Type="http://schemas.openxmlformats.org/officeDocument/2006/relationships/image" Target="../media/image47.emf"/><Relationship Id="rId22" Type="http://schemas.openxmlformats.org/officeDocument/2006/relationships/image" Target="../media/image51.emf"/><Relationship Id="rId27" Type="http://schemas.openxmlformats.org/officeDocument/2006/relationships/customXml" Target="../ink/ink56.xml"/><Relationship Id="rId30" Type="http://schemas.openxmlformats.org/officeDocument/2006/relationships/image" Target="../media/image55.emf"/><Relationship Id="rId8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customXml" Target="../ink/ink6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History M.2 Ayutthaya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After mid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week Present world heritage about 5 to 10 minutes per group.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Ask your friend 3questions, and I will choose some question for quiz.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77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585561"/>
            <a:ext cx="8496944" cy="325712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1.1 </a:t>
            </a:r>
            <a:r>
              <a:rPr lang="th-TH" b="1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ก่อนการสถาปนาอยุธยา</a:t>
            </a:r>
          </a:p>
          <a:p>
            <a:pPr marL="0" indent="0">
              <a:buNone/>
            </a:pPr>
            <a:r>
              <a:rPr lang="th-TH" sz="3200" b="1" dirty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อาณาจักรเขมรขยายอำนาจเหนือลุ่มแม่น้ำมูล  ชีและแม่น้ำเจ้าพระยาตอนล่าง ต่อมาเมื่อเขมรล่มสลายอาณาจักรเหล่านี้ก็เป็นอิสระ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UPC" pitchFamily="18" charset="-34"/>
                <a:cs typeface="AngsanaUPC" pitchFamily="18" charset="-34"/>
              </a:rPr>
              <a:t>ลพบุรีหรือละโว้ปุระ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-  เป็นอาณาจักรที่รุ่งเรืองมาเป็นเวลานานก่อนที่จะถูกเขมรยึดครอง ลพบุรีอุดมสมบูรณ์และมีการค้าขายกับต่างชาติ และส่งบรรณาการให้จีน</a:t>
            </a:r>
            <a:endParaRPr lang="en-US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9" t="29503" r="16575" b="25000"/>
          <a:stretch/>
        </p:blipFill>
        <p:spPr bwMode="auto">
          <a:xfrm>
            <a:off x="1403648" y="188640"/>
            <a:ext cx="6559624" cy="332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402440" y="910800"/>
              <a:ext cx="3456000" cy="45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6600" y="847440"/>
                <a:ext cx="34880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598400" y="1161000"/>
              <a:ext cx="380448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2560" y="1097280"/>
                <a:ext cx="38361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2071800" y="1955520"/>
              <a:ext cx="530460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5960" y="1892160"/>
                <a:ext cx="5336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2036160" y="2509200"/>
              <a:ext cx="1491480" cy="89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0320" y="2445840"/>
                <a:ext cx="15231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000520" y="2839680"/>
              <a:ext cx="4768560" cy="63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84680" y="2776320"/>
                <a:ext cx="48002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625400" y="3071880"/>
              <a:ext cx="2857680" cy="80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9560" y="3008160"/>
                <a:ext cx="28893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6322320" y="3143160"/>
              <a:ext cx="1732680" cy="36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06480" y="3079800"/>
                <a:ext cx="17643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/>
              <p14:cNvContentPartPr/>
              <p14:nvPr/>
            </p14:nvContentPartPr>
            <p14:xfrm>
              <a:off x="1375200" y="196560"/>
              <a:ext cx="7358400" cy="5063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5840" y="187200"/>
                <a:ext cx="7377120" cy="50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9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29608"/>
            <a:ext cx="8183880" cy="3135216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th-TH" b="1" u="sng" dirty="0" smtClean="0"/>
              <a:t>อโยธยา  </a:t>
            </a:r>
            <a:r>
              <a:rPr lang="th-TH" dirty="0" smtClean="0"/>
              <a:t>เป็นตำบลเล็กๆทางตะวันออกของแม่น้ำเจ้าพระยา  สัญนิษฐานว่าเคยเป็นศูนย์กลางการค้าขายแลกเปลี่ยนกับลพบุรี</a:t>
            </a:r>
          </a:p>
          <a:p>
            <a:r>
              <a:rPr lang="th-TH" b="1" u="sng" dirty="0" smtClean="0"/>
              <a:t>สุพรรณภูมิ   </a:t>
            </a:r>
            <a:r>
              <a:rPr lang="th-TH" dirty="0" smtClean="0"/>
              <a:t>เป็นเมืองที่รุ่งเรืองมาตั้งแต่ก่อนสมัยทวารวดี มีเมืองท่าคือเมืองพริบพลีและนครศรีธรรมราช </a:t>
            </a:r>
          </a:p>
          <a:p>
            <a:r>
              <a:rPr lang="th-TH" dirty="0" smtClean="0"/>
              <a:t>****ทั้งสามเมืองข้างต้นนักประวัติศาสตร์เชื่อว่าเป็นพื้นฐานของการตั้งอาณาจักรอยุธยา  คือ</a:t>
            </a:r>
            <a:r>
              <a:rPr lang="th-TH" b="1" u="sng" dirty="0" smtClean="0"/>
              <a:t>พระเจ้าอู่ทอง</a:t>
            </a:r>
            <a:r>
              <a:rPr lang="th-TH" dirty="0" smtClean="0"/>
              <a:t>อาจครองเมืองใดเมืองหนึ่งมาก่อน หรือมีความสัมพันธ์กันทางเครือญาติ ตั้งอยุธยา พ.ศ. 1893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0" t="48213" r="15778" b="12897"/>
          <a:stretch/>
        </p:blipFill>
        <p:spPr bwMode="auto">
          <a:xfrm>
            <a:off x="899592" y="116632"/>
            <a:ext cx="7622619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79040" y="303480"/>
              <a:ext cx="55404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3200" y="240120"/>
                <a:ext cx="585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813120" y="223200"/>
              <a:ext cx="3366720" cy="80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7280" y="159840"/>
                <a:ext cx="33984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545280" y="607320"/>
              <a:ext cx="821880" cy="89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29440" y="543600"/>
                <a:ext cx="8535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7036560" y="607320"/>
              <a:ext cx="1241640" cy="54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20720" y="543600"/>
                <a:ext cx="1273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357560" y="937440"/>
              <a:ext cx="2429280" cy="27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1720" y="874080"/>
                <a:ext cx="24609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1687680" y="1267920"/>
              <a:ext cx="1215000" cy="27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71840" y="1204560"/>
                <a:ext cx="1246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777480" y="1276920"/>
              <a:ext cx="402120" cy="9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1640" y="1213560"/>
                <a:ext cx="433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4813200" y="1258920"/>
              <a:ext cx="3581280" cy="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7360" y="1195560"/>
                <a:ext cx="36129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3679200" y="1910880"/>
              <a:ext cx="394740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63360" y="1847520"/>
                <a:ext cx="39790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1670040" y="2437920"/>
              <a:ext cx="5518800" cy="1342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54200" y="2374200"/>
                <a:ext cx="5550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1794960" y="2866320"/>
              <a:ext cx="3688200" cy="27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79120" y="2802960"/>
                <a:ext cx="3720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5742000" y="2857320"/>
              <a:ext cx="2964960" cy="18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26160" y="2793960"/>
                <a:ext cx="2996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1187640" y="3143160"/>
              <a:ext cx="6010200" cy="1166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71800" y="3079800"/>
                <a:ext cx="60418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7081200" y="3170160"/>
              <a:ext cx="866880" cy="53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65360" y="3106440"/>
                <a:ext cx="8985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7438680" y="2955600"/>
              <a:ext cx="1830960" cy="3664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29320" y="2946240"/>
                <a:ext cx="184968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1518120" y="124920"/>
              <a:ext cx="7599600" cy="35722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08760" y="115560"/>
                <a:ext cx="7618320" cy="359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" name="Ink 19"/>
              <p14:cNvContentPartPr/>
              <p14:nvPr/>
            </p14:nvContentPartPr>
            <p14:xfrm>
              <a:off x="1267920" y="705600"/>
              <a:ext cx="7885440" cy="2768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58560" y="696240"/>
                <a:ext cx="7904160" cy="27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1" name="Ink 20"/>
              <p14:cNvContentPartPr/>
              <p14:nvPr/>
            </p14:nvContentPartPr>
            <p14:xfrm>
              <a:off x="1232280" y="1125000"/>
              <a:ext cx="4358160" cy="187560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22920" y="1115640"/>
                <a:ext cx="4376880" cy="18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59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852936"/>
            <a:ext cx="8101528" cy="35283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h-TH" sz="4000" b="1" dirty="0" smtClean="0"/>
              <a:t>1.2 การก่อตั้งอณาจักรอยุธยา </a:t>
            </a:r>
          </a:p>
          <a:p>
            <a:pPr lvl="1"/>
            <a:r>
              <a:rPr lang="th-TH" sz="3600" dirty="0" smtClean="0"/>
              <a:t>เริ่มเมืองพระเจ้าอู่ทองตั้งเมืองใหม่ที่ตำบลหนองโสนและเวียงเหล็ก  อาณาจักรนี้เจริญรวดเร็วและกลายเป็นอาณาจักรอยุธยา 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9" t="52579" r="16558" b="16072"/>
          <a:stretch/>
        </p:blipFill>
        <p:spPr bwMode="auto">
          <a:xfrm>
            <a:off x="1043608" y="173832"/>
            <a:ext cx="71142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79040" y="1018080"/>
              <a:ext cx="3848760" cy="45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63200" y="954360"/>
                <a:ext cx="3880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6072480" y="1044720"/>
              <a:ext cx="2027160" cy="36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56280" y="981360"/>
                <a:ext cx="2059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1259280" y="1339560"/>
              <a:ext cx="1848600" cy="45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3440" y="1275840"/>
                <a:ext cx="1880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348800" y="1357200"/>
              <a:ext cx="982800" cy="18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32960" y="1293840"/>
                <a:ext cx="10144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5706360" y="1375200"/>
              <a:ext cx="224172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90160" y="1311840"/>
                <a:ext cx="22737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3723840" y="1732320"/>
              <a:ext cx="13485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08000" y="1668960"/>
                <a:ext cx="1380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276920" y="1161000"/>
              <a:ext cx="7054920" cy="3438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67560" y="1151640"/>
                <a:ext cx="7073640" cy="34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125000" y="785880"/>
              <a:ext cx="6135120" cy="13219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15640" y="776520"/>
                <a:ext cx="6153840" cy="13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2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17" y="2420888"/>
            <a:ext cx="8183880" cy="388843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dirty="0" smtClean="0"/>
              <a:t>ปัจจัยที่ทำให้อยุธยาตั้งขึ้นอย่างรวดเร็ว</a:t>
            </a:r>
            <a:r>
              <a:rPr lang="th-TH" sz="3600" smtClean="0"/>
              <a:t>ส่วนหนึ่ง</a:t>
            </a:r>
            <a:r>
              <a:rPr lang="th-TH" sz="3600" dirty="0" smtClean="0"/>
              <a:t>มาจากการที่เขมรเสื่อมอำนาจในดินแดนแถบนี้  รวมทั้งอาณาจักรสุโขทัย  ที่เจริญรุ่งเรืองมาก่อนก็เสื่อมถอยลงไป ปัจจัยที่สร้างความเจริญให้อยุธยาได้แก่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3600" dirty="0" smtClean="0"/>
              <a:t>ปัจจัยทางการเมืองและกำลังคน   บริเวณลุ่มแม่น้ำเจ้าพระยาตอนล่าง มีการตั้งถิ่นฐานหนาแน่น เหมาะแก่การตั้งอาณาจักรเพราะเกณฑ์คนมาสร้างเมืองง่าย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24008" r="16671" b="53572"/>
          <a:stretch/>
        </p:blipFill>
        <p:spPr bwMode="auto">
          <a:xfrm>
            <a:off x="251520" y="195941"/>
            <a:ext cx="8452627" cy="20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96720" y="437400"/>
              <a:ext cx="2991960" cy="3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0880" y="374040"/>
                <a:ext cx="302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89320" y="714240"/>
              <a:ext cx="3929760" cy="18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3480" y="650880"/>
                <a:ext cx="39614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00040" y="973440"/>
              <a:ext cx="3411720" cy="10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4200" y="909720"/>
                <a:ext cx="3443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536440" y="1455480"/>
              <a:ext cx="2161440" cy="9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20600" y="1392120"/>
                <a:ext cx="21931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1357560" y="1714320"/>
              <a:ext cx="437760" cy="9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1720" y="1650960"/>
                <a:ext cx="4694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2196720" y="1767960"/>
              <a:ext cx="4849200" cy="54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0880" y="1704600"/>
                <a:ext cx="4880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1553760" y="2107440"/>
              <a:ext cx="2224080" cy="9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7920" y="2044080"/>
                <a:ext cx="2255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1250280" y="946440"/>
              <a:ext cx="2759400" cy="13309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240920" y="937080"/>
                <a:ext cx="2778120" cy="13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94880" y="3420000"/>
              <a:ext cx="7358400" cy="670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5520" y="3410640"/>
                <a:ext cx="7377120" cy="6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2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Estuary - </a:t>
            </a:r>
            <a:r>
              <a:rPr lang="th-TH" dirty="0" smtClean="0"/>
              <a:t>ปากน้ำ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3" t="39881" r="15332" b="13068"/>
          <a:stretch/>
        </p:blipFill>
        <p:spPr bwMode="auto">
          <a:xfrm>
            <a:off x="323528" y="476672"/>
            <a:ext cx="8568952" cy="42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55840" y="633960"/>
              <a:ext cx="821880" cy="27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9640" y="570600"/>
                <a:ext cx="853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474160" y="669600"/>
              <a:ext cx="58068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58320" y="606240"/>
                <a:ext cx="612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3062880" y="1321560"/>
              <a:ext cx="5402880" cy="125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47040" y="1258200"/>
                <a:ext cx="5434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4536360" y="1652040"/>
              <a:ext cx="3027600" cy="71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20520" y="1588320"/>
                <a:ext cx="30592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/>
              <p14:cNvContentPartPr/>
              <p14:nvPr/>
            </p14:nvContentPartPr>
            <p14:xfrm>
              <a:off x="2187720" y="1991160"/>
              <a:ext cx="1741680" cy="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71880" y="1927800"/>
                <a:ext cx="1773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5099040" y="1964520"/>
              <a:ext cx="3366720" cy="9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83200" y="1901160"/>
                <a:ext cx="3398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/>
              <p14:cNvContentPartPr/>
              <p14:nvPr/>
            </p14:nvContentPartPr>
            <p14:xfrm>
              <a:off x="3027240" y="2643120"/>
              <a:ext cx="4295520" cy="72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11400" y="2579760"/>
                <a:ext cx="43272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/>
              <p14:cNvContentPartPr/>
              <p14:nvPr/>
            </p14:nvContentPartPr>
            <p14:xfrm>
              <a:off x="7563600" y="2652120"/>
              <a:ext cx="85752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47760" y="2588760"/>
                <a:ext cx="889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/>
              <p14:cNvContentPartPr/>
              <p14:nvPr/>
            </p14:nvContentPartPr>
            <p14:xfrm>
              <a:off x="750240" y="2964600"/>
              <a:ext cx="3304440" cy="27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400" y="2901240"/>
                <a:ext cx="3336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/>
              <p14:cNvContentPartPr/>
              <p14:nvPr/>
            </p14:nvContentPartPr>
            <p14:xfrm>
              <a:off x="4152600" y="2982600"/>
              <a:ext cx="4313160" cy="4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36400" y="2918880"/>
                <a:ext cx="4345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/>
              <p14:cNvContentPartPr/>
              <p14:nvPr/>
            </p14:nvContentPartPr>
            <p14:xfrm>
              <a:off x="741240" y="3259440"/>
              <a:ext cx="491400" cy="27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5400" y="3195720"/>
                <a:ext cx="523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/>
              <p14:cNvContentPartPr/>
              <p14:nvPr/>
            </p14:nvContentPartPr>
            <p14:xfrm>
              <a:off x="1384200" y="3902400"/>
              <a:ext cx="2643480" cy="53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68360" y="3838680"/>
                <a:ext cx="2675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/>
              <p14:cNvContentPartPr/>
              <p14:nvPr/>
            </p14:nvContentPartPr>
            <p14:xfrm>
              <a:off x="678960" y="4241520"/>
              <a:ext cx="2571840" cy="18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2760" y="4178160"/>
                <a:ext cx="26038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/>
              <p14:cNvContentPartPr/>
              <p14:nvPr/>
            </p14:nvContentPartPr>
            <p14:xfrm>
              <a:off x="6295680" y="4170240"/>
              <a:ext cx="2295000" cy="626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279840" y="4106520"/>
                <a:ext cx="2327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/>
              <p14:cNvContentPartPr/>
              <p14:nvPr/>
            </p14:nvContentPartPr>
            <p14:xfrm>
              <a:off x="696600" y="4554000"/>
              <a:ext cx="5965560" cy="450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0760" y="4490640"/>
                <a:ext cx="5997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k 18"/>
              <p14:cNvContentPartPr/>
              <p14:nvPr/>
            </p14:nvContentPartPr>
            <p14:xfrm>
              <a:off x="285840" y="419760"/>
              <a:ext cx="8599680" cy="4295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6480" y="410400"/>
                <a:ext cx="8618400" cy="43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6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/>
              <a:t>2. ปัจจัยทางเศรษฐกิจ พระเจ้าอู่ทองเลือกตั้งเมืองใกล้ปากแม่น้ำเพื่อสะดวกต่อการค้าขาย</a:t>
            </a:r>
          </a:p>
          <a:p>
            <a:pPr marL="0" indent="0">
              <a:buNone/>
            </a:pPr>
            <a:r>
              <a:rPr lang="th-TH" sz="4000" dirty="0"/>
              <a:t>	</a:t>
            </a:r>
            <a:r>
              <a:rPr lang="th-TH" sz="4000" dirty="0" smtClean="0"/>
              <a:t>ในตอนแรกอพยพผู้คนมาตั้งบริเวณเวียงเหล็กซึ่งอยู่ทางเกาะเมืองด้านใต้ก่อน  ต่อมาจึงย้ายมาที่หนองโสนซึ่งมีแม่น้ำล้อมรอบ  เป็นชัยภูมิที่ดีกว่า  เมื่อตั้งเมืองเรียบร้อยจึงสถาปนาพระองค์เองเป็น สมเด็จพระรามาธิบดีที่ 1 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42960" y="491040"/>
              <a:ext cx="7635240" cy="435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600" y="481680"/>
                <a:ext cx="7653960" cy="437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114</TotalTime>
  <Words>244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AngsanaUPC</vt:lpstr>
      <vt:lpstr>FreesiaUPC</vt:lpstr>
      <vt:lpstr>Verdana</vt:lpstr>
      <vt:lpstr>Wingdings 2</vt:lpstr>
      <vt:lpstr>Aspect</vt:lpstr>
      <vt:lpstr>History M.2 Ayutthaya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Estuary - ปากน้ำ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M.2 Ayutthaya</dc:title>
  <dc:creator>SATIT-EP</dc:creator>
  <cp:lastModifiedBy>SD SSRU</cp:lastModifiedBy>
  <cp:revision>10</cp:revision>
  <dcterms:created xsi:type="dcterms:W3CDTF">2019-01-24T00:14:36Z</dcterms:created>
  <dcterms:modified xsi:type="dcterms:W3CDTF">2021-02-05T02:20:01Z</dcterms:modified>
</cp:coreProperties>
</file>